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57" r:id="rId6"/>
    <p:sldId id="285" r:id="rId7"/>
    <p:sldId id="258" r:id="rId8"/>
    <p:sldId id="259" r:id="rId9"/>
    <p:sldId id="286" r:id="rId10"/>
    <p:sldId id="287" r:id="rId11"/>
    <p:sldId id="288" r:id="rId12"/>
    <p:sldId id="289" r:id="rId13"/>
    <p:sldId id="260" r:id="rId14"/>
    <p:sldId id="261" r:id="rId15"/>
    <p:sldId id="290" r:id="rId16"/>
    <p:sldId id="291" r:id="rId17"/>
    <p:sldId id="262" r:id="rId18"/>
    <p:sldId id="263" r:id="rId19"/>
    <p:sldId id="264" r:id="rId20"/>
    <p:sldId id="265" r:id="rId21"/>
    <p:sldId id="294" r:id="rId22"/>
    <p:sldId id="357" r:id="rId23"/>
    <p:sldId id="358" r:id="rId24"/>
    <p:sldId id="369" r:id="rId25"/>
    <p:sldId id="364" r:id="rId26"/>
    <p:sldId id="365" r:id="rId27"/>
    <p:sldId id="366" r:id="rId28"/>
    <p:sldId id="367" r:id="rId29"/>
    <p:sldId id="268" r:id="rId30"/>
    <p:sldId id="421" r:id="rId31"/>
    <p:sldId id="270" r:id="rId32"/>
    <p:sldId id="1563" r:id="rId33"/>
    <p:sldId id="1564" r:id="rId34"/>
    <p:sldId id="272" r:id="rId35"/>
    <p:sldId id="274" r:id="rId36"/>
    <p:sldId id="275" r:id="rId37"/>
    <p:sldId id="1556" r:id="rId38"/>
    <p:sldId id="1557" r:id="rId39"/>
    <p:sldId id="1558" r:id="rId40"/>
    <p:sldId id="1559" r:id="rId41"/>
    <p:sldId id="1560" r:id="rId42"/>
    <p:sldId id="1561" r:id="rId43"/>
    <p:sldId id="1562" r:id="rId44"/>
    <p:sldId id="1565" r:id="rId45"/>
    <p:sldId id="276" r:id="rId46"/>
    <p:sldId id="277" r:id="rId47"/>
    <p:sldId id="296" r:id="rId48"/>
    <p:sldId id="297" r:id="rId49"/>
    <p:sldId id="283" r:id="rId50"/>
    <p:sldId id="280" r:id="rId51"/>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AF46"/>
    <a:srgbClr val="71C448"/>
    <a:srgbClr val="2DB53D"/>
    <a:srgbClr val="57C9C4"/>
    <a:srgbClr val="85E1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9F2966-3D2E-474F-AECF-D36900A9F2DF}" v="35" dt="2023-09-18T20:54:50.4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694"/>
    <p:restoredTop sz="96327"/>
  </p:normalViewPr>
  <p:slideViewPr>
    <p:cSldViewPr snapToGrid="0" showGuides="1">
      <p:cViewPr varScale="1">
        <p:scale>
          <a:sx n="114" d="100"/>
          <a:sy n="114" d="100"/>
        </p:scale>
        <p:origin x="150"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z Maria Caicedo Eraso" userId="e6631125-1794-4d87-ad99-36406e07632d" providerId="ADAL" clId="{EA9F2966-3D2E-474F-AECF-D36900A9F2DF}"/>
    <pc:docChg chg="undo custSel addSld delSld modSld">
      <pc:chgData name="Luz Maria Caicedo Eraso" userId="e6631125-1794-4d87-ad99-36406e07632d" providerId="ADAL" clId="{EA9F2966-3D2E-474F-AECF-D36900A9F2DF}" dt="2023-09-18T20:56:22.456" v="1025" actId="113"/>
      <pc:docMkLst>
        <pc:docMk/>
      </pc:docMkLst>
      <pc:sldChg chg="modSp mod">
        <pc:chgData name="Luz Maria Caicedo Eraso" userId="e6631125-1794-4d87-ad99-36406e07632d" providerId="ADAL" clId="{EA9F2966-3D2E-474F-AECF-D36900A9F2DF}" dt="2023-09-15T16:01:09.883" v="74" actId="113"/>
        <pc:sldMkLst>
          <pc:docMk/>
          <pc:sldMk cId="3380637207" sldId="256"/>
        </pc:sldMkLst>
        <pc:spChg chg="mod">
          <ac:chgData name="Luz Maria Caicedo Eraso" userId="e6631125-1794-4d87-ad99-36406e07632d" providerId="ADAL" clId="{EA9F2966-3D2E-474F-AECF-D36900A9F2DF}" dt="2023-09-15T16:01:09.883" v="74" actId="113"/>
          <ac:spMkLst>
            <pc:docMk/>
            <pc:sldMk cId="3380637207" sldId="256"/>
            <ac:spMk id="14" creationId="{BF52A2B6-9FB4-45F3-9D0F-41DABCD13AF1}"/>
          </ac:spMkLst>
        </pc:spChg>
      </pc:sldChg>
      <pc:sldChg chg="modSp mod">
        <pc:chgData name="Luz Maria Caicedo Eraso" userId="e6631125-1794-4d87-ad99-36406e07632d" providerId="ADAL" clId="{EA9F2966-3D2E-474F-AECF-D36900A9F2DF}" dt="2023-09-15T16:01:34.241" v="75" actId="6549"/>
        <pc:sldMkLst>
          <pc:docMk/>
          <pc:sldMk cId="2148171039" sldId="257"/>
        </pc:sldMkLst>
        <pc:spChg chg="mod">
          <ac:chgData name="Luz Maria Caicedo Eraso" userId="e6631125-1794-4d87-ad99-36406e07632d" providerId="ADAL" clId="{EA9F2966-3D2E-474F-AECF-D36900A9F2DF}" dt="2023-09-15T16:01:34.241" v="75" actId="6549"/>
          <ac:spMkLst>
            <pc:docMk/>
            <pc:sldMk cId="2148171039" sldId="257"/>
            <ac:spMk id="26" creationId="{6C4E8DDE-077E-4A6C-8CC5-407C5D890484}"/>
          </ac:spMkLst>
        </pc:spChg>
      </pc:sldChg>
      <pc:sldChg chg="addSp delSp modSp mod">
        <pc:chgData name="Luz Maria Caicedo Eraso" userId="e6631125-1794-4d87-ad99-36406e07632d" providerId="ADAL" clId="{EA9F2966-3D2E-474F-AECF-D36900A9F2DF}" dt="2023-09-15T16:17:13.241" v="206" actId="20577"/>
        <pc:sldMkLst>
          <pc:docMk/>
          <pc:sldMk cId="2030143347" sldId="263"/>
        </pc:sldMkLst>
        <pc:spChg chg="mod">
          <ac:chgData name="Luz Maria Caicedo Eraso" userId="e6631125-1794-4d87-ad99-36406e07632d" providerId="ADAL" clId="{EA9F2966-3D2E-474F-AECF-D36900A9F2DF}" dt="2023-09-15T16:09:26.024" v="173" actId="20577"/>
          <ac:spMkLst>
            <pc:docMk/>
            <pc:sldMk cId="2030143347" sldId="263"/>
            <ac:spMk id="5" creationId="{8857165D-E570-43EA-B18B-1030090C943F}"/>
          </ac:spMkLst>
        </pc:spChg>
        <pc:spChg chg="mod">
          <ac:chgData name="Luz Maria Caicedo Eraso" userId="e6631125-1794-4d87-ad99-36406e07632d" providerId="ADAL" clId="{EA9F2966-3D2E-474F-AECF-D36900A9F2DF}" dt="2023-09-15T16:17:01.389" v="190" actId="1076"/>
          <ac:spMkLst>
            <pc:docMk/>
            <pc:sldMk cId="2030143347" sldId="263"/>
            <ac:spMk id="9" creationId="{AA200EB0-937C-484B-A375-FC1D410B2CFF}"/>
          </ac:spMkLst>
        </pc:spChg>
        <pc:spChg chg="mod">
          <ac:chgData name="Luz Maria Caicedo Eraso" userId="e6631125-1794-4d87-ad99-36406e07632d" providerId="ADAL" clId="{EA9F2966-3D2E-474F-AECF-D36900A9F2DF}" dt="2023-09-15T16:16:47.724" v="186" actId="1076"/>
          <ac:spMkLst>
            <pc:docMk/>
            <pc:sldMk cId="2030143347" sldId="263"/>
            <ac:spMk id="10" creationId="{CAB3D2D8-B752-470C-8B98-5224D0F51EAD}"/>
          </ac:spMkLst>
        </pc:spChg>
        <pc:spChg chg="add mod">
          <ac:chgData name="Luz Maria Caicedo Eraso" userId="e6631125-1794-4d87-ad99-36406e07632d" providerId="ADAL" clId="{EA9F2966-3D2E-474F-AECF-D36900A9F2DF}" dt="2023-09-15T16:17:13.241" v="206" actId="20577"/>
          <ac:spMkLst>
            <pc:docMk/>
            <pc:sldMk cId="2030143347" sldId="263"/>
            <ac:spMk id="14" creationId="{2D36B833-E7AB-4397-89B1-AFCB4BC172AB}"/>
          </ac:spMkLst>
        </pc:spChg>
        <pc:graphicFrameChg chg="del">
          <ac:chgData name="Luz Maria Caicedo Eraso" userId="e6631125-1794-4d87-ad99-36406e07632d" providerId="ADAL" clId="{EA9F2966-3D2E-474F-AECF-D36900A9F2DF}" dt="2023-09-15T16:08:20.137" v="161" actId="478"/>
          <ac:graphicFrameMkLst>
            <pc:docMk/>
            <pc:sldMk cId="2030143347" sldId="263"/>
            <ac:graphicFrameMk id="7" creationId="{2ACD5F52-A04B-4AA6-A236-8D1D457FB30F}"/>
          </ac:graphicFrameMkLst>
        </pc:graphicFrameChg>
        <pc:graphicFrameChg chg="add del mod">
          <ac:chgData name="Luz Maria Caicedo Eraso" userId="e6631125-1794-4d87-ad99-36406e07632d" providerId="ADAL" clId="{EA9F2966-3D2E-474F-AECF-D36900A9F2DF}" dt="2023-09-15T16:16:15.221" v="176" actId="478"/>
          <ac:graphicFrameMkLst>
            <pc:docMk/>
            <pc:sldMk cId="2030143347" sldId="263"/>
            <ac:graphicFrameMk id="11" creationId="{C196C567-D475-4EC7-B938-5F0C0F8AB2A1}"/>
          </ac:graphicFrameMkLst>
        </pc:graphicFrameChg>
        <pc:graphicFrameChg chg="add mod">
          <ac:chgData name="Luz Maria Caicedo Eraso" userId="e6631125-1794-4d87-ad99-36406e07632d" providerId="ADAL" clId="{EA9F2966-3D2E-474F-AECF-D36900A9F2DF}" dt="2023-09-15T16:16:37.754" v="184" actId="255"/>
          <ac:graphicFrameMkLst>
            <pc:docMk/>
            <pc:sldMk cId="2030143347" sldId="263"/>
            <ac:graphicFrameMk id="13" creationId="{C196C567-D475-4EC7-B938-5F0C0F8AB2A1}"/>
          </ac:graphicFrameMkLst>
        </pc:graphicFrameChg>
      </pc:sldChg>
      <pc:sldChg chg="addSp delSp modSp mod">
        <pc:chgData name="Luz Maria Caicedo Eraso" userId="e6631125-1794-4d87-ad99-36406e07632d" providerId="ADAL" clId="{EA9F2966-3D2E-474F-AECF-D36900A9F2DF}" dt="2023-09-18T19:38:20.235" v="644" actId="20577"/>
        <pc:sldMkLst>
          <pc:docMk/>
          <pc:sldMk cId="437778841" sldId="265"/>
        </pc:sldMkLst>
        <pc:spChg chg="mod">
          <ac:chgData name="Luz Maria Caicedo Eraso" userId="e6631125-1794-4d87-ad99-36406e07632d" providerId="ADAL" clId="{EA9F2966-3D2E-474F-AECF-D36900A9F2DF}" dt="2023-09-15T17:05:37.759" v="252" actId="6549"/>
          <ac:spMkLst>
            <pc:docMk/>
            <pc:sldMk cId="437778841" sldId="265"/>
            <ac:spMk id="6" creationId="{EC6E997F-5914-409D-BC88-2DAF770500E9}"/>
          </ac:spMkLst>
        </pc:spChg>
        <pc:graphicFrameChg chg="del">
          <ac:chgData name="Luz Maria Caicedo Eraso" userId="e6631125-1794-4d87-ad99-36406e07632d" providerId="ADAL" clId="{EA9F2966-3D2E-474F-AECF-D36900A9F2DF}" dt="2023-09-15T17:05:24.230" v="248" actId="478"/>
          <ac:graphicFrameMkLst>
            <pc:docMk/>
            <pc:sldMk cId="437778841" sldId="265"/>
            <ac:graphicFrameMk id="2" creationId="{DD15F5A8-B26D-42BD-B856-A3CF76E986CC}"/>
          </ac:graphicFrameMkLst>
        </pc:graphicFrameChg>
        <pc:graphicFrameChg chg="add mod modGraphic">
          <ac:chgData name="Luz Maria Caicedo Eraso" userId="e6631125-1794-4d87-ad99-36406e07632d" providerId="ADAL" clId="{EA9F2966-3D2E-474F-AECF-D36900A9F2DF}" dt="2023-09-18T19:38:20.235" v="644" actId="20577"/>
          <ac:graphicFrameMkLst>
            <pc:docMk/>
            <pc:sldMk cId="437778841" sldId="265"/>
            <ac:graphicFrameMk id="5" creationId="{D9BE0F6D-02F0-4655-B4D7-207E69DBBCD4}"/>
          </ac:graphicFrameMkLst>
        </pc:graphicFrameChg>
      </pc:sldChg>
      <pc:sldChg chg="del">
        <pc:chgData name="Luz Maria Caicedo Eraso" userId="e6631125-1794-4d87-ad99-36406e07632d" providerId="ADAL" clId="{EA9F2966-3D2E-474F-AECF-D36900A9F2DF}" dt="2023-09-15T17:07:37.625" v="295" actId="47"/>
        <pc:sldMkLst>
          <pc:docMk/>
          <pc:sldMk cId="626324818" sldId="266"/>
        </pc:sldMkLst>
      </pc:sldChg>
      <pc:sldChg chg="del">
        <pc:chgData name="Luz Maria Caicedo Eraso" userId="e6631125-1794-4d87-ad99-36406e07632d" providerId="ADAL" clId="{EA9F2966-3D2E-474F-AECF-D36900A9F2DF}" dt="2023-09-15T17:07:34.417" v="294" actId="47"/>
        <pc:sldMkLst>
          <pc:docMk/>
          <pc:sldMk cId="562997287" sldId="267"/>
        </pc:sldMkLst>
      </pc:sldChg>
      <pc:sldChg chg="modSp mod">
        <pc:chgData name="Luz Maria Caicedo Eraso" userId="e6631125-1794-4d87-ad99-36406e07632d" providerId="ADAL" clId="{EA9F2966-3D2E-474F-AECF-D36900A9F2DF}" dt="2023-09-18T17:26:18.497" v="454" actId="1076"/>
        <pc:sldMkLst>
          <pc:docMk/>
          <pc:sldMk cId="3079351579" sldId="268"/>
        </pc:sldMkLst>
        <pc:spChg chg="mod">
          <ac:chgData name="Luz Maria Caicedo Eraso" userId="e6631125-1794-4d87-ad99-36406e07632d" providerId="ADAL" clId="{EA9F2966-3D2E-474F-AECF-D36900A9F2DF}" dt="2023-09-18T17:26:18.497" v="454" actId="1076"/>
          <ac:spMkLst>
            <pc:docMk/>
            <pc:sldMk cId="3079351579" sldId="268"/>
            <ac:spMk id="7" creationId="{59B95D0E-2B0F-4ECB-8D7E-21FBAC620EAB}"/>
          </ac:spMkLst>
        </pc:spChg>
      </pc:sldChg>
      <pc:sldChg chg="del">
        <pc:chgData name="Luz Maria Caicedo Eraso" userId="e6631125-1794-4d87-ad99-36406e07632d" providerId="ADAL" clId="{EA9F2966-3D2E-474F-AECF-D36900A9F2DF}" dt="2023-09-18T17:30:28.851" v="466" actId="47"/>
        <pc:sldMkLst>
          <pc:docMk/>
          <pc:sldMk cId="45443207" sldId="269"/>
        </pc:sldMkLst>
      </pc:sldChg>
      <pc:sldChg chg="del">
        <pc:chgData name="Luz Maria Caicedo Eraso" userId="e6631125-1794-4d87-ad99-36406e07632d" providerId="ADAL" clId="{EA9F2966-3D2E-474F-AECF-D36900A9F2DF}" dt="2023-09-18T19:07:14.536" v="479" actId="2696"/>
        <pc:sldMkLst>
          <pc:docMk/>
          <pc:sldMk cId="2259928435" sldId="271"/>
        </pc:sldMkLst>
      </pc:sldChg>
      <pc:sldChg chg="del">
        <pc:chgData name="Luz Maria Caicedo Eraso" userId="e6631125-1794-4d87-ad99-36406e07632d" providerId="ADAL" clId="{EA9F2966-3D2E-474F-AECF-D36900A9F2DF}" dt="2023-09-18T19:49:29.306" v="1005" actId="47"/>
        <pc:sldMkLst>
          <pc:docMk/>
          <pc:sldMk cId="4237625049" sldId="273"/>
        </pc:sldMkLst>
      </pc:sldChg>
      <pc:sldChg chg="addSp modSp mod">
        <pc:chgData name="Luz Maria Caicedo Eraso" userId="e6631125-1794-4d87-ad99-36406e07632d" providerId="ADAL" clId="{EA9F2966-3D2E-474F-AECF-D36900A9F2DF}" dt="2023-09-18T19:43:55.436" v="817" actId="6549"/>
        <pc:sldMkLst>
          <pc:docMk/>
          <pc:sldMk cId="4173086600" sldId="275"/>
        </pc:sldMkLst>
        <pc:spChg chg="add mod">
          <ac:chgData name="Luz Maria Caicedo Eraso" userId="e6631125-1794-4d87-ad99-36406e07632d" providerId="ADAL" clId="{EA9F2966-3D2E-474F-AECF-D36900A9F2DF}" dt="2023-09-18T19:43:55.436" v="817" actId="6549"/>
          <ac:spMkLst>
            <pc:docMk/>
            <pc:sldMk cId="4173086600" sldId="275"/>
            <ac:spMk id="8" creationId="{4C407E63-D676-4820-B61E-65B5A3DBC43A}"/>
          </ac:spMkLst>
        </pc:spChg>
      </pc:sldChg>
      <pc:sldChg chg="addSp delSp modSp mod">
        <pc:chgData name="Luz Maria Caicedo Eraso" userId="e6631125-1794-4d87-ad99-36406e07632d" providerId="ADAL" clId="{EA9F2966-3D2E-474F-AECF-D36900A9F2DF}" dt="2023-09-18T20:56:22.456" v="1025" actId="113"/>
        <pc:sldMkLst>
          <pc:docMk/>
          <pc:sldMk cId="901367591" sldId="277"/>
        </pc:sldMkLst>
        <pc:spChg chg="add mod">
          <ac:chgData name="Luz Maria Caicedo Eraso" userId="e6631125-1794-4d87-ad99-36406e07632d" providerId="ADAL" clId="{EA9F2966-3D2E-474F-AECF-D36900A9F2DF}" dt="2023-09-18T19:43:08.109" v="740" actId="20577"/>
          <ac:spMkLst>
            <pc:docMk/>
            <pc:sldMk cId="901367591" sldId="277"/>
            <ac:spMk id="6" creationId="{04DCBA0F-6419-4206-8B28-7FF279FD3832}"/>
          </ac:spMkLst>
        </pc:spChg>
        <pc:graphicFrameChg chg="add del mod modGraphic">
          <ac:chgData name="Luz Maria Caicedo Eraso" userId="e6631125-1794-4d87-ad99-36406e07632d" providerId="ADAL" clId="{EA9F2966-3D2E-474F-AECF-D36900A9F2DF}" dt="2023-09-18T20:54:44.172" v="1011" actId="478"/>
          <ac:graphicFrameMkLst>
            <pc:docMk/>
            <pc:sldMk cId="901367591" sldId="277"/>
            <ac:graphicFrameMk id="3" creationId="{7D22858C-2120-483B-9A93-DD395664B67E}"/>
          </ac:graphicFrameMkLst>
        </pc:graphicFrameChg>
        <pc:graphicFrameChg chg="add mod modGraphic">
          <ac:chgData name="Luz Maria Caicedo Eraso" userId="e6631125-1794-4d87-ad99-36406e07632d" providerId="ADAL" clId="{EA9F2966-3D2E-474F-AECF-D36900A9F2DF}" dt="2023-09-18T20:56:22.456" v="1025" actId="113"/>
          <ac:graphicFrameMkLst>
            <pc:docMk/>
            <pc:sldMk cId="901367591" sldId="277"/>
            <ac:graphicFrameMk id="4" creationId="{376DA21B-042E-45D9-90FE-0FC31EFAD514}"/>
          </ac:graphicFrameMkLst>
        </pc:graphicFrameChg>
        <pc:graphicFrameChg chg="del">
          <ac:chgData name="Luz Maria Caicedo Eraso" userId="e6631125-1794-4d87-ad99-36406e07632d" providerId="ADAL" clId="{EA9F2966-3D2E-474F-AECF-D36900A9F2DF}" dt="2023-09-15T16:48:46.722" v="243" actId="478"/>
          <ac:graphicFrameMkLst>
            <pc:docMk/>
            <pc:sldMk cId="901367591" sldId="277"/>
            <ac:graphicFrameMk id="8" creationId="{24D198C7-71D2-4C69-A50F-4E406EFD423B}"/>
          </ac:graphicFrameMkLst>
        </pc:graphicFrameChg>
      </pc:sldChg>
      <pc:sldChg chg="del">
        <pc:chgData name="Luz Maria Caicedo Eraso" userId="e6631125-1794-4d87-ad99-36406e07632d" providerId="ADAL" clId="{EA9F2966-3D2E-474F-AECF-D36900A9F2DF}" dt="2023-09-18T19:49:37.693" v="1006" actId="47"/>
        <pc:sldMkLst>
          <pc:docMk/>
          <pc:sldMk cId="143051983" sldId="279"/>
        </pc:sldMkLst>
      </pc:sldChg>
      <pc:sldChg chg="del">
        <pc:chgData name="Luz Maria Caicedo Eraso" userId="e6631125-1794-4d87-ad99-36406e07632d" providerId="ADAL" clId="{EA9F2966-3D2E-474F-AECF-D36900A9F2DF}" dt="2023-09-18T17:32:31.851" v="476" actId="47"/>
        <pc:sldMkLst>
          <pc:docMk/>
          <pc:sldMk cId="1111037" sldId="281"/>
        </pc:sldMkLst>
      </pc:sldChg>
      <pc:sldChg chg="modSp mod">
        <pc:chgData name="Luz Maria Caicedo Eraso" userId="e6631125-1794-4d87-ad99-36406e07632d" providerId="ADAL" clId="{EA9F2966-3D2E-474F-AECF-D36900A9F2DF}" dt="2023-09-15T16:02:05.367" v="145" actId="20577"/>
        <pc:sldMkLst>
          <pc:docMk/>
          <pc:sldMk cId="602796751" sldId="285"/>
        </pc:sldMkLst>
        <pc:spChg chg="mod">
          <ac:chgData name="Luz Maria Caicedo Eraso" userId="e6631125-1794-4d87-ad99-36406e07632d" providerId="ADAL" clId="{EA9F2966-3D2E-474F-AECF-D36900A9F2DF}" dt="2023-09-15T16:02:05.367" v="145" actId="20577"/>
          <ac:spMkLst>
            <pc:docMk/>
            <pc:sldMk cId="602796751" sldId="285"/>
            <ac:spMk id="6" creationId="{9E414EA4-7AFE-49B6-BEC0-7ACB50A52441}"/>
          </ac:spMkLst>
        </pc:spChg>
      </pc:sldChg>
      <pc:sldChg chg="del">
        <pc:chgData name="Luz Maria Caicedo Eraso" userId="e6631125-1794-4d87-ad99-36406e07632d" providerId="ADAL" clId="{EA9F2966-3D2E-474F-AECF-D36900A9F2DF}" dt="2023-09-15T16:02:21.412" v="146" actId="47"/>
        <pc:sldMkLst>
          <pc:docMk/>
          <pc:sldMk cId="342812704" sldId="292"/>
        </pc:sldMkLst>
      </pc:sldChg>
      <pc:sldChg chg="del">
        <pc:chgData name="Luz Maria Caicedo Eraso" userId="e6631125-1794-4d87-ad99-36406e07632d" providerId="ADAL" clId="{EA9F2966-3D2E-474F-AECF-D36900A9F2DF}" dt="2023-09-18T17:32:32.592" v="477" actId="47"/>
        <pc:sldMkLst>
          <pc:docMk/>
          <pc:sldMk cId="2853947067" sldId="293"/>
        </pc:sldMkLst>
      </pc:sldChg>
      <pc:sldChg chg="addSp delSp modSp mod">
        <pc:chgData name="Luz Maria Caicedo Eraso" userId="e6631125-1794-4d87-ad99-36406e07632d" providerId="ADAL" clId="{EA9F2966-3D2E-474F-AECF-D36900A9F2DF}" dt="2023-09-18T19:50:35.914" v="1010" actId="313"/>
        <pc:sldMkLst>
          <pc:docMk/>
          <pc:sldMk cId="1585563194" sldId="294"/>
        </pc:sldMkLst>
        <pc:spChg chg="add del mod">
          <ac:chgData name="Luz Maria Caicedo Eraso" userId="e6631125-1794-4d87-ad99-36406e07632d" providerId="ADAL" clId="{EA9F2966-3D2E-474F-AECF-D36900A9F2DF}" dt="2023-09-18T19:47:08.603" v="930" actId="478"/>
          <ac:spMkLst>
            <pc:docMk/>
            <pc:sldMk cId="1585563194" sldId="294"/>
            <ac:spMk id="8" creationId="{29AF5CB0-A118-43EB-AF92-DFFDE1F4788B}"/>
          </ac:spMkLst>
        </pc:spChg>
        <pc:spChg chg="add mod">
          <ac:chgData name="Luz Maria Caicedo Eraso" userId="e6631125-1794-4d87-ad99-36406e07632d" providerId="ADAL" clId="{EA9F2966-3D2E-474F-AECF-D36900A9F2DF}" dt="2023-09-18T19:50:35.914" v="1010" actId="313"/>
          <ac:spMkLst>
            <pc:docMk/>
            <pc:sldMk cId="1585563194" sldId="294"/>
            <ac:spMk id="9" creationId="{3EE72BBC-3E70-4DCF-A73D-5F1FC469049B}"/>
          </ac:spMkLst>
        </pc:spChg>
        <pc:graphicFrameChg chg="add del mod modGraphic">
          <ac:chgData name="Luz Maria Caicedo Eraso" userId="e6631125-1794-4d87-ad99-36406e07632d" providerId="ADAL" clId="{EA9F2966-3D2E-474F-AECF-D36900A9F2DF}" dt="2023-09-18T19:36:40.910" v="628" actId="478"/>
          <ac:graphicFrameMkLst>
            <pc:docMk/>
            <pc:sldMk cId="1585563194" sldId="294"/>
            <ac:graphicFrameMk id="2" creationId="{77D2784F-56C5-4970-B167-DFCDC25F4506}"/>
          </ac:graphicFrameMkLst>
        </pc:graphicFrameChg>
        <pc:graphicFrameChg chg="add del mod">
          <ac:chgData name="Luz Maria Caicedo Eraso" userId="e6631125-1794-4d87-ad99-36406e07632d" providerId="ADAL" clId="{EA9F2966-3D2E-474F-AECF-D36900A9F2DF}" dt="2023-09-18T19:36:49.753" v="631" actId="478"/>
          <ac:graphicFrameMkLst>
            <pc:docMk/>
            <pc:sldMk cId="1585563194" sldId="294"/>
            <ac:graphicFrameMk id="4" creationId="{229A8A5F-AF98-43B7-9353-A9EEF943FFD5}"/>
          </ac:graphicFrameMkLst>
        </pc:graphicFrameChg>
        <pc:graphicFrameChg chg="add mod modGraphic">
          <ac:chgData name="Luz Maria Caicedo Eraso" userId="e6631125-1794-4d87-ad99-36406e07632d" providerId="ADAL" clId="{EA9F2966-3D2E-474F-AECF-D36900A9F2DF}" dt="2023-09-18T19:38:39.009" v="647" actId="1076"/>
          <ac:graphicFrameMkLst>
            <pc:docMk/>
            <pc:sldMk cId="1585563194" sldId="294"/>
            <ac:graphicFrameMk id="5" creationId="{4EAFD2FE-5B86-4775-84C3-2CC22D3FA95E}"/>
          </ac:graphicFrameMkLst>
        </pc:graphicFrameChg>
        <pc:graphicFrameChg chg="del mod">
          <ac:chgData name="Luz Maria Caicedo Eraso" userId="e6631125-1794-4d87-ad99-36406e07632d" providerId="ADAL" clId="{EA9F2966-3D2E-474F-AECF-D36900A9F2DF}" dt="2023-09-18T19:19:29.006" v="598" actId="478"/>
          <ac:graphicFrameMkLst>
            <pc:docMk/>
            <pc:sldMk cId="1585563194" sldId="294"/>
            <ac:graphicFrameMk id="7" creationId="{7CC64403-2EAA-479C-AA96-066A4B58E369}"/>
          </ac:graphicFrameMkLst>
        </pc:graphicFrameChg>
      </pc:sldChg>
      <pc:sldChg chg="del">
        <pc:chgData name="Luz Maria Caicedo Eraso" userId="e6631125-1794-4d87-ad99-36406e07632d" providerId="ADAL" clId="{EA9F2966-3D2E-474F-AECF-D36900A9F2DF}" dt="2023-09-18T19:07:14.536" v="479" actId="2696"/>
        <pc:sldMkLst>
          <pc:docMk/>
          <pc:sldMk cId="702082795" sldId="295"/>
        </pc:sldMkLst>
      </pc:sldChg>
      <pc:sldChg chg="del">
        <pc:chgData name="Luz Maria Caicedo Eraso" userId="e6631125-1794-4d87-ad99-36406e07632d" providerId="ADAL" clId="{EA9F2966-3D2E-474F-AECF-D36900A9F2DF}" dt="2023-09-18T17:32:33.140" v="478" actId="47"/>
        <pc:sldMkLst>
          <pc:docMk/>
          <pc:sldMk cId="2249656210" sldId="298"/>
        </pc:sldMkLst>
      </pc:sldChg>
      <pc:sldChg chg="delSp modSp del mod">
        <pc:chgData name="Luz Maria Caicedo Eraso" userId="e6631125-1794-4d87-ad99-36406e07632d" providerId="ADAL" clId="{EA9F2966-3D2E-474F-AECF-D36900A9F2DF}" dt="2023-09-15T16:26:58.393" v="242" actId="47"/>
        <pc:sldMkLst>
          <pc:docMk/>
          <pc:sldMk cId="2544495686" sldId="299"/>
        </pc:sldMkLst>
        <pc:spChg chg="del">
          <ac:chgData name="Luz Maria Caicedo Eraso" userId="e6631125-1794-4d87-ad99-36406e07632d" providerId="ADAL" clId="{EA9F2966-3D2E-474F-AECF-D36900A9F2DF}" dt="2023-09-15T16:09:37.349" v="174" actId="478"/>
          <ac:spMkLst>
            <pc:docMk/>
            <pc:sldMk cId="2544495686" sldId="299"/>
            <ac:spMk id="5" creationId="{8857165D-E570-43EA-B18B-1030090C943F}"/>
          </ac:spMkLst>
        </pc:spChg>
        <pc:spChg chg="mod">
          <ac:chgData name="Luz Maria Caicedo Eraso" userId="e6631125-1794-4d87-ad99-36406e07632d" providerId="ADAL" clId="{EA9F2966-3D2E-474F-AECF-D36900A9F2DF}" dt="2023-09-15T16:18:59.334" v="241"/>
          <ac:spMkLst>
            <pc:docMk/>
            <pc:sldMk cId="2544495686" sldId="299"/>
            <ac:spMk id="11" creationId="{8312DFF4-12AB-44F3-A911-E15BB834A8C1}"/>
          </ac:spMkLst>
        </pc:spChg>
      </pc:sldChg>
      <pc:sldChg chg="del">
        <pc:chgData name="Luz Maria Caicedo Eraso" userId="e6631125-1794-4d87-ad99-36406e07632d" providerId="ADAL" clId="{EA9F2966-3D2E-474F-AECF-D36900A9F2DF}" dt="2023-09-15T16:02:44.914" v="147" actId="47"/>
        <pc:sldMkLst>
          <pc:docMk/>
          <pc:sldMk cId="1052168956" sldId="300"/>
        </pc:sldMkLst>
      </pc:sldChg>
      <pc:sldChg chg="del">
        <pc:chgData name="Luz Maria Caicedo Eraso" userId="e6631125-1794-4d87-ad99-36406e07632d" providerId="ADAL" clId="{EA9F2966-3D2E-474F-AECF-D36900A9F2DF}" dt="2023-09-15T16:02:45.900" v="148" actId="47"/>
        <pc:sldMkLst>
          <pc:docMk/>
          <pc:sldMk cId="2947742991" sldId="301"/>
        </pc:sldMkLst>
      </pc:sldChg>
      <pc:sldChg chg="del">
        <pc:chgData name="Luz Maria Caicedo Eraso" userId="e6631125-1794-4d87-ad99-36406e07632d" providerId="ADAL" clId="{EA9F2966-3D2E-474F-AECF-D36900A9F2DF}" dt="2023-09-15T16:02:46.316" v="149" actId="47"/>
        <pc:sldMkLst>
          <pc:docMk/>
          <pc:sldMk cId="1685614328" sldId="302"/>
        </pc:sldMkLst>
      </pc:sldChg>
      <pc:sldChg chg="del">
        <pc:chgData name="Luz Maria Caicedo Eraso" userId="e6631125-1794-4d87-ad99-36406e07632d" providerId="ADAL" clId="{EA9F2966-3D2E-474F-AECF-D36900A9F2DF}" dt="2023-09-15T16:02:47.254" v="150" actId="47"/>
        <pc:sldMkLst>
          <pc:docMk/>
          <pc:sldMk cId="1951182741" sldId="303"/>
        </pc:sldMkLst>
      </pc:sldChg>
      <pc:sldChg chg="del">
        <pc:chgData name="Luz Maria Caicedo Eraso" userId="e6631125-1794-4d87-ad99-36406e07632d" providerId="ADAL" clId="{EA9F2966-3D2E-474F-AECF-D36900A9F2DF}" dt="2023-09-15T16:02:49.020" v="151" actId="47"/>
        <pc:sldMkLst>
          <pc:docMk/>
          <pc:sldMk cId="1314680239" sldId="304"/>
        </pc:sldMkLst>
      </pc:sldChg>
      <pc:sldChg chg="del">
        <pc:chgData name="Luz Maria Caicedo Eraso" userId="e6631125-1794-4d87-ad99-36406e07632d" providerId="ADAL" clId="{EA9F2966-3D2E-474F-AECF-D36900A9F2DF}" dt="2023-09-15T16:02:50.106" v="152" actId="47"/>
        <pc:sldMkLst>
          <pc:docMk/>
          <pc:sldMk cId="1616361551" sldId="305"/>
        </pc:sldMkLst>
      </pc:sldChg>
      <pc:sldChg chg="del">
        <pc:chgData name="Luz Maria Caicedo Eraso" userId="e6631125-1794-4d87-ad99-36406e07632d" providerId="ADAL" clId="{EA9F2966-3D2E-474F-AECF-D36900A9F2DF}" dt="2023-09-15T16:02:50.909" v="153" actId="47"/>
        <pc:sldMkLst>
          <pc:docMk/>
          <pc:sldMk cId="1598376841" sldId="306"/>
        </pc:sldMkLst>
      </pc:sldChg>
      <pc:sldChg chg="del">
        <pc:chgData name="Luz Maria Caicedo Eraso" userId="e6631125-1794-4d87-ad99-36406e07632d" providerId="ADAL" clId="{EA9F2966-3D2E-474F-AECF-D36900A9F2DF}" dt="2023-09-15T16:02:52.066" v="154" actId="47"/>
        <pc:sldMkLst>
          <pc:docMk/>
          <pc:sldMk cId="1147201915" sldId="307"/>
        </pc:sldMkLst>
      </pc:sldChg>
      <pc:sldChg chg="del">
        <pc:chgData name="Luz Maria Caicedo Eraso" userId="e6631125-1794-4d87-ad99-36406e07632d" providerId="ADAL" clId="{EA9F2966-3D2E-474F-AECF-D36900A9F2DF}" dt="2023-09-15T16:02:53.269" v="155" actId="47"/>
        <pc:sldMkLst>
          <pc:docMk/>
          <pc:sldMk cId="1583960891" sldId="308"/>
        </pc:sldMkLst>
      </pc:sldChg>
      <pc:sldChg chg="del">
        <pc:chgData name="Luz Maria Caicedo Eraso" userId="e6631125-1794-4d87-ad99-36406e07632d" providerId="ADAL" clId="{EA9F2966-3D2E-474F-AECF-D36900A9F2DF}" dt="2023-09-15T16:02:54.070" v="156" actId="47"/>
        <pc:sldMkLst>
          <pc:docMk/>
          <pc:sldMk cId="2715585303" sldId="309"/>
        </pc:sldMkLst>
      </pc:sldChg>
      <pc:sldChg chg="del">
        <pc:chgData name="Luz Maria Caicedo Eraso" userId="e6631125-1794-4d87-ad99-36406e07632d" providerId="ADAL" clId="{EA9F2966-3D2E-474F-AECF-D36900A9F2DF}" dt="2023-09-15T16:02:55.064" v="157" actId="47"/>
        <pc:sldMkLst>
          <pc:docMk/>
          <pc:sldMk cId="2596695138" sldId="310"/>
        </pc:sldMkLst>
      </pc:sldChg>
      <pc:sldChg chg="del">
        <pc:chgData name="Luz Maria Caicedo Eraso" userId="e6631125-1794-4d87-ad99-36406e07632d" providerId="ADAL" clId="{EA9F2966-3D2E-474F-AECF-D36900A9F2DF}" dt="2023-09-15T16:02:55.954" v="158" actId="47"/>
        <pc:sldMkLst>
          <pc:docMk/>
          <pc:sldMk cId="3479068851" sldId="311"/>
        </pc:sldMkLst>
      </pc:sldChg>
      <pc:sldChg chg="del">
        <pc:chgData name="Luz Maria Caicedo Eraso" userId="e6631125-1794-4d87-ad99-36406e07632d" providerId="ADAL" clId="{EA9F2966-3D2E-474F-AECF-D36900A9F2DF}" dt="2023-09-15T16:02:57.102" v="159" actId="47"/>
        <pc:sldMkLst>
          <pc:docMk/>
          <pc:sldMk cId="990135734" sldId="312"/>
        </pc:sldMkLst>
      </pc:sldChg>
      <pc:sldChg chg="del">
        <pc:chgData name="Luz Maria Caicedo Eraso" userId="e6631125-1794-4d87-ad99-36406e07632d" providerId="ADAL" clId="{EA9F2966-3D2E-474F-AECF-D36900A9F2DF}" dt="2023-09-15T16:02:58.174" v="160" actId="47"/>
        <pc:sldMkLst>
          <pc:docMk/>
          <pc:sldMk cId="3807477851" sldId="313"/>
        </pc:sldMkLst>
      </pc:sldChg>
      <pc:sldChg chg="del">
        <pc:chgData name="Luz Maria Caicedo Eraso" userId="e6631125-1794-4d87-ad99-36406e07632d" providerId="ADAL" clId="{EA9F2966-3D2E-474F-AECF-D36900A9F2DF}" dt="2023-09-15T17:05:41.419" v="253" actId="47"/>
        <pc:sldMkLst>
          <pc:docMk/>
          <pc:sldMk cId="1166294549" sldId="314"/>
        </pc:sldMkLst>
      </pc:sldChg>
      <pc:sldChg chg="del">
        <pc:chgData name="Luz Maria Caicedo Eraso" userId="e6631125-1794-4d87-ad99-36406e07632d" providerId="ADAL" clId="{EA9F2966-3D2E-474F-AECF-D36900A9F2DF}" dt="2023-09-15T17:05:42.051" v="254" actId="47"/>
        <pc:sldMkLst>
          <pc:docMk/>
          <pc:sldMk cId="1388255674" sldId="315"/>
        </pc:sldMkLst>
      </pc:sldChg>
      <pc:sldChg chg="del">
        <pc:chgData name="Luz Maria Caicedo Eraso" userId="e6631125-1794-4d87-ad99-36406e07632d" providerId="ADAL" clId="{EA9F2966-3D2E-474F-AECF-D36900A9F2DF}" dt="2023-09-15T17:05:42.968" v="255" actId="47"/>
        <pc:sldMkLst>
          <pc:docMk/>
          <pc:sldMk cId="3024741737" sldId="316"/>
        </pc:sldMkLst>
      </pc:sldChg>
      <pc:sldChg chg="del">
        <pc:chgData name="Luz Maria Caicedo Eraso" userId="e6631125-1794-4d87-ad99-36406e07632d" providerId="ADAL" clId="{EA9F2966-3D2E-474F-AECF-D36900A9F2DF}" dt="2023-09-15T17:05:43.453" v="256" actId="47"/>
        <pc:sldMkLst>
          <pc:docMk/>
          <pc:sldMk cId="3415235154" sldId="317"/>
        </pc:sldMkLst>
      </pc:sldChg>
      <pc:sldChg chg="del">
        <pc:chgData name="Luz Maria Caicedo Eraso" userId="e6631125-1794-4d87-ad99-36406e07632d" providerId="ADAL" clId="{EA9F2966-3D2E-474F-AECF-D36900A9F2DF}" dt="2023-09-15T17:05:43.907" v="257" actId="47"/>
        <pc:sldMkLst>
          <pc:docMk/>
          <pc:sldMk cId="2350850411" sldId="318"/>
        </pc:sldMkLst>
      </pc:sldChg>
      <pc:sldChg chg="del">
        <pc:chgData name="Luz Maria Caicedo Eraso" userId="e6631125-1794-4d87-ad99-36406e07632d" providerId="ADAL" clId="{EA9F2966-3D2E-474F-AECF-D36900A9F2DF}" dt="2023-09-15T17:05:44.492" v="258" actId="47"/>
        <pc:sldMkLst>
          <pc:docMk/>
          <pc:sldMk cId="3479950413" sldId="319"/>
        </pc:sldMkLst>
      </pc:sldChg>
      <pc:sldChg chg="del">
        <pc:chgData name="Luz Maria Caicedo Eraso" userId="e6631125-1794-4d87-ad99-36406e07632d" providerId="ADAL" clId="{EA9F2966-3D2E-474F-AECF-D36900A9F2DF}" dt="2023-09-15T17:05:45.026" v="259" actId="47"/>
        <pc:sldMkLst>
          <pc:docMk/>
          <pc:sldMk cId="4082504130" sldId="320"/>
        </pc:sldMkLst>
      </pc:sldChg>
      <pc:sldChg chg="del">
        <pc:chgData name="Luz Maria Caicedo Eraso" userId="e6631125-1794-4d87-ad99-36406e07632d" providerId="ADAL" clId="{EA9F2966-3D2E-474F-AECF-D36900A9F2DF}" dt="2023-09-15T17:07:05.193" v="268" actId="47"/>
        <pc:sldMkLst>
          <pc:docMk/>
          <pc:sldMk cId="3618322828" sldId="321"/>
        </pc:sldMkLst>
      </pc:sldChg>
      <pc:sldChg chg="del">
        <pc:chgData name="Luz Maria Caicedo Eraso" userId="e6631125-1794-4d87-ad99-36406e07632d" providerId="ADAL" clId="{EA9F2966-3D2E-474F-AECF-D36900A9F2DF}" dt="2023-09-15T17:07:05.425" v="269" actId="47"/>
        <pc:sldMkLst>
          <pc:docMk/>
          <pc:sldMk cId="1042896957" sldId="322"/>
        </pc:sldMkLst>
      </pc:sldChg>
      <pc:sldChg chg="del">
        <pc:chgData name="Luz Maria Caicedo Eraso" userId="e6631125-1794-4d87-ad99-36406e07632d" providerId="ADAL" clId="{EA9F2966-3D2E-474F-AECF-D36900A9F2DF}" dt="2023-09-15T17:07:05.663" v="270" actId="47"/>
        <pc:sldMkLst>
          <pc:docMk/>
          <pc:sldMk cId="89648298" sldId="323"/>
        </pc:sldMkLst>
      </pc:sldChg>
      <pc:sldChg chg="del">
        <pc:chgData name="Luz Maria Caicedo Eraso" userId="e6631125-1794-4d87-ad99-36406e07632d" providerId="ADAL" clId="{EA9F2966-3D2E-474F-AECF-D36900A9F2DF}" dt="2023-09-15T17:07:05.942" v="271" actId="47"/>
        <pc:sldMkLst>
          <pc:docMk/>
          <pc:sldMk cId="628483134" sldId="324"/>
        </pc:sldMkLst>
      </pc:sldChg>
      <pc:sldChg chg="del">
        <pc:chgData name="Luz Maria Caicedo Eraso" userId="e6631125-1794-4d87-ad99-36406e07632d" providerId="ADAL" clId="{EA9F2966-3D2E-474F-AECF-D36900A9F2DF}" dt="2023-09-15T17:07:04.607" v="267" actId="47"/>
        <pc:sldMkLst>
          <pc:docMk/>
          <pc:sldMk cId="1885704602" sldId="325"/>
        </pc:sldMkLst>
      </pc:sldChg>
      <pc:sldChg chg="del">
        <pc:chgData name="Luz Maria Caicedo Eraso" userId="e6631125-1794-4d87-ad99-36406e07632d" providerId="ADAL" clId="{EA9F2966-3D2E-474F-AECF-D36900A9F2DF}" dt="2023-09-15T17:07:06.164" v="272" actId="47"/>
        <pc:sldMkLst>
          <pc:docMk/>
          <pc:sldMk cId="1573556115" sldId="326"/>
        </pc:sldMkLst>
      </pc:sldChg>
      <pc:sldChg chg="del">
        <pc:chgData name="Luz Maria Caicedo Eraso" userId="e6631125-1794-4d87-ad99-36406e07632d" providerId="ADAL" clId="{EA9F2966-3D2E-474F-AECF-D36900A9F2DF}" dt="2023-09-15T17:07:06.365" v="273" actId="47"/>
        <pc:sldMkLst>
          <pc:docMk/>
          <pc:sldMk cId="3922166148" sldId="327"/>
        </pc:sldMkLst>
      </pc:sldChg>
      <pc:sldChg chg="del">
        <pc:chgData name="Luz Maria Caicedo Eraso" userId="e6631125-1794-4d87-ad99-36406e07632d" providerId="ADAL" clId="{EA9F2966-3D2E-474F-AECF-D36900A9F2DF}" dt="2023-09-15T17:07:06.543" v="274" actId="47"/>
        <pc:sldMkLst>
          <pc:docMk/>
          <pc:sldMk cId="2277069640" sldId="328"/>
        </pc:sldMkLst>
      </pc:sldChg>
      <pc:sldChg chg="del">
        <pc:chgData name="Luz Maria Caicedo Eraso" userId="e6631125-1794-4d87-ad99-36406e07632d" providerId="ADAL" clId="{EA9F2966-3D2E-474F-AECF-D36900A9F2DF}" dt="2023-09-15T17:07:06.728" v="275" actId="47"/>
        <pc:sldMkLst>
          <pc:docMk/>
          <pc:sldMk cId="3101902853" sldId="329"/>
        </pc:sldMkLst>
      </pc:sldChg>
      <pc:sldChg chg="del">
        <pc:chgData name="Luz Maria Caicedo Eraso" userId="e6631125-1794-4d87-ad99-36406e07632d" providerId="ADAL" clId="{EA9F2966-3D2E-474F-AECF-D36900A9F2DF}" dt="2023-09-15T17:07:11.570" v="276" actId="47"/>
        <pc:sldMkLst>
          <pc:docMk/>
          <pc:sldMk cId="2384129516" sldId="330"/>
        </pc:sldMkLst>
      </pc:sldChg>
      <pc:sldChg chg="del">
        <pc:chgData name="Luz Maria Caicedo Eraso" userId="e6631125-1794-4d87-ad99-36406e07632d" providerId="ADAL" clId="{EA9F2966-3D2E-474F-AECF-D36900A9F2DF}" dt="2023-09-15T17:07:12.536" v="277" actId="47"/>
        <pc:sldMkLst>
          <pc:docMk/>
          <pc:sldMk cId="1087514153" sldId="331"/>
        </pc:sldMkLst>
      </pc:sldChg>
      <pc:sldChg chg="del">
        <pc:chgData name="Luz Maria Caicedo Eraso" userId="e6631125-1794-4d87-ad99-36406e07632d" providerId="ADAL" clId="{EA9F2966-3D2E-474F-AECF-D36900A9F2DF}" dt="2023-09-15T17:07:13.005" v="278" actId="47"/>
        <pc:sldMkLst>
          <pc:docMk/>
          <pc:sldMk cId="1749515112" sldId="332"/>
        </pc:sldMkLst>
      </pc:sldChg>
      <pc:sldChg chg="del">
        <pc:chgData name="Luz Maria Caicedo Eraso" userId="e6631125-1794-4d87-ad99-36406e07632d" providerId="ADAL" clId="{EA9F2966-3D2E-474F-AECF-D36900A9F2DF}" dt="2023-09-15T17:07:13.206" v="279" actId="47"/>
        <pc:sldMkLst>
          <pc:docMk/>
          <pc:sldMk cId="3293621594" sldId="333"/>
        </pc:sldMkLst>
      </pc:sldChg>
      <pc:sldChg chg="del">
        <pc:chgData name="Luz Maria Caicedo Eraso" userId="e6631125-1794-4d87-ad99-36406e07632d" providerId="ADAL" clId="{EA9F2966-3D2E-474F-AECF-D36900A9F2DF}" dt="2023-09-15T17:07:13.375" v="280" actId="47"/>
        <pc:sldMkLst>
          <pc:docMk/>
          <pc:sldMk cId="497354678" sldId="334"/>
        </pc:sldMkLst>
      </pc:sldChg>
      <pc:sldChg chg="del">
        <pc:chgData name="Luz Maria Caicedo Eraso" userId="e6631125-1794-4d87-ad99-36406e07632d" providerId="ADAL" clId="{EA9F2966-3D2E-474F-AECF-D36900A9F2DF}" dt="2023-09-15T17:07:13.773" v="281" actId="47"/>
        <pc:sldMkLst>
          <pc:docMk/>
          <pc:sldMk cId="4250058857" sldId="335"/>
        </pc:sldMkLst>
      </pc:sldChg>
      <pc:sldChg chg="del">
        <pc:chgData name="Luz Maria Caicedo Eraso" userId="e6631125-1794-4d87-ad99-36406e07632d" providerId="ADAL" clId="{EA9F2966-3D2E-474F-AECF-D36900A9F2DF}" dt="2023-09-15T17:07:13.807" v="282" actId="47"/>
        <pc:sldMkLst>
          <pc:docMk/>
          <pc:sldMk cId="1719020793" sldId="336"/>
        </pc:sldMkLst>
      </pc:sldChg>
      <pc:sldChg chg="del">
        <pc:chgData name="Luz Maria Caicedo Eraso" userId="e6631125-1794-4d87-ad99-36406e07632d" providerId="ADAL" clId="{EA9F2966-3D2E-474F-AECF-D36900A9F2DF}" dt="2023-09-15T17:07:14.082" v="284" actId="47"/>
        <pc:sldMkLst>
          <pc:docMk/>
          <pc:sldMk cId="4167440846" sldId="337"/>
        </pc:sldMkLst>
      </pc:sldChg>
      <pc:sldChg chg="del">
        <pc:chgData name="Luz Maria Caicedo Eraso" userId="e6631125-1794-4d87-ad99-36406e07632d" providerId="ADAL" clId="{EA9F2966-3D2E-474F-AECF-D36900A9F2DF}" dt="2023-09-15T17:07:14.277" v="285" actId="47"/>
        <pc:sldMkLst>
          <pc:docMk/>
          <pc:sldMk cId="1683235177" sldId="338"/>
        </pc:sldMkLst>
      </pc:sldChg>
      <pc:sldChg chg="del">
        <pc:chgData name="Luz Maria Caicedo Eraso" userId="e6631125-1794-4d87-ad99-36406e07632d" providerId="ADAL" clId="{EA9F2966-3D2E-474F-AECF-D36900A9F2DF}" dt="2023-09-15T17:07:14.429" v="286" actId="47"/>
        <pc:sldMkLst>
          <pc:docMk/>
          <pc:sldMk cId="3969690755" sldId="339"/>
        </pc:sldMkLst>
      </pc:sldChg>
      <pc:sldChg chg="del">
        <pc:chgData name="Luz Maria Caicedo Eraso" userId="e6631125-1794-4d87-ad99-36406e07632d" providerId="ADAL" clId="{EA9F2966-3D2E-474F-AECF-D36900A9F2DF}" dt="2023-09-15T17:07:14.569" v="287" actId="47"/>
        <pc:sldMkLst>
          <pc:docMk/>
          <pc:sldMk cId="3978426570" sldId="340"/>
        </pc:sldMkLst>
      </pc:sldChg>
      <pc:sldChg chg="del">
        <pc:chgData name="Luz Maria Caicedo Eraso" userId="e6631125-1794-4d87-ad99-36406e07632d" providerId="ADAL" clId="{EA9F2966-3D2E-474F-AECF-D36900A9F2DF}" dt="2023-09-15T17:07:13.892" v="283" actId="47"/>
        <pc:sldMkLst>
          <pc:docMk/>
          <pc:sldMk cId="1352718655" sldId="341"/>
        </pc:sldMkLst>
      </pc:sldChg>
      <pc:sldChg chg="del">
        <pc:chgData name="Luz Maria Caicedo Eraso" userId="e6631125-1794-4d87-ad99-36406e07632d" providerId="ADAL" clId="{EA9F2966-3D2E-474F-AECF-D36900A9F2DF}" dt="2023-09-15T17:07:14.754" v="288" actId="47"/>
        <pc:sldMkLst>
          <pc:docMk/>
          <pc:sldMk cId="1375369055" sldId="342"/>
        </pc:sldMkLst>
      </pc:sldChg>
      <pc:sldChg chg="del">
        <pc:chgData name="Luz Maria Caicedo Eraso" userId="e6631125-1794-4d87-ad99-36406e07632d" providerId="ADAL" clId="{EA9F2966-3D2E-474F-AECF-D36900A9F2DF}" dt="2023-09-15T17:07:14.882" v="289" actId="47"/>
        <pc:sldMkLst>
          <pc:docMk/>
          <pc:sldMk cId="1534974865" sldId="343"/>
        </pc:sldMkLst>
      </pc:sldChg>
      <pc:sldChg chg="del">
        <pc:chgData name="Luz Maria Caicedo Eraso" userId="e6631125-1794-4d87-ad99-36406e07632d" providerId="ADAL" clId="{EA9F2966-3D2E-474F-AECF-D36900A9F2DF}" dt="2023-09-15T17:07:15.083" v="290" actId="47"/>
        <pc:sldMkLst>
          <pc:docMk/>
          <pc:sldMk cId="4051115964" sldId="344"/>
        </pc:sldMkLst>
      </pc:sldChg>
      <pc:sldChg chg="del">
        <pc:chgData name="Luz Maria Caicedo Eraso" userId="e6631125-1794-4d87-ad99-36406e07632d" providerId="ADAL" clId="{EA9F2966-3D2E-474F-AECF-D36900A9F2DF}" dt="2023-09-15T17:07:15.471" v="291" actId="47"/>
        <pc:sldMkLst>
          <pc:docMk/>
          <pc:sldMk cId="1411656043" sldId="345"/>
        </pc:sldMkLst>
      </pc:sldChg>
      <pc:sldChg chg="del">
        <pc:chgData name="Luz Maria Caicedo Eraso" userId="e6631125-1794-4d87-ad99-36406e07632d" providerId="ADAL" clId="{EA9F2966-3D2E-474F-AECF-D36900A9F2DF}" dt="2023-09-15T17:07:15.540" v="292" actId="47"/>
        <pc:sldMkLst>
          <pc:docMk/>
          <pc:sldMk cId="3072637972" sldId="346"/>
        </pc:sldMkLst>
      </pc:sldChg>
      <pc:sldChg chg="del">
        <pc:chgData name="Luz Maria Caicedo Eraso" userId="e6631125-1794-4d87-ad99-36406e07632d" providerId="ADAL" clId="{EA9F2966-3D2E-474F-AECF-D36900A9F2DF}" dt="2023-09-15T17:07:30.751" v="293" actId="47"/>
        <pc:sldMkLst>
          <pc:docMk/>
          <pc:sldMk cId="908087571" sldId="347"/>
        </pc:sldMkLst>
      </pc:sldChg>
      <pc:sldChg chg="del">
        <pc:chgData name="Luz Maria Caicedo Eraso" userId="e6631125-1794-4d87-ad99-36406e07632d" providerId="ADAL" clId="{EA9F2966-3D2E-474F-AECF-D36900A9F2DF}" dt="2023-09-15T17:07:30.751" v="293" actId="47"/>
        <pc:sldMkLst>
          <pc:docMk/>
          <pc:sldMk cId="105111670" sldId="348"/>
        </pc:sldMkLst>
      </pc:sldChg>
      <pc:sldChg chg="del">
        <pc:chgData name="Luz Maria Caicedo Eraso" userId="e6631125-1794-4d87-ad99-36406e07632d" providerId="ADAL" clId="{EA9F2966-3D2E-474F-AECF-D36900A9F2DF}" dt="2023-09-15T17:07:30.751" v="293" actId="47"/>
        <pc:sldMkLst>
          <pc:docMk/>
          <pc:sldMk cId="2122302787" sldId="349"/>
        </pc:sldMkLst>
      </pc:sldChg>
      <pc:sldChg chg="del">
        <pc:chgData name="Luz Maria Caicedo Eraso" userId="e6631125-1794-4d87-ad99-36406e07632d" providerId="ADAL" clId="{EA9F2966-3D2E-474F-AECF-D36900A9F2DF}" dt="2023-09-15T17:07:30.751" v="293" actId="47"/>
        <pc:sldMkLst>
          <pc:docMk/>
          <pc:sldMk cId="2099111634" sldId="352"/>
        </pc:sldMkLst>
      </pc:sldChg>
      <pc:sldChg chg="del">
        <pc:chgData name="Luz Maria Caicedo Eraso" userId="e6631125-1794-4d87-ad99-36406e07632d" providerId="ADAL" clId="{EA9F2966-3D2E-474F-AECF-D36900A9F2DF}" dt="2023-09-15T17:07:30.751" v="293" actId="47"/>
        <pc:sldMkLst>
          <pc:docMk/>
          <pc:sldMk cId="3558690120" sldId="353"/>
        </pc:sldMkLst>
      </pc:sldChg>
      <pc:sldChg chg="del">
        <pc:chgData name="Luz Maria Caicedo Eraso" userId="e6631125-1794-4d87-ad99-36406e07632d" providerId="ADAL" clId="{EA9F2966-3D2E-474F-AECF-D36900A9F2DF}" dt="2023-09-15T17:07:30.751" v="293" actId="47"/>
        <pc:sldMkLst>
          <pc:docMk/>
          <pc:sldMk cId="2650556819" sldId="354"/>
        </pc:sldMkLst>
      </pc:sldChg>
      <pc:sldChg chg="del">
        <pc:chgData name="Luz Maria Caicedo Eraso" userId="e6631125-1794-4d87-ad99-36406e07632d" providerId="ADAL" clId="{EA9F2966-3D2E-474F-AECF-D36900A9F2DF}" dt="2023-09-15T17:07:30.751" v="293" actId="47"/>
        <pc:sldMkLst>
          <pc:docMk/>
          <pc:sldMk cId="447281489" sldId="355"/>
        </pc:sldMkLst>
      </pc:sldChg>
      <pc:sldChg chg="del">
        <pc:chgData name="Luz Maria Caicedo Eraso" userId="e6631125-1794-4d87-ad99-36406e07632d" providerId="ADAL" clId="{EA9F2966-3D2E-474F-AECF-D36900A9F2DF}" dt="2023-09-15T17:07:30.751" v="293" actId="47"/>
        <pc:sldMkLst>
          <pc:docMk/>
          <pc:sldMk cId="899872224" sldId="356"/>
        </pc:sldMkLst>
      </pc:sldChg>
      <pc:sldChg chg="modSp mod">
        <pc:chgData name="Luz Maria Caicedo Eraso" userId="e6631125-1794-4d87-ad99-36406e07632d" providerId="ADAL" clId="{EA9F2966-3D2E-474F-AECF-D36900A9F2DF}" dt="2023-09-15T17:07:43.872" v="297" actId="1076"/>
        <pc:sldMkLst>
          <pc:docMk/>
          <pc:sldMk cId="2293759328" sldId="357"/>
        </pc:sldMkLst>
        <pc:spChg chg="mod">
          <ac:chgData name="Luz Maria Caicedo Eraso" userId="e6631125-1794-4d87-ad99-36406e07632d" providerId="ADAL" clId="{EA9F2966-3D2E-474F-AECF-D36900A9F2DF}" dt="2023-09-15T17:07:43.872" v="297" actId="1076"/>
          <ac:spMkLst>
            <pc:docMk/>
            <pc:sldMk cId="2293759328" sldId="357"/>
            <ac:spMk id="5" creationId="{4471BD77-7BA7-4879-9877-9E36DD77CB5A}"/>
          </ac:spMkLst>
        </pc:spChg>
      </pc:sldChg>
      <pc:sldChg chg="addSp delSp modSp mod">
        <pc:chgData name="Luz Maria Caicedo Eraso" userId="e6631125-1794-4d87-ad99-36406e07632d" providerId="ADAL" clId="{EA9F2966-3D2E-474F-AECF-D36900A9F2DF}" dt="2023-09-15T17:20:28.213" v="353" actId="6549"/>
        <pc:sldMkLst>
          <pc:docMk/>
          <pc:sldMk cId="2622976709" sldId="358"/>
        </pc:sldMkLst>
        <pc:spChg chg="mod">
          <ac:chgData name="Luz Maria Caicedo Eraso" userId="e6631125-1794-4d87-ad99-36406e07632d" providerId="ADAL" clId="{EA9F2966-3D2E-474F-AECF-D36900A9F2DF}" dt="2023-09-15T17:20:28.213" v="353" actId="6549"/>
          <ac:spMkLst>
            <pc:docMk/>
            <pc:sldMk cId="2622976709" sldId="358"/>
            <ac:spMk id="6" creationId="{69F9491A-B874-4D95-91CF-55DA8AA49BD0}"/>
          </ac:spMkLst>
        </pc:spChg>
        <pc:spChg chg="mod">
          <ac:chgData name="Luz Maria Caicedo Eraso" userId="e6631125-1794-4d87-ad99-36406e07632d" providerId="ADAL" clId="{EA9F2966-3D2E-474F-AECF-D36900A9F2DF}" dt="2023-09-15T17:20:01.995" v="343" actId="1036"/>
          <ac:spMkLst>
            <pc:docMk/>
            <pc:sldMk cId="2622976709" sldId="358"/>
            <ac:spMk id="9" creationId="{E4D8DDAE-5194-474D-8E85-04F9C3EAA45A}"/>
          </ac:spMkLst>
        </pc:spChg>
        <pc:graphicFrameChg chg="del">
          <ac:chgData name="Luz Maria Caicedo Eraso" userId="e6631125-1794-4d87-ad99-36406e07632d" providerId="ADAL" clId="{EA9F2966-3D2E-474F-AECF-D36900A9F2DF}" dt="2023-09-15T17:18:59.369" v="301" actId="478"/>
          <ac:graphicFrameMkLst>
            <pc:docMk/>
            <pc:sldMk cId="2622976709" sldId="358"/>
            <ac:graphicFrameMk id="2" creationId="{7771A326-CEDC-47D8-81A6-D15043C1AC8E}"/>
          </ac:graphicFrameMkLst>
        </pc:graphicFrameChg>
        <pc:graphicFrameChg chg="add mod modGraphic">
          <ac:chgData name="Luz Maria Caicedo Eraso" userId="e6631125-1794-4d87-ad99-36406e07632d" providerId="ADAL" clId="{EA9F2966-3D2E-474F-AECF-D36900A9F2DF}" dt="2023-09-15T17:19:55.139" v="318" actId="14734"/>
          <ac:graphicFrameMkLst>
            <pc:docMk/>
            <pc:sldMk cId="2622976709" sldId="358"/>
            <ac:graphicFrameMk id="4" creationId="{D7FC34A4-D344-4CF0-A987-56451E1A6A47}"/>
          </ac:graphicFrameMkLst>
        </pc:graphicFrameChg>
      </pc:sldChg>
      <pc:sldChg chg="del">
        <pc:chgData name="Luz Maria Caicedo Eraso" userId="e6631125-1794-4d87-ad99-36406e07632d" providerId="ADAL" clId="{EA9F2966-3D2E-474F-AECF-D36900A9F2DF}" dt="2023-09-15T17:20:07.206" v="344" actId="47"/>
        <pc:sldMkLst>
          <pc:docMk/>
          <pc:sldMk cId="760792558" sldId="359"/>
        </pc:sldMkLst>
      </pc:sldChg>
      <pc:sldChg chg="del">
        <pc:chgData name="Luz Maria Caicedo Eraso" userId="e6631125-1794-4d87-ad99-36406e07632d" providerId="ADAL" clId="{EA9F2966-3D2E-474F-AECF-D36900A9F2DF}" dt="2023-09-15T17:20:09.239" v="345" actId="47"/>
        <pc:sldMkLst>
          <pc:docMk/>
          <pc:sldMk cId="2562212562" sldId="360"/>
        </pc:sldMkLst>
      </pc:sldChg>
      <pc:sldChg chg="del">
        <pc:chgData name="Luz Maria Caicedo Eraso" userId="e6631125-1794-4d87-ad99-36406e07632d" providerId="ADAL" clId="{EA9F2966-3D2E-474F-AECF-D36900A9F2DF}" dt="2023-09-15T17:20:10.103" v="346" actId="47"/>
        <pc:sldMkLst>
          <pc:docMk/>
          <pc:sldMk cId="1197950882" sldId="361"/>
        </pc:sldMkLst>
      </pc:sldChg>
      <pc:sldChg chg="del">
        <pc:chgData name="Luz Maria Caicedo Eraso" userId="e6631125-1794-4d87-ad99-36406e07632d" providerId="ADAL" clId="{EA9F2966-3D2E-474F-AECF-D36900A9F2DF}" dt="2023-09-15T17:20:11.273" v="347" actId="47"/>
        <pc:sldMkLst>
          <pc:docMk/>
          <pc:sldMk cId="4260051626" sldId="362"/>
        </pc:sldMkLst>
      </pc:sldChg>
      <pc:sldChg chg="del">
        <pc:chgData name="Luz Maria Caicedo Eraso" userId="e6631125-1794-4d87-ad99-36406e07632d" providerId="ADAL" clId="{EA9F2966-3D2E-474F-AECF-D36900A9F2DF}" dt="2023-09-15T17:20:12.258" v="348" actId="47"/>
        <pc:sldMkLst>
          <pc:docMk/>
          <pc:sldMk cId="3828595264" sldId="363"/>
        </pc:sldMkLst>
      </pc:sldChg>
      <pc:sldChg chg="addSp delSp modSp mod">
        <pc:chgData name="Luz Maria Caicedo Eraso" userId="e6631125-1794-4d87-ad99-36406e07632d" providerId="ADAL" clId="{EA9F2966-3D2E-474F-AECF-D36900A9F2DF}" dt="2023-09-18T19:39:42.943" v="659" actId="1035"/>
        <pc:sldMkLst>
          <pc:docMk/>
          <pc:sldMk cId="3437577687" sldId="364"/>
        </pc:sldMkLst>
        <pc:spChg chg="mod">
          <ac:chgData name="Luz Maria Caicedo Eraso" userId="e6631125-1794-4d87-ad99-36406e07632d" providerId="ADAL" clId="{EA9F2966-3D2E-474F-AECF-D36900A9F2DF}" dt="2023-09-15T17:26:45.566" v="374" actId="20577"/>
          <ac:spMkLst>
            <pc:docMk/>
            <pc:sldMk cId="3437577687" sldId="364"/>
            <ac:spMk id="8" creationId="{C273364D-1EE0-4D97-A728-20ACC00DCD7E}"/>
          </ac:spMkLst>
        </pc:spChg>
        <pc:spChg chg="mod">
          <ac:chgData name="Luz Maria Caicedo Eraso" userId="e6631125-1794-4d87-ad99-36406e07632d" providerId="ADAL" clId="{EA9F2966-3D2E-474F-AECF-D36900A9F2DF}" dt="2023-09-18T19:39:42.943" v="659" actId="1035"/>
          <ac:spMkLst>
            <pc:docMk/>
            <pc:sldMk cId="3437577687" sldId="364"/>
            <ac:spMk id="9" creationId="{E4D8DDAE-5194-474D-8E85-04F9C3EAA45A}"/>
          </ac:spMkLst>
        </pc:spChg>
        <pc:graphicFrameChg chg="add mod modGraphic">
          <ac:chgData name="Luz Maria Caicedo Eraso" userId="e6631125-1794-4d87-ad99-36406e07632d" providerId="ADAL" clId="{EA9F2966-3D2E-474F-AECF-D36900A9F2DF}" dt="2023-09-15T17:33:40.327" v="392" actId="14734"/>
          <ac:graphicFrameMkLst>
            <pc:docMk/>
            <pc:sldMk cId="3437577687" sldId="364"/>
            <ac:graphicFrameMk id="2" creationId="{9DB8E990-FC28-432D-BC94-B2123EF889BF}"/>
          </ac:graphicFrameMkLst>
        </pc:graphicFrameChg>
        <pc:graphicFrameChg chg="del modGraphic">
          <ac:chgData name="Luz Maria Caicedo Eraso" userId="e6631125-1794-4d87-ad99-36406e07632d" providerId="ADAL" clId="{EA9F2966-3D2E-474F-AECF-D36900A9F2DF}" dt="2023-09-15T17:26:41.025" v="372" actId="478"/>
          <ac:graphicFrameMkLst>
            <pc:docMk/>
            <pc:sldMk cId="3437577687" sldId="364"/>
            <ac:graphicFrameMk id="5" creationId="{6F4FD43A-FFAD-42B6-B170-885F5FCBDAE4}"/>
          </ac:graphicFrameMkLst>
        </pc:graphicFrameChg>
      </pc:sldChg>
      <pc:sldChg chg="addSp delSp modSp mod">
        <pc:chgData name="Luz Maria Caicedo Eraso" userId="e6631125-1794-4d87-ad99-36406e07632d" providerId="ADAL" clId="{EA9F2966-3D2E-474F-AECF-D36900A9F2DF}" dt="2023-09-18T19:39:48.176" v="660" actId="1076"/>
        <pc:sldMkLst>
          <pc:docMk/>
          <pc:sldMk cId="3320286949" sldId="365"/>
        </pc:sldMkLst>
        <pc:spChg chg="mod">
          <ac:chgData name="Luz Maria Caicedo Eraso" userId="e6631125-1794-4d87-ad99-36406e07632d" providerId="ADAL" clId="{EA9F2966-3D2E-474F-AECF-D36900A9F2DF}" dt="2023-09-15T17:33:56.582" v="396" actId="20577"/>
          <ac:spMkLst>
            <pc:docMk/>
            <pc:sldMk cId="3320286949" sldId="365"/>
            <ac:spMk id="8" creationId="{C273364D-1EE0-4D97-A728-20ACC00DCD7E}"/>
          </ac:spMkLst>
        </pc:spChg>
        <pc:spChg chg="mod">
          <ac:chgData name="Luz Maria Caicedo Eraso" userId="e6631125-1794-4d87-ad99-36406e07632d" providerId="ADAL" clId="{EA9F2966-3D2E-474F-AECF-D36900A9F2DF}" dt="2023-09-18T19:39:48.176" v="660" actId="1076"/>
          <ac:spMkLst>
            <pc:docMk/>
            <pc:sldMk cId="3320286949" sldId="365"/>
            <ac:spMk id="9" creationId="{E4D8DDAE-5194-474D-8E85-04F9C3EAA45A}"/>
          </ac:spMkLst>
        </pc:spChg>
        <pc:graphicFrameChg chg="add mod modGraphic">
          <ac:chgData name="Luz Maria Caicedo Eraso" userId="e6631125-1794-4d87-ad99-36406e07632d" providerId="ADAL" clId="{EA9F2966-3D2E-474F-AECF-D36900A9F2DF}" dt="2023-09-15T20:00:16.103" v="413" actId="14734"/>
          <ac:graphicFrameMkLst>
            <pc:docMk/>
            <pc:sldMk cId="3320286949" sldId="365"/>
            <ac:graphicFrameMk id="2" creationId="{193A6771-FA74-4787-BB84-C11C12EE0CBC}"/>
          </ac:graphicFrameMkLst>
        </pc:graphicFrameChg>
        <pc:graphicFrameChg chg="del">
          <ac:chgData name="Luz Maria Caicedo Eraso" userId="e6631125-1794-4d87-ad99-36406e07632d" providerId="ADAL" clId="{EA9F2966-3D2E-474F-AECF-D36900A9F2DF}" dt="2023-09-15T17:33:52.613" v="394" actId="478"/>
          <ac:graphicFrameMkLst>
            <pc:docMk/>
            <pc:sldMk cId="3320286949" sldId="365"/>
            <ac:graphicFrameMk id="4" creationId="{69E5945F-FB31-43DD-B2B9-1D654211FC17}"/>
          </ac:graphicFrameMkLst>
        </pc:graphicFrameChg>
      </pc:sldChg>
      <pc:sldChg chg="addSp delSp modSp mod">
        <pc:chgData name="Luz Maria Caicedo Eraso" userId="e6631125-1794-4d87-ad99-36406e07632d" providerId="ADAL" clId="{EA9F2966-3D2E-474F-AECF-D36900A9F2DF}" dt="2023-09-15T20:11:57.884" v="425" actId="1076"/>
        <pc:sldMkLst>
          <pc:docMk/>
          <pc:sldMk cId="3476746182" sldId="366"/>
        </pc:sldMkLst>
        <pc:spChg chg="mod">
          <ac:chgData name="Luz Maria Caicedo Eraso" userId="e6631125-1794-4d87-ad99-36406e07632d" providerId="ADAL" clId="{EA9F2966-3D2E-474F-AECF-D36900A9F2DF}" dt="2023-09-15T17:34:05.470" v="398" actId="20577"/>
          <ac:spMkLst>
            <pc:docMk/>
            <pc:sldMk cId="3476746182" sldId="366"/>
            <ac:spMk id="8" creationId="{C273364D-1EE0-4D97-A728-20ACC00DCD7E}"/>
          </ac:spMkLst>
        </pc:spChg>
        <pc:spChg chg="mod">
          <ac:chgData name="Luz Maria Caicedo Eraso" userId="e6631125-1794-4d87-ad99-36406e07632d" providerId="ADAL" clId="{EA9F2966-3D2E-474F-AECF-D36900A9F2DF}" dt="2023-09-15T20:11:57.884" v="425" actId="1076"/>
          <ac:spMkLst>
            <pc:docMk/>
            <pc:sldMk cId="3476746182" sldId="366"/>
            <ac:spMk id="9" creationId="{E4D8DDAE-5194-474D-8E85-04F9C3EAA45A}"/>
          </ac:spMkLst>
        </pc:spChg>
        <pc:graphicFrameChg chg="del">
          <ac:chgData name="Luz Maria Caicedo Eraso" userId="e6631125-1794-4d87-ad99-36406e07632d" providerId="ADAL" clId="{EA9F2966-3D2E-474F-AECF-D36900A9F2DF}" dt="2023-09-15T20:00:42.319" v="414" actId="478"/>
          <ac:graphicFrameMkLst>
            <pc:docMk/>
            <pc:sldMk cId="3476746182" sldId="366"/>
            <ac:graphicFrameMk id="2" creationId="{AC9FF512-6700-44D5-B259-1A9A41F1CFEE}"/>
          </ac:graphicFrameMkLst>
        </pc:graphicFrameChg>
        <pc:graphicFrameChg chg="add mod modGraphic">
          <ac:chgData name="Luz Maria Caicedo Eraso" userId="e6631125-1794-4d87-ad99-36406e07632d" providerId="ADAL" clId="{EA9F2966-3D2E-474F-AECF-D36900A9F2DF}" dt="2023-09-15T20:11:49.539" v="424" actId="14734"/>
          <ac:graphicFrameMkLst>
            <pc:docMk/>
            <pc:sldMk cId="3476746182" sldId="366"/>
            <ac:graphicFrameMk id="4" creationId="{7455BCAE-08FE-44E7-95F2-6E7B10D94A1B}"/>
          </ac:graphicFrameMkLst>
        </pc:graphicFrameChg>
      </pc:sldChg>
      <pc:sldChg chg="addSp delSp modSp mod">
        <pc:chgData name="Luz Maria Caicedo Eraso" userId="e6631125-1794-4d87-ad99-36406e07632d" providerId="ADAL" clId="{EA9F2966-3D2E-474F-AECF-D36900A9F2DF}" dt="2023-09-18T19:39:56.055" v="683" actId="1036"/>
        <pc:sldMkLst>
          <pc:docMk/>
          <pc:sldMk cId="22523074" sldId="367"/>
        </pc:sldMkLst>
        <pc:spChg chg="mod">
          <ac:chgData name="Luz Maria Caicedo Eraso" userId="e6631125-1794-4d87-ad99-36406e07632d" providerId="ADAL" clId="{EA9F2966-3D2E-474F-AECF-D36900A9F2DF}" dt="2023-09-15T17:34:14.163" v="400" actId="20577"/>
          <ac:spMkLst>
            <pc:docMk/>
            <pc:sldMk cId="22523074" sldId="367"/>
            <ac:spMk id="8" creationId="{C273364D-1EE0-4D97-A728-20ACC00DCD7E}"/>
          </ac:spMkLst>
        </pc:spChg>
        <pc:spChg chg="mod">
          <ac:chgData name="Luz Maria Caicedo Eraso" userId="e6631125-1794-4d87-ad99-36406e07632d" providerId="ADAL" clId="{EA9F2966-3D2E-474F-AECF-D36900A9F2DF}" dt="2023-09-18T19:39:56.055" v="683" actId="1036"/>
          <ac:spMkLst>
            <pc:docMk/>
            <pc:sldMk cId="22523074" sldId="367"/>
            <ac:spMk id="9" creationId="{E4D8DDAE-5194-474D-8E85-04F9C3EAA45A}"/>
          </ac:spMkLst>
        </pc:spChg>
        <pc:graphicFrameChg chg="del">
          <ac:chgData name="Luz Maria Caicedo Eraso" userId="e6631125-1794-4d87-ad99-36406e07632d" providerId="ADAL" clId="{EA9F2966-3D2E-474F-AECF-D36900A9F2DF}" dt="2023-09-15T17:34:16.851" v="401" actId="478"/>
          <ac:graphicFrameMkLst>
            <pc:docMk/>
            <pc:sldMk cId="22523074" sldId="367"/>
            <ac:graphicFrameMk id="2" creationId="{4C2BA2C7-0CAD-46CD-93E9-0DEAB1983104}"/>
          </ac:graphicFrameMkLst>
        </pc:graphicFrameChg>
        <pc:graphicFrameChg chg="add del mod modGraphic">
          <ac:chgData name="Luz Maria Caicedo Eraso" userId="e6631125-1794-4d87-ad99-36406e07632d" providerId="ADAL" clId="{EA9F2966-3D2E-474F-AECF-D36900A9F2DF}" dt="2023-09-15T20:25:45.319" v="438" actId="478"/>
          <ac:graphicFrameMkLst>
            <pc:docMk/>
            <pc:sldMk cId="22523074" sldId="367"/>
            <ac:graphicFrameMk id="4" creationId="{77170E61-BD5E-43A1-867F-1EED573B38D1}"/>
          </ac:graphicFrameMkLst>
        </pc:graphicFrameChg>
        <pc:graphicFrameChg chg="del">
          <ac:chgData name="Luz Maria Caicedo Eraso" userId="e6631125-1794-4d87-ad99-36406e07632d" providerId="ADAL" clId="{EA9F2966-3D2E-474F-AECF-D36900A9F2DF}" dt="2023-09-15T17:34:18.984" v="402" actId="478"/>
          <ac:graphicFrameMkLst>
            <pc:docMk/>
            <pc:sldMk cId="22523074" sldId="367"/>
            <ac:graphicFrameMk id="5" creationId="{EE4F0905-7C1C-4C52-8327-58FAD5D0B28C}"/>
          </ac:graphicFrameMkLst>
        </pc:graphicFrameChg>
        <pc:graphicFrameChg chg="add mod modGraphic">
          <ac:chgData name="Luz Maria Caicedo Eraso" userId="e6631125-1794-4d87-ad99-36406e07632d" providerId="ADAL" clId="{EA9F2966-3D2E-474F-AECF-D36900A9F2DF}" dt="2023-09-15T20:26:39.446" v="450" actId="14734"/>
          <ac:graphicFrameMkLst>
            <pc:docMk/>
            <pc:sldMk cId="22523074" sldId="367"/>
            <ac:graphicFrameMk id="6" creationId="{E8D9ED19-F811-4652-AC69-8B0CBD8594E1}"/>
          </ac:graphicFrameMkLst>
        </pc:graphicFrameChg>
      </pc:sldChg>
      <pc:sldChg chg="del">
        <pc:chgData name="Luz Maria Caicedo Eraso" userId="e6631125-1794-4d87-ad99-36406e07632d" providerId="ADAL" clId="{EA9F2966-3D2E-474F-AECF-D36900A9F2DF}" dt="2023-09-15T17:20:13.359" v="349" actId="47"/>
        <pc:sldMkLst>
          <pc:docMk/>
          <pc:sldMk cId="4250096003" sldId="368"/>
        </pc:sldMkLst>
      </pc:sldChg>
      <pc:sldChg chg="addSp delSp modSp mod">
        <pc:chgData name="Luz Maria Caicedo Eraso" userId="e6631125-1794-4d87-ad99-36406e07632d" providerId="ADAL" clId="{EA9F2966-3D2E-474F-AECF-D36900A9F2DF}" dt="2023-09-18T19:39:36.656" v="650" actId="1076"/>
        <pc:sldMkLst>
          <pc:docMk/>
          <pc:sldMk cId="17266256" sldId="369"/>
        </pc:sldMkLst>
        <pc:spChg chg="mod">
          <ac:chgData name="Luz Maria Caicedo Eraso" userId="e6631125-1794-4d87-ad99-36406e07632d" providerId="ADAL" clId="{EA9F2966-3D2E-474F-AECF-D36900A9F2DF}" dt="2023-09-15T17:20:22.653" v="352" actId="20577"/>
          <ac:spMkLst>
            <pc:docMk/>
            <pc:sldMk cId="17266256" sldId="369"/>
            <ac:spMk id="8" creationId="{C273364D-1EE0-4D97-A728-20ACC00DCD7E}"/>
          </ac:spMkLst>
        </pc:spChg>
        <pc:spChg chg="mod">
          <ac:chgData name="Luz Maria Caicedo Eraso" userId="e6631125-1794-4d87-ad99-36406e07632d" providerId="ADAL" clId="{EA9F2966-3D2E-474F-AECF-D36900A9F2DF}" dt="2023-09-18T19:39:36.656" v="650" actId="1076"/>
          <ac:spMkLst>
            <pc:docMk/>
            <pc:sldMk cId="17266256" sldId="369"/>
            <ac:spMk id="9" creationId="{E4D8DDAE-5194-474D-8E85-04F9C3EAA45A}"/>
          </ac:spMkLst>
        </pc:spChg>
        <pc:graphicFrameChg chg="del">
          <ac:chgData name="Luz Maria Caicedo Eraso" userId="e6631125-1794-4d87-ad99-36406e07632d" providerId="ADAL" clId="{EA9F2966-3D2E-474F-AECF-D36900A9F2DF}" dt="2023-09-15T17:20:17.564" v="350" actId="478"/>
          <ac:graphicFrameMkLst>
            <pc:docMk/>
            <pc:sldMk cId="17266256" sldId="369"/>
            <ac:graphicFrameMk id="2" creationId="{F42EE5E7-D7B1-4E94-B9B0-214946C8F53A}"/>
          </ac:graphicFrameMkLst>
        </pc:graphicFrameChg>
        <pc:graphicFrameChg chg="add mod modGraphic">
          <ac:chgData name="Luz Maria Caicedo Eraso" userId="e6631125-1794-4d87-ad99-36406e07632d" providerId="ADAL" clId="{EA9F2966-3D2E-474F-AECF-D36900A9F2DF}" dt="2023-09-15T17:26:31.277" v="370" actId="14734"/>
          <ac:graphicFrameMkLst>
            <pc:docMk/>
            <pc:sldMk cId="17266256" sldId="369"/>
            <ac:graphicFrameMk id="4" creationId="{2BFA42F4-AFBE-4EFD-854B-A56DBCC3800D}"/>
          </ac:graphicFrameMkLst>
        </pc:graphicFrameChg>
      </pc:sldChg>
      <pc:sldChg chg="del">
        <pc:chgData name="Luz Maria Caicedo Eraso" userId="e6631125-1794-4d87-ad99-36406e07632d" providerId="ADAL" clId="{EA9F2966-3D2E-474F-AECF-D36900A9F2DF}" dt="2023-09-15T17:33:49.470" v="393" actId="47"/>
        <pc:sldMkLst>
          <pc:docMk/>
          <pc:sldMk cId="3125232122" sldId="370"/>
        </pc:sldMkLst>
      </pc:sldChg>
      <pc:sldChg chg="del">
        <pc:chgData name="Luz Maria Caicedo Eraso" userId="e6631125-1794-4d87-ad99-36406e07632d" providerId="ADAL" clId="{EA9F2966-3D2E-474F-AECF-D36900A9F2DF}" dt="2023-09-15T17:07:56.244" v="298" actId="47"/>
        <pc:sldMkLst>
          <pc:docMk/>
          <pc:sldMk cId="2886758029" sldId="371"/>
        </pc:sldMkLst>
      </pc:sldChg>
      <pc:sldChg chg="del">
        <pc:chgData name="Luz Maria Caicedo Eraso" userId="e6631125-1794-4d87-ad99-36406e07632d" providerId="ADAL" clId="{EA9F2966-3D2E-474F-AECF-D36900A9F2DF}" dt="2023-09-15T17:07:56.244" v="298" actId="47"/>
        <pc:sldMkLst>
          <pc:docMk/>
          <pc:sldMk cId="1123932411" sldId="372"/>
        </pc:sldMkLst>
      </pc:sldChg>
      <pc:sldChg chg="del">
        <pc:chgData name="Luz Maria Caicedo Eraso" userId="e6631125-1794-4d87-ad99-36406e07632d" providerId="ADAL" clId="{EA9F2966-3D2E-474F-AECF-D36900A9F2DF}" dt="2023-09-15T17:07:56.244" v="298" actId="47"/>
        <pc:sldMkLst>
          <pc:docMk/>
          <pc:sldMk cId="4287442412" sldId="373"/>
        </pc:sldMkLst>
      </pc:sldChg>
      <pc:sldChg chg="del">
        <pc:chgData name="Luz Maria Caicedo Eraso" userId="e6631125-1794-4d87-ad99-36406e07632d" providerId="ADAL" clId="{EA9F2966-3D2E-474F-AECF-D36900A9F2DF}" dt="2023-09-15T17:07:56.244" v="298" actId="47"/>
        <pc:sldMkLst>
          <pc:docMk/>
          <pc:sldMk cId="3784575999" sldId="374"/>
        </pc:sldMkLst>
      </pc:sldChg>
      <pc:sldChg chg="del">
        <pc:chgData name="Luz Maria Caicedo Eraso" userId="e6631125-1794-4d87-ad99-36406e07632d" providerId="ADAL" clId="{EA9F2966-3D2E-474F-AECF-D36900A9F2DF}" dt="2023-09-15T17:07:56.244" v="298" actId="47"/>
        <pc:sldMkLst>
          <pc:docMk/>
          <pc:sldMk cId="985292733" sldId="375"/>
        </pc:sldMkLst>
      </pc:sldChg>
      <pc:sldChg chg="del">
        <pc:chgData name="Luz Maria Caicedo Eraso" userId="e6631125-1794-4d87-ad99-36406e07632d" providerId="ADAL" clId="{EA9F2966-3D2E-474F-AECF-D36900A9F2DF}" dt="2023-09-15T17:07:56.244" v="298" actId="47"/>
        <pc:sldMkLst>
          <pc:docMk/>
          <pc:sldMk cId="516511265" sldId="376"/>
        </pc:sldMkLst>
      </pc:sldChg>
      <pc:sldChg chg="del">
        <pc:chgData name="Luz Maria Caicedo Eraso" userId="e6631125-1794-4d87-ad99-36406e07632d" providerId="ADAL" clId="{EA9F2966-3D2E-474F-AECF-D36900A9F2DF}" dt="2023-09-15T17:07:56.244" v="298" actId="47"/>
        <pc:sldMkLst>
          <pc:docMk/>
          <pc:sldMk cId="2628548103" sldId="379"/>
        </pc:sldMkLst>
      </pc:sldChg>
      <pc:sldChg chg="del">
        <pc:chgData name="Luz Maria Caicedo Eraso" userId="e6631125-1794-4d87-ad99-36406e07632d" providerId="ADAL" clId="{EA9F2966-3D2E-474F-AECF-D36900A9F2DF}" dt="2023-09-15T17:07:56.244" v="298" actId="47"/>
        <pc:sldMkLst>
          <pc:docMk/>
          <pc:sldMk cId="1135445725" sldId="380"/>
        </pc:sldMkLst>
      </pc:sldChg>
      <pc:sldChg chg="del">
        <pc:chgData name="Luz Maria Caicedo Eraso" userId="e6631125-1794-4d87-ad99-36406e07632d" providerId="ADAL" clId="{EA9F2966-3D2E-474F-AECF-D36900A9F2DF}" dt="2023-09-15T17:07:56.244" v="298" actId="47"/>
        <pc:sldMkLst>
          <pc:docMk/>
          <pc:sldMk cId="3796621170" sldId="381"/>
        </pc:sldMkLst>
      </pc:sldChg>
      <pc:sldChg chg="del">
        <pc:chgData name="Luz Maria Caicedo Eraso" userId="e6631125-1794-4d87-ad99-36406e07632d" providerId="ADAL" clId="{EA9F2966-3D2E-474F-AECF-D36900A9F2DF}" dt="2023-09-15T17:07:56.244" v="298" actId="47"/>
        <pc:sldMkLst>
          <pc:docMk/>
          <pc:sldMk cId="3671052896" sldId="382"/>
        </pc:sldMkLst>
      </pc:sldChg>
      <pc:sldChg chg="del">
        <pc:chgData name="Luz Maria Caicedo Eraso" userId="e6631125-1794-4d87-ad99-36406e07632d" providerId="ADAL" clId="{EA9F2966-3D2E-474F-AECF-D36900A9F2DF}" dt="2023-09-15T17:07:56.244" v="298" actId="47"/>
        <pc:sldMkLst>
          <pc:docMk/>
          <pc:sldMk cId="3680469460" sldId="383"/>
        </pc:sldMkLst>
      </pc:sldChg>
      <pc:sldChg chg="del">
        <pc:chgData name="Luz Maria Caicedo Eraso" userId="e6631125-1794-4d87-ad99-36406e07632d" providerId="ADAL" clId="{EA9F2966-3D2E-474F-AECF-D36900A9F2DF}" dt="2023-09-15T17:07:56.244" v="298" actId="47"/>
        <pc:sldMkLst>
          <pc:docMk/>
          <pc:sldMk cId="674715462" sldId="384"/>
        </pc:sldMkLst>
      </pc:sldChg>
      <pc:sldChg chg="del">
        <pc:chgData name="Luz Maria Caicedo Eraso" userId="e6631125-1794-4d87-ad99-36406e07632d" providerId="ADAL" clId="{EA9F2966-3D2E-474F-AECF-D36900A9F2DF}" dt="2023-09-15T17:08:04.974" v="299" actId="47"/>
        <pc:sldMkLst>
          <pc:docMk/>
          <pc:sldMk cId="3941715020" sldId="385"/>
        </pc:sldMkLst>
      </pc:sldChg>
      <pc:sldChg chg="del">
        <pc:chgData name="Luz Maria Caicedo Eraso" userId="e6631125-1794-4d87-ad99-36406e07632d" providerId="ADAL" clId="{EA9F2966-3D2E-474F-AECF-D36900A9F2DF}" dt="2023-09-15T17:08:04.974" v="299" actId="47"/>
        <pc:sldMkLst>
          <pc:docMk/>
          <pc:sldMk cId="311067067" sldId="386"/>
        </pc:sldMkLst>
      </pc:sldChg>
      <pc:sldChg chg="del">
        <pc:chgData name="Luz Maria Caicedo Eraso" userId="e6631125-1794-4d87-ad99-36406e07632d" providerId="ADAL" clId="{EA9F2966-3D2E-474F-AECF-D36900A9F2DF}" dt="2023-09-15T17:08:04.974" v="299" actId="47"/>
        <pc:sldMkLst>
          <pc:docMk/>
          <pc:sldMk cId="890268301" sldId="387"/>
        </pc:sldMkLst>
      </pc:sldChg>
      <pc:sldChg chg="del">
        <pc:chgData name="Luz Maria Caicedo Eraso" userId="e6631125-1794-4d87-ad99-36406e07632d" providerId="ADAL" clId="{EA9F2966-3D2E-474F-AECF-D36900A9F2DF}" dt="2023-09-15T17:08:04.974" v="299" actId="47"/>
        <pc:sldMkLst>
          <pc:docMk/>
          <pc:sldMk cId="1049724741" sldId="388"/>
        </pc:sldMkLst>
      </pc:sldChg>
      <pc:sldChg chg="del">
        <pc:chgData name="Luz Maria Caicedo Eraso" userId="e6631125-1794-4d87-ad99-36406e07632d" providerId="ADAL" clId="{EA9F2966-3D2E-474F-AECF-D36900A9F2DF}" dt="2023-09-15T17:08:04.974" v="299" actId="47"/>
        <pc:sldMkLst>
          <pc:docMk/>
          <pc:sldMk cId="308280918" sldId="389"/>
        </pc:sldMkLst>
      </pc:sldChg>
      <pc:sldChg chg="del">
        <pc:chgData name="Luz Maria Caicedo Eraso" userId="e6631125-1794-4d87-ad99-36406e07632d" providerId="ADAL" clId="{EA9F2966-3D2E-474F-AECF-D36900A9F2DF}" dt="2023-09-15T17:08:04.974" v="299" actId="47"/>
        <pc:sldMkLst>
          <pc:docMk/>
          <pc:sldMk cId="892855588" sldId="391"/>
        </pc:sldMkLst>
      </pc:sldChg>
      <pc:sldChg chg="del">
        <pc:chgData name="Luz Maria Caicedo Eraso" userId="e6631125-1794-4d87-ad99-36406e07632d" providerId="ADAL" clId="{EA9F2966-3D2E-474F-AECF-D36900A9F2DF}" dt="2023-09-15T17:08:04.974" v="299" actId="47"/>
        <pc:sldMkLst>
          <pc:docMk/>
          <pc:sldMk cId="2374436570" sldId="392"/>
        </pc:sldMkLst>
      </pc:sldChg>
      <pc:sldChg chg="del">
        <pc:chgData name="Luz Maria Caicedo Eraso" userId="e6631125-1794-4d87-ad99-36406e07632d" providerId="ADAL" clId="{EA9F2966-3D2E-474F-AECF-D36900A9F2DF}" dt="2023-09-15T17:08:04.974" v="299" actId="47"/>
        <pc:sldMkLst>
          <pc:docMk/>
          <pc:sldMk cId="769194363" sldId="394"/>
        </pc:sldMkLst>
      </pc:sldChg>
      <pc:sldChg chg="del">
        <pc:chgData name="Luz Maria Caicedo Eraso" userId="e6631125-1794-4d87-ad99-36406e07632d" providerId="ADAL" clId="{EA9F2966-3D2E-474F-AECF-D36900A9F2DF}" dt="2023-09-15T17:08:04.974" v="299" actId="47"/>
        <pc:sldMkLst>
          <pc:docMk/>
          <pc:sldMk cId="2278798749" sldId="396"/>
        </pc:sldMkLst>
      </pc:sldChg>
      <pc:sldChg chg="del">
        <pc:chgData name="Luz Maria Caicedo Eraso" userId="e6631125-1794-4d87-ad99-36406e07632d" providerId="ADAL" clId="{EA9F2966-3D2E-474F-AECF-D36900A9F2DF}" dt="2023-09-15T17:08:04.974" v="299" actId="47"/>
        <pc:sldMkLst>
          <pc:docMk/>
          <pc:sldMk cId="253348060" sldId="397"/>
        </pc:sldMkLst>
      </pc:sldChg>
      <pc:sldChg chg="del">
        <pc:chgData name="Luz Maria Caicedo Eraso" userId="e6631125-1794-4d87-ad99-36406e07632d" providerId="ADAL" clId="{EA9F2966-3D2E-474F-AECF-D36900A9F2DF}" dt="2023-09-15T17:08:04.974" v="299" actId="47"/>
        <pc:sldMkLst>
          <pc:docMk/>
          <pc:sldMk cId="1807115284" sldId="398"/>
        </pc:sldMkLst>
      </pc:sldChg>
      <pc:sldChg chg="del">
        <pc:chgData name="Luz Maria Caicedo Eraso" userId="e6631125-1794-4d87-ad99-36406e07632d" providerId="ADAL" clId="{EA9F2966-3D2E-474F-AECF-D36900A9F2DF}" dt="2023-09-15T17:08:04.974" v="299" actId="47"/>
        <pc:sldMkLst>
          <pc:docMk/>
          <pc:sldMk cId="4286606816" sldId="402"/>
        </pc:sldMkLst>
      </pc:sldChg>
      <pc:sldChg chg="del">
        <pc:chgData name="Luz Maria Caicedo Eraso" userId="e6631125-1794-4d87-ad99-36406e07632d" providerId="ADAL" clId="{EA9F2966-3D2E-474F-AECF-D36900A9F2DF}" dt="2023-09-15T17:08:04.974" v="299" actId="47"/>
        <pc:sldMkLst>
          <pc:docMk/>
          <pc:sldMk cId="1519206245" sldId="403"/>
        </pc:sldMkLst>
      </pc:sldChg>
      <pc:sldChg chg="del">
        <pc:chgData name="Luz Maria Caicedo Eraso" userId="e6631125-1794-4d87-ad99-36406e07632d" providerId="ADAL" clId="{EA9F2966-3D2E-474F-AECF-D36900A9F2DF}" dt="2023-09-15T17:08:04.974" v="299" actId="47"/>
        <pc:sldMkLst>
          <pc:docMk/>
          <pc:sldMk cId="3668987045" sldId="404"/>
        </pc:sldMkLst>
      </pc:sldChg>
      <pc:sldChg chg="del">
        <pc:chgData name="Luz Maria Caicedo Eraso" userId="e6631125-1794-4d87-ad99-36406e07632d" providerId="ADAL" clId="{EA9F2966-3D2E-474F-AECF-D36900A9F2DF}" dt="2023-09-15T17:08:04.974" v="299" actId="47"/>
        <pc:sldMkLst>
          <pc:docMk/>
          <pc:sldMk cId="3654245763" sldId="405"/>
        </pc:sldMkLst>
      </pc:sldChg>
      <pc:sldChg chg="del">
        <pc:chgData name="Luz Maria Caicedo Eraso" userId="e6631125-1794-4d87-ad99-36406e07632d" providerId="ADAL" clId="{EA9F2966-3D2E-474F-AECF-D36900A9F2DF}" dt="2023-09-15T17:08:04.974" v="299" actId="47"/>
        <pc:sldMkLst>
          <pc:docMk/>
          <pc:sldMk cId="1617911959" sldId="406"/>
        </pc:sldMkLst>
      </pc:sldChg>
      <pc:sldChg chg="del">
        <pc:chgData name="Luz Maria Caicedo Eraso" userId="e6631125-1794-4d87-ad99-36406e07632d" providerId="ADAL" clId="{EA9F2966-3D2E-474F-AECF-D36900A9F2DF}" dt="2023-09-15T17:08:15.268" v="300" actId="47"/>
        <pc:sldMkLst>
          <pc:docMk/>
          <pc:sldMk cId="188871396" sldId="407"/>
        </pc:sldMkLst>
      </pc:sldChg>
      <pc:sldChg chg="del">
        <pc:chgData name="Luz Maria Caicedo Eraso" userId="e6631125-1794-4d87-ad99-36406e07632d" providerId="ADAL" clId="{EA9F2966-3D2E-474F-AECF-D36900A9F2DF}" dt="2023-09-15T17:08:15.268" v="300" actId="47"/>
        <pc:sldMkLst>
          <pc:docMk/>
          <pc:sldMk cId="2465402181" sldId="408"/>
        </pc:sldMkLst>
      </pc:sldChg>
      <pc:sldChg chg="del">
        <pc:chgData name="Luz Maria Caicedo Eraso" userId="e6631125-1794-4d87-ad99-36406e07632d" providerId="ADAL" clId="{EA9F2966-3D2E-474F-AECF-D36900A9F2DF}" dt="2023-09-15T17:08:15.268" v="300" actId="47"/>
        <pc:sldMkLst>
          <pc:docMk/>
          <pc:sldMk cId="1882790288" sldId="409"/>
        </pc:sldMkLst>
      </pc:sldChg>
      <pc:sldChg chg="del">
        <pc:chgData name="Luz Maria Caicedo Eraso" userId="e6631125-1794-4d87-ad99-36406e07632d" providerId="ADAL" clId="{EA9F2966-3D2E-474F-AECF-D36900A9F2DF}" dt="2023-09-15T17:08:15.268" v="300" actId="47"/>
        <pc:sldMkLst>
          <pc:docMk/>
          <pc:sldMk cId="850672913" sldId="410"/>
        </pc:sldMkLst>
      </pc:sldChg>
      <pc:sldChg chg="del">
        <pc:chgData name="Luz Maria Caicedo Eraso" userId="e6631125-1794-4d87-ad99-36406e07632d" providerId="ADAL" clId="{EA9F2966-3D2E-474F-AECF-D36900A9F2DF}" dt="2023-09-15T17:08:15.268" v="300" actId="47"/>
        <pc:sldMkLst>
          <pc:docMk/>
          <pc:sldMk cId="3971137927" sldId="412"/>
        </pc:sldMkLst>
      </pc:sldChg>
      <pc:sldChg chg="del">
        <pc:chgData name="Luz Maria Caicedo Eraso" userId="e6631125-1794-4d87-ad99-36406e07632d" providerId="ADAL" clId="{EA9F2966-3D2E-474F-AECF-D36900A9F2DF}" dt="2023-09-15T17:08:15.268" v="300" actId="47"/>
        <pc:sldMkLst>
          <pc:docMk/>
          <pc:sldMk cId="1751230179" sldId="413"/>
        </pc:sldMkLst>
      </pc:sldChg>
      <pc:sldChg chg="addSp delSp modSp mod">
        <pc:chgData name="Luz Maria Caicedo Eraso" userId="e6631125-1794-4d87-ad99-36406e07632d" providerId="ADAL" clId="{EA9F2966-3D2E-474F-AECF-D36900A9F2DF}" dt="2023-09-18T17:31:23.985" v="474" actId="14100"/>
        <pc:sldMkLst>
          <pc:docMk/>
          <pc:sldMk cId="168171518" sldId="421"/>
        </pc:sldMkLst>
        <pc:spChg chg="del">
          <ac:chgData name="Luz Maria Caicedo Eraso" userId="e6631125-1794-4d87-ad99-36406e07632d" providerId="ADAL" clId="{EA9F2966-3D2E-474F-AECF-D36900A9F2DF}" dt="2023-09-18T17:29:48.717" v="455" actId="478"/>
          <ac:spMkLst>
            <pc:docMk/>
            <pc:sldMk cId="168171518" sldId="421"/>
            <ac:spMk id="9" creationId="{6E62E9FF-5929-4FEB-9789-FB9CCBCD0EDA}"/>
          </ac:spMkLst>
        </pc:spChg>
        <pc:spChg chg="del">
          <ac:chgData name="Luz Maria Caicedo Eraso" userId="e6631125-1794-4d87-ad99-36406e07632d" providerId="ADAL" clId="{EA9F2966-3D2E-474F-AECF-D36900A9F2DF}" dt="2023-09-18T17:29:51.556" v="456" actId="478"/>
          <ac:spMkLst>
            <pc:docMk/>
            <pc:sldMk cId="168171518" sldId="421"/>
            <ac:spMk id="10" creationId="{D5AE8A94-466F-4F86-AAAB-5552504A7995}"/>
          </ac:spMkLst>
        </pc:spChg>
        <pc:spChg chg="del">
          <ac:chgData name="Luz Maria Caicedo Eraso" userId="e6631125-1794-4d87-ad99-36406e07632d" providerId="ADAL" clId="{EA9F2966-3D2E-474F-AECF-D36900A9F2DF}" dt="2023-09-18T17:29:55.507" v="458" actId="478"/>
          <ac:spMkLst>
            <pc:docMk/>
            <pc:sldMk cId="168171518" sldId="421"/>
            <ac:spMk id="12" creationId="{CB7B9B9C-CC18-451C-A510-3F739615B64D}"/>
          </ac:spMkLst>
        </pc:spChg>
        <pc:spChg chg="del">
          <ac:chgData name="Luz Maria Caicedo Eraso" userId="e6631125-1794-4d87-ad99-36406e07632d" providerId="ADAL" clId="{EA9F2966-3D2E-474F-AECF-D36900A9F2DF}" dt="2023-09-18T17:29:57.563" v="459" actId="478"/>
          <ac:spMkLst>
            <pc:docMk/>
            <pc:sldMk cId="168171518" sldId="421"/>
            <ac:spMk id="13" creationId="{4A0E6A60-6167-49FC-AFF9-94AE02A9B878}"/>
          </ac:spMkLst>
        </pc:spChg>
        <pc:graphicFrameChg chg="add mod modGraphic">
          <ac:chgData name="Luz Maria Caicedo Eraso" userId="e6631125-1794-4d87-ad99-36406e07632d" providerId="ADAL" clId="{EA9F2966-3D2E-474F-AECF-D36900A9F2DF}" dt="2023-09-18T17:31:23.985" v="474" actId="14100"/>
          <ac:graphicFrameMkLst>
            <pc:docMk/>
            <pc:sldMk cId="168171518" sldId="421"/>
            <ac:graphicFrameMk id="2" creationId="{92E6E1D0-EB73-4052-8939-2FE18F0DDB45}"/>
          </ac:graphicFrameMkLst>
        </pc:graphicFrameChg>
        <pc:graphicFrameChg chg="del">
          <ac:chgData name="Luz Maria Caicedo Eraso" userId="e6631125-1794-4d87-ad99-36406e07632d" providerId="ADAL" clId="{EA9F2966-3D2E-474F-AECF-D36900A9F2DF}" dt="2023-09-18T17:29:53.753" v="457" actId="478"/>
          <ac:graphicFrameMkLst>
            <pc:docMk/>
            <pc:sldMk cId="168171518" sldId="421"/>
            <ac:graphicFrameMk id="11" creationId="{CE2F6B71-05E9-435C-9E8E-21D7AD50E9BD}"/>
          </ac:graphicFrameMkLst>
        </pc:graphicFrameChg>
        <pc:graphicFrameChg chg="del">
          <ac:chgData name="Luz Maria Caicedo Eraso" userId="e6631125-1794-4d87-ad99-36406e07632d" providerId="ADAL" clId="{EA9F2966-3D2E-474F-AECF-D36900A9F2DF}" dt="2023-09-18T17:29:59.328" v="460" actId="478"/>
          <ac:graphicFrameMkLst>
            <pc:docMk/>
            <pc:sldMk cId="168171518" sldId="421"/>
            <ac:graphicFrameMk id="14" creationId="{849FA87D-CDDC-473A-9572-900E3992F448}"/>
          </ac:graphicFrameMkLst>
        </pc:graphicFrameChg>
      </pc:sldChg>
      <pc:sldChg chg="del">
        <pc:chgData name="Luz Maria Caicedo Eraso" userId="e6631125-1794-4d87-ad99-36406e07632d" providerId="ADAL" clId="{EA9F2966-3D2E-474F-AECF-D36900A9F2DF}" dt="2023-09-18T17:31:29.464" v="475" actId="47"/>
        <pc:sldMkLst>
          <pc:docMk/>
          <pc:sldMk cId="589175801" sldId="422"/>
        </pc:sldMkLst>
      </pc:sldChg>
      <pc:sldChg chg="del">
        <pc:chgData name="Luz Maria Caicedo Eraso" userId="e6631125-1794-4d87-ad99-36406e07632d" providerId="ADAL" clId="{EA9F2966-3D2E-474F-AECF-D36900A9F2DF}" dt="2023-09-18T17:22:11.668" v="451" actId="2696"/>
        <pc:sldMkLst>
          <pc:docMk/>
          <pc:sldMk cId="2066110640" sldId="423"/>
        </pc:sldMkLst>
      </pc:sldChg>
      <pc:sldChg chg="del">
        <pc:chgData name="Luz Maria Caicedo Eraso" userId="e6631125-1794-4d87-ad99-36406e07632d" providerId="ADAL" clId="{EA9F2966-3D2E-474F-AECF-D36900A9F2DF}" dt="2023-09-18T17:22:11.668" v="451" actId="2696"/>
        <pc:sldMkLst>
          <pc:docMk/>
          <pc:sldMk cId="2085048856" sldId="424"/>
        </pc:sldMkLst>
      </pc:sldChg>
      <pc:sldChg chg="del">
        <pc:chgData name="Luz Maria Caicedo Eraso" userId="e6631125-1794-4d87-ad99-36406e07632d" providerId="ADAL" clId="{EA9F2966-3D2E-474F-AECF-D36900A9F2DF}" dt="2023-09-18T17:22:11.668" v="451" actId="2696"/>
        <pc:sldMkLst>
          <pc:docMk/>
          <pc:sldMk cId="392564082" sldId="425"/>
        </pc:sldMkLst>
      </pc:sldChg>
      <pc:sldChg chg="del">
        <pc:chgData name="Luz Maria Caicedo Eraso" userId="e6631125-1794-4d87-ad99-36406e07632d" providerId="ADAL" clId="{EA9F2966-3D2E-474F-AECF-D36900A9F2DF}" dt="2023-09-18T17:22:11.668" v="451" actId="2696"/>
        <pc:sldMkLst>
          <pc:docMk/>
          <pc:sldMk cId="50551590" sldId="426"/>
        </pc:sldMkLst>
      </pc:sldChg>
      <pc:sldChg chg="del">
        <pc:chgData name="Luz Maria Caicedo Eraso" userId="e6631125-1794-4d87-ad99-36406e07632d" providerId="ADAL" clId="{EA9F2966-3D2E-474F-AECF-D36900A9F2DF}" dt="2023-09-18T17:22:11.668" v="451" actId="2696"/>
        <pc:sldMkLst>
          <pc:docMk/>
          <pc:sldMk cId="416788401" sldId="427"/>
        </pc:sldMkLst>
      </pc:sldChg>
      <pc:sldChg chg="del">
        <pc:chgData name="Luz Maria Caicedo Eraso" userId="e6631125-1794-4d87-ad99-36406e07632d" providerId="ADAL" clId="{EA9F2966-3D2E-474F-AECF-D36900A9F2DF}" dt="2023-09-18T17:22:11.668" v="451" actId="2696"/>
        <pc:sldMkLst>
          <pc:docMk/>
          <pc:sldMk cId="2196392560" sldId="428"/>
        </pc:sldMkLst>
      </pc:sldChg>
      <pc:sldChg chg="del">
        <pc:chgData name="Luz Maria Caicedo Eraso" userId="e6631125-1794-4d87-ad99-36406e07632d" providerId="ADAL" clId="{EA9F2966-3D2E-474F-AECF-D36900A9F2DF}" dt="2023-09-18T17:22:11.668" v="451" actId="2696"/>
        <pc:sldMkLst>
          <pc:docMk/>
          <pc:sldMk cId="819751713" sldId="429"/>
        </pc:sldMkLst>
      </pc:sldChg>
      <pc:sldChg chg="del">
        <pc:chgData name="Luz Maria Caicedo Eraso" userId="e6631125-1794-4d87-ad99-36406e07632d" providerId="ADAL" clId="{EA9F2966-3D2E-474F-AECF-D36900A9F2DF}" dt="2023-09-18T17:22:11.668" v="451" actId="2696"/>
        <pc:sldMkLst>
          <pc:docMk/>
          <pc:sldMk cId="4193479286" sldId="430"/>
        </pc:sldMkLst>
      </pc:sldChg>
      <pc:sldChg chg="del">
        <pc:chgData name="Luz Maria Caicedo Eraso" userId="e6631125-1794-4d87-ad99-36406e07632d" providerId="ADAL" clId="{EA9F2966-3D2E-474F-AECF-D36900A9F2DF}" dt="2023-09-18T17:22:11.668" v="451" actId="2696"/>
        <pc:sldMkLst>
          <pc:docMk/>
          <pc:sldMk cId="2365939718" sldId="431"/>
        </pc:sldMkLst>
      </pc:sldChg>
      <pc:sldChg chg="del">
        <pc:chgData name="Luz Maria Caicedo Eraso" userId="e6631125-1794-4d87-ad99-36406e07632d" providerId="ADAL" clId="{EA9F2966-3D2E-474F-AECF-D36900A9F2DF}" dt="2023-09-18T17:22:11.668" v="451" actId="2696"/>
        <pc:sldMkLst>
          <pc:docMk/>
          <pc:sldMk cId="283790967" sldId="432"/>
        </pc:sldMkLst>
      </pc:sldChg>
      <pc:sldChg chg="del">
        <pc:chgData name="Luz Maria Caicedo Eraso" userId="e6631125-1794-4d87-ad99-36406e07632d" providerId="ADAL" clId="{EA9F2966-3D2E-474F-AECF-D36900A9F2DF}" dt="2023-09-18T17:22:11.668" v="451" actId="2696"/>
        <pc:sldMkLst>
          <pc:docMk/>
          <pc:sldMk cId="598456248" sldId="433"/>
        </pc:sldMkLst>
      </pc:sldChg>
      <pc:sldChg chg="del">
        <pc:chgData name="Luz Maria Caicedo Eraso" userId="e6631125-1794-4d87-ad99-36406e07632d" providerId="ADAL" clId="{EA9F2966-3D2E-474F-AECF-D36900A9F2DF}" dt="2023-09-18T17:22:11.668" v="451" actId="2696"/>
        <pc:sldMkLst>
          <pc:docMk/>
          <pc:sldMk cId="790623387" sldId="434"/>
        </pc:sldMkLst>
      </pc:sldChg>
      <pc:sldChg chg="del">
        <pc:chgData name="Luz Maria Caicedo Eraso" userId="e6631125-1794-4d87-ad99-36406e07632d" providerId="ADAL" clId="{EA9F2966-3D2E-474F-AECF-D36900A9F2DF}" dt="2023-09-18T17:22:11.668" v="451" actId="2696"/>
        <pc:sldMkLst>
          <pc:docMk/>
          <pc:sldMk cId="3662402894" sldId="435"/>
        </pc:sldMkLst>
      </pc:sldChg>
      <pc:sldChg chg="del">
        <pc:chgData name="Luz Maria Caicedo Eraso" userId="e6631125-1794-4d87-ad99-36406e07632d" providerId="ADAL" clId="{EA9F2966-3D2E-474F-AECF-D36900A9F2DF}" dt="2023-09-18T17:22:11.668" v="451" actId="2696"/>
        <pc:sldMkLst>
          <pc:docMk/>
          <pc:sldMk cId="2918480733" sldId="436"/>
        </pc:sldMkLst>
      </pc:sldChg>
      <pc:sldChg chg="del">
        <pc:chgData name="Luz Maria Caicedo Eraso" userId="e6631125-1794-4d87-ad99-36406e07632d" providerId="ADAL" clId="{EA9F2966-3D2E-474F-AECF-D36900A9F2DF}" dt="2023-09-18T17:22:11.668" v="451" actId="2696"/>
        <pc:sldMkLst>
          <pc:docMk/>
          <pc:sldMk cId="61008113" sldId="437"/>
        </pc:sldMkLst>
      </pc:sldChg>
      <pc:sldChg chg="del">
        <pc:chgData name="Luz Maria Caicedo Eraso" userId="e6631125-1794-4d87-ad99-36406e07632d" providerId="ADAL" clId="{EA9F2966-3D2E-474F-AECF-D36900A9F2DF}" dt="2023-09-18T17:22:11.668" v="451" actId="2696"/>
        <pc:sldMkLst>
          <pc:docMk/>
          <pc:sldMk cId="4169450188" sldId="438"/>
        </pc:sldMkLst>
      </pc:sldChg>
      <pc:sldChg chg="del">
        <pc:chgData name="Luz Maria Caicedo Eraso" userId="e6631125-1794-4d87-ad99-36406e07632d" providerId="ADAL" clId="{EA9F2966-3D2E-474F-AECF-D36900A9F2DF}" dt="2023-09-18T17:22:11.668" v="451" actId="2696"/>
        <pc:sldMkLst>
          <pc:docMk/>
          <pc:sldMk cId="1617766072" sldId="439"/>
        </pc:sldMkLst>
      </pc:sldChg>
      <pc:sldChg chg="del">
        <pc:chgData name="Luz Maria Caicedo Eraso" userId="e6631125-1794-4d87-ad99-36406e07632d" providerId="ADAL" clId="{EA9F2966-3D2E-474F-AECF-D36900A9F2DF}" dt="2023-09-18T17:22:11.668" v="451" actId="2696"/>
        <pc:sldMkLst>
          <pc:docMk/>
          <pc:sldMk cId="2322050605" sldId="440"/>
        </pc:sldMkLst>
      </pc:sldChg>
      <pc:sldChg chg="del">
        <pc:chgData name="Luz Maria Caicedo Eraso" userId="e6631125-1794-4d87-ad99-36406e07632d" providerId="ADAL" clId="{EA9F2966-3D2E-474F-AECF-D36900A9F2DF}" dt="2023-09-18T17:22:11.668" v="451" actId="2696"/>
        <pc:sldMkLst>
          <pc:docMk/>
          <pc:sldMk cId="3667460179" sldId="441"/>
        </pc:sldMkLst>
      </pc:sldChg>
      <pc:sldChg chg="del">
        <pc:chgData name="Luz Maria Caicedo Eraso" userId="e6631125-1794-4d87-ad99-36406e07632d" providerId="ADAL" clId="{EA9F2966-3D2E-474F-AECF-D36900A9F2DF}" dt="2023-09-18T17:22:11.668" v="451" actId="2696"/>
        <pc:sldMkLst>
          <pc:docMk/>
          <pc:sldMk cId="3233262319" sldId="442"/>
        </pc:sldMkLst>
      </pc:sldChg>
      <pc:sldChg chg="del">
        <pc:chgData name="Luz Maria Caicedo Eraso" userId="e6631125-1794-4d87-ad99-36406e07632d" providerId="ADAL" clId="{EA9F2966-3D2E-474F-AECF-D36900A9F2DF}" dt="2023-09-18T17:22:11.668" v="451" actId="2696"/>
        <pc:sldMkLst>
          <pc:docMk/>
          <pc:sldMk cId="3096003649" sldId="443"/>
        </pc:sldMkLst>
      </pc:sldChg>
      <pc:sldChg chg="del">
        <pc:chgData name="Luz Maria Caicedo Eraso" userId="e6631125-1794-4d87-ad99-36406e07632d" providerId="ADAL" clId="{EA9F2966-3D2E-474F-AECF-D36900A9F2DF}" dt="2023-09-18T17:22:11.668" v="451" actId="2696"/>
        <pc:sldMkLst>
          <pc:docMk/>
          <pc:sldMk cId="1333232115" sldId="444"/>
        </pc:sldMkLst>
      </pc:sldChg>
      <pc:sldChg chg="del">
        <pc:chgData name="Luz Maria Caicedo Eraso" userId="e6631125-1794-4d87-ad99-36406e07632d" providerId="ADAL" clId="{EA9F2966-3D2E-474F-AECF-D36900A9F2DF}" dt="2023-09-18T17:22:11.668" v="451" actId="2696"/>
        <pc:sldMkLst>
          <pc:docMk/>
          <pc:sldMk cId="304256204" sldId="445"/>
        </pc:sldMkLst>
      </pc:sldChg>
      <pc:sldChg chg="del">
        <pc:chgData name="Luz Maria Caicedo Eraso" userId="e6631125-1794-4d87-ad99-36406e07632d" providerId="ADAL" clId="{EA9F2966-3D2E-474F-AECF-D36900A9F2DF}" dt="2023-09-18T17:22:11.668" v="451" actId="2696"/>
        <pc:sldMkLst>
          <pc:docMk/>
          <pc:sldMk cId="733233008" sldId="446"/>
        </pc:sldMkLst>
      </pc:sldChg>
      <pc:sldChg chg="del">
        <pc:chgData name="Luz Maria Caicedo Eraso" userId="e6631125-1794-4d87-ad99-36406e07632d" providerId="ADAL" clId="{EA9F2966-3D2E-474F-AECF-D36900A9F2DF}" dt="2023-09-18T17:22:11.668" v="451" actId="2696"/>
        <pc:sldMkLst>
          <pc:docMk/>
          <pc:sldMk cId="514404149" sldId="447"/>
        </pc:sldMkLst>
      </pc:sldChg>
      <pc:sldChg chg="del">
        <pc:chgData name="Luz Maria Caicedo Eraso" userId="e6631125-1794-4d87-ad99-36406e07632d" providerId="ADAL" clId="{EA9F2966-3D2E-474F-AECF-D36900A9F2DF}" dt="2023-09-18T17:22:11.668" v="451" actId="2696"/>
        <pc:sldMkLst>
          <pc:docMk/>
          <pc:sldMk cId="3571294581" sldId="448"/>
        </pc:sldMkLst>
      </pc:sldChg>
      <pc:sldChg chg="del">
        <pc:chgData name="Luz Maria Caicedo Eraso" userId="e6631125-1794-4d87-ad99-36406e07632d" providerId="ADAL" clId="{EA9F2966-3D2E-474F-AECF-D36900A9F2DF}" dt="2023-09-18T17:22:11.668" v="451" actId="2696"/>
        <pc:sldMkLst>
          <pc:docMk/>
          <pc:sldMk cId="597933641" sldId="449"/>
        </pc:sldMkLst>
      </pc:sldChg>
      <pc:sldChg chg="del">
        <pc:chgData name="Luz Maria Caicedo Eraso" userId="e6631125-1794-4d87-ad99-36406e07632d" providerId="ADAL" clId="{EA9F2966-3D2E-474F-AECF-D36900A9F2DF}" dt="2023-09-18T17:22:11.668" v="451" actId="2696"/>
        <pc:sldMkLst>
          <pc:docMk/>
          <pc:sldMk cId="2531892677" sldId="450"/>
        </pc:sldMkLst>
      </pc:sldChg>
      <pc:sldChg chg="del">
        <pc:chgData name="Luz Maria Caicedo Eraso" userId="e6631125-1794-4d87-ad99-36406e07632d" providerId="ADAL" clId="{EA9F2966-3D2E-474F-AECF-D36900A9F2DF}" dt="2023-09-18T17:22:11.668" v="451" actId="2696"/>
        <pc:sldMkLst>
          <pc:docMk/>
          <pc:sldMk cId="2871174739" sldId="451"/>
        </pc:sldMkLst>
      </pc:sldChg>
      <pc:sldChg chg="del">
        <pc:chgData name="Luz Maria Caicedo Eraso" userId="e6631125-1794-4d87-ad99-36406e07632d" providerId="ADAL" clId="{EA9F2966-3D2E-474F-AECF-D36900A9F2DF}" dt="2023-09-18T17:22:11.668" v="451" actId="2696"/>
        <pc:sldMkLst>
          <pc:docMk/>
          <pc:sldMk cId="68330028" sldId="452"/>
        </pc:sldMkLst>
      </pc:sldChg>
      <pc:sldChg chg="del">
        <pc:chgData name="Luz Maria Caicedo Eraso" userId="e6631125-1794-4d87-ad99-36406e07632d" providerId="ADAL" clId="{EA9F2966-3D2E-474F-AECF-D36900A9F2DF}" dt="2023-09-18T17:22:11.668" v="451" actId="2696"/>
        <pc:sldMkLst>
          <pc:docMk/>
          <pc:sldMk cId="2550611319" sldId="453"/>
        </pc:sldMkLst>
      </pc:sldChg>
      <pc:sldChg chg="del">
        <pc:chgData name="Luz Maria Caicedo Eraso" userId="e6631125-1794-4d87-ad99-36406e07632d" providerId="ADAL" clId="{EA9F2966-3D2E-474F-AECF-D36900A9F2DF}" dt="2023-09-18T17:22:11.668" v="451" actId="2696"/>
        <pc:sldMkLst>
          <pc:docMk/>
          <pc:sldMk cId="4208813135" sldId="454"/>
        </pc:sldMkLst>
      </pc:sldChg>
      <pc:sldChg chg="del">
        <pc:chgData name="Luz Maria Caicedo Eraso" userId="e6631125-1794-4d87-ad99-36406e07632d" providerId="ADAL" clId="{EA9F2966-3D2E-474F-AECF-D36900A9F2DF}" dt="2023-09-18T17:22:11.668" v="451" actId="2696"/>
        <pc:sldMkLst>
          <pc:docMk/>
          <pc:sldMk cId="2053253860" sldId="455"/>
        </pc:sldMkLst>
      </pc:sldChg>
      <pc:sldChg chg="addSp modSp mod">
        <pc:chgData name="Luz Maria Caicedo Eraso" userId="e6631125-1794-4d87-ad99-36406e07632d" providerId="ADAL" clId="{EA9F2966-3D2E-474F-AECF-D36900A9F2DF}" dt="2023-09-18T19:44:12.769" v="820" actId="1076"/>
        <pc:sldMkLst>
          <pc:docMk/>
          <pc:sldMk cId="441933213" sldId="1556"/>
        </pc:sldMkLst>
        <pc:spChg chg="add mod">
          <ac:chgData name="Luz Maria Caicedo Eraso" userId="e6631125-1794-4d87-ad99-36406e07632d" providerId="ADAL" clId="{EA9F2966-3D2E-474F-AECF-D36900A9F2DF}" dt="2023-09-18T19:44:12.769" v="820" actId="1076"/>
          <ac:spMkLst>
            <pc:docMk/>
            <pc:sldMk cId="441933213" sldId="1556"/>
            <ac:spMk id="8" creationId="{28EBC20B-3028-4D4E-9AAD-794B43D1B7DE}"/>
          </ac:spMkLst>
        </pc:spChg>
        <pc:graphicFrameChg chg="mod">
          <ac:chgData name="Luz Maria Caicedo Eraso" userId="e6631125-1794-4d87-ad99-36406e07632d" providerId="ADAL" clId="{EA9F2966-3D2E-474F-AECF-D36900A9F2DF}" dt="2023-09-18T19:44:09.113" v="818" actId="1076"/>
          <ac:graphicFrameMkLst>
            <pc:docMk/>
            <pc:sldMk cId="441933213" sldId="1556"/>
            <ac:graphicFrameMk id="6" creationId="{B7CF3C21-DD92-4ABF-95B4-6177F6FD9E82}"/>
          </ac:graphicFrameMkLst>
        </pc:graphicFrameChg>
      </pc:sldChg>
      <pc:sldChg chg="addSp modSp mod">
        <pc:chgData name="Luz Maria Caicedo Eraso" userId="e6631125-1794-4d87-ad99-36406e07632d" providerId="ADAL" clId="{EA9F2966-3D2E-474F-AECF-D36900A9F2DF}" dt="2023-09-18T19:44:19.147" v="829" actId="1035"/>
        <pc:sldMkLst>
          <pc:docMk/>
          <pc:sldMk cId="4143863" sldId="1557"/>
        </pc:sldMkLst>
        <pc:spChg chg="add mod">
          <ac:chgData name="Luz Maria Caicedo Eraso" userId="e6631125-1794-4d87-ad99-36406e07632d" providerId="ADAL" clId="{EA9F2966-3D2E-474F-AECF-D36900A9F2DF}" dt="2023-09-18T19:44:19.147" v="829" actId="1035"/>
          <ac:spMkLst>
            <pc:docMk/>
            <pc:sldMk cId="4143863" sldId="1557"/>
            <ac:spMk id="8" creationId="{C62A58EF-4ED4-4436-B2FF-02F445FFCFCD}"/>
          </ac:spMkLst>
        </pc:spChg>
      </pc:sldChg>
      <pc:sldChg chg="addSp modSp">
        <pc:chgData name="Luz Maria Caicedo Eraso" userId="e6631125-1794-4d87-ad99-36406e07632d" providerId="ADAL" clId="{EA9F2966-3D2E-474F-AECF-D36900A9F2DF}" dt="2023-09-18T19:44:21.668" v="830"/>
        <pc:sldMkLst>
          <pc:docMk/>
          <pc:sldMk cId="2183535048" sldId="1558"/>
        </pc:sldMkLst>
        <pc:spChg chg="add mod">
          <ac:chgData name="Luz Maria Caicedo Eraso" userId="e6631125-1794-4d87-ad99-36406e07632d" providerId="ADAL" clId="{EA9F2966-3D2E-474F-AECF-D36900A9F2DF}" dt="2023-09-18T19:44:21.668" v="830"/>
          <ac:spMkLst>
            <pc:docMk/>
            <pc:sldMk cId="2183535048" sldId="1558"/>
            <ac:spMk id="8" creationId="{99366DFE-3C16-43FD-93A4-86519AFF68E6}"/>
          </ac:spMkLst>
        </pc:spChg>
      </pc:sldChg>
      <pc:sldChg chg="addSp modSp mod">
        <pc:chgData name="Luz Maria Caicedo Eraso" userId="e6631125-1794-4d87-ad99-36406e07632d" providerId="ADAL" clId="{EA9F2966-3D2E-474F-AECF-D36900A9F2DF}" dt="2023-09-18T19:44:27.110" v="832" actId="1076"/>
        <pc:sldMkLst>
          <pc:docMk/>
          <pc:sldMk cId="2384842390" sldId="1559"/>
        </pc:sldMkLst>
        <pc:spChg chg="add mod">
          <ac:chgData name="Luz Maria Caicedo Eraso" userId="e6631125-1794-4d87-ad99-36406e07632d" providerId="ADAL" clId="{EA9F2966-3D2E-474F-AECF-D36900A9F2DF}" dt="2023-09-18T19:44:27.110" v="832" actId="1076"/>
          <ac:spMkLst>
            <pc:docMk/>
            <pc:sldMk cId="2384842390" sldId="1559"/>
            <ac:spMk id="6" creationId="{C1FF2104-D85E-4ECD-A68E-9A86A2B4A2A7}"/>
          </ac:spMkLst>
        </pc:spChg>
      </pc:sldChg>
      <pc:sldChg chg="addSp modSp mod">
        <pc:chgData name="Luz Maria Caicedo Eraso" userId="e6631125-1794-4d87-ad99-36406e07632d" providerId="ADAL" clId="{EA9F2966-3D2E-474F-AECF-D36900A9F2DF}" dt="2023-09-18T19:44:32.230" v="834" actId="1076"/>
        <pc:sldMkLst>
          <pc:docMk/>
          <pc:sldMk cId="3840558093" sldId="1560"/>
        </pc:sldMkLst>
        <pc:spChg chg="add mod">
          <ac:chgData name="Luz Maria Caicedo Eraso" userId="e6631125-1794-4d87-ad99-36406e07632d" providerId="ADAL" clId="{EA9F2966-3D2E-474F-AECF-D36900A9F2DF}" dt="2023-09-18T19:44:32.230" v="834" actId="1076"/>
          <ac:spMkLst>
            <pc:docMk/>
            <pc:sldMk cId="3840558093" sldId="1560"/>
            <ac:spMk id="6" creationId="{1871DC52-D308-4F41-BCDB-4489447B693C}"/>
          </ac:spMkLst>
        </pc:spChg>
      </pc:sldChg>
      <pc:sldChg chg="addSp modSp mod">
        <pc:chgData name="Luz Maria Caicedo Eraso" userId="e6631125-1794-4d87-ad99-36406e07632d" providerId="ADAL" clId="{EA9F2966-3D2E-474F-AECF-D36900A9F2DF}" dt="2023-09-18T19:44:38.361" v="836" actId="1076"/>
        <pc:sldMkLst>
          <pc:docMk/>
          <pc:sldMk cId="346228097" sldId="1561"/>
        </pc:sldMkLst>
        <pc:spChg chg="add mod">
          <ac:chgData name="Luz Maria Caicedo Eraso" userId="e6631125-1794-4d87-ad99-36406e07632d" providerId="ADAL" clId="{EA9F2966-3D2E-474F-AECF-D36900A9F2DF}" dt="2023-09-18T19:44:38.361" v="836" actId="1076"/>
          <ac:spMkLst>
            <pc:docMk/>
            <pc:sldMk cId="346228097" sldId="1561"/>
            <ac:spMk id="8" creationId="{B09B25AC-0834-482E-A26D-E0713D4A5A49}"/>
          </ac:spMkLst>
        </pc:spChg>
      </pc:sldChg>
      <pc:sldChg chg="addSp modSp">
        <pc:chgData name="Luz Maria Caicedo Eraso" userId="e6631125-1794-4d87-ad99-36406e07632d" providerId="ADAL" clId="{EA9F2966-3D2E-474F-AECF-D36900A9F2DF}" dt="2023-09-18T19:44:40.712" v="837"/>
        <pc:sldMkLst>
          <pc:docMk/>
          <pc:sldMk cId="4048807410" sldId="1562"/>
        </pc:sldMkLst>
        <pc:spChg chg="add mod">
          <ac:chgData name="Luz Maria Caicedo Eraso" userId="e6631125-1794-4d87-ad99-36406e07632d" providerId="ADAL" clId="{EA9F2966-3D2E-474F-AECF-D36900A9F2DF}" dt="2023-09-18T19:44:40.712" v="837"/>
          <ac:spMkLst>
            <pc:docMk/>
            <pc:sldMk cId="4048807410" sldId="1562"/>
            <ac:spMk id="8" creationId="{F36CD5BC-192A-4E70-B0B7-2C5EE2A8BC52}"/>
          </ac:spMkLst>
        </pc:spChg>
      </pc:sldChg>
      <pc:sldChg chg="modSp mod">
        <pc:chgData name="Luz Maria Caicedo Eraso" userId="e6631125-1794-4d87-ad99-36406e07632d" providerId="ADAL" clId="{EA9F2966-3D2E-474F-AECF-D36900A9F2DF}" dt="2023-09-18T19:10:53.120" v="559" actId="1076"/>
        <pc:sldMkLst>
          <pc:docMk/>
          <pc:sldMk cId="3728147478" sldId="1563"/>
        </pc:sldMkLst>
        <pc:spChg chg="mod">
          <ac:chgData name="Luz Maria Caicedo Eraso" userId="e6631125-1794-4d87-ad99-36406e07632d" providerId="ADAL" clId="{EA9F2966-3D2E-474F-AECF-D36900A9F2DF}" dt="2023-09-18T19:10:37.119" v="554" actId="1076"/>
          <ac:spMkLst>
            <pc:docMk/>
            <pc:sldMk cId="3728147478" sldId="1563"/>
            <ac:spMk id="2" creationId="{3F97DCAF-6C7B-47FB-90F6-2B2082A728C2}"/>
          </ac:spMkLst>
        </pc:spChg>
        <pc:spChg chg="mod">
          <ac:chgData name="Luz Maria Caicedo Eraso" userId="e6631125-1794-4d87-ad99-36406e07632d" providerId="ADAL" clId="{EA9F2966-3D2E-474F-AECF-D36900A9F2DF}" dt="2023-09-18T19:10:29.392" v="553" actId="1076"/>
          <ac:spMkLst>
            <pc:docMk/>
            <pc:sldMk cId="3728147478" sldId="1563"/>
            <ac:spMk id="8" creationId="{20D066F4-FC48-4511-99C7-3A8879195F78}"/>
          </ac:spMkLst>
        </pc:spChg>
        <pc:spChg chg="mod">
          <ac:chgData name="Luz Maria Caicedo Eraso" userId="e6631125-1794-4d87-ad99-36406e07632d" providerId="ADAL" clId="{EA9F2966-3D2E-474F-AECF-D36900A9F2DF}" dt="2023-09-18T19:10:47.013" v="557" actId="14100"/>
          <ac:spMkLst>
            <pc:docMk/>
            <pc:sldMk cId="3728147478" sldId="1563"/>
            <ac:spMk id="12" creationId="{1C9D46CA-9DCD-46A7-9782-F36CBA897F83}"/>
          </ac:spMkLst>
        </pc:spChg>
        <pc:spChg chg="mod">
          <ac:chgData name="Luz Maria Caicedo Eraso" userId="e6631125-1794-4d87-ad99-36406e07632d" providerId="ADAL" clId="{EA9F2966-3D2E-474F-AECF-D36900A9F2DF}" dt="2023-09-18T19:09:14.875" v="539" actId="1076"/>
          <ac:spMkLst>
            <pc:docMk/>
            <pc:sldMk cId="3728147478" sldId="1563"/>
            <ac:spMk id="15" creationId="{A63127B2-41A3-484A-B134-8549665252B6}"/>
          </ac:spMkLst>
        </pc:spChg>
        <pc:spChg chg="mod">
          <ac:chgData name="Luz Maria Caicedo Eraso" userId="e6631125-1794-4d87-ad99-36406e07632d" providerId="ADAL" clId="{EA9F2966-3D2E-474F-AECF-D36900A9F2DF}" dt="2023-09-18T19:10:00.980" v="549" actId="14100"/>
          <ac:spMkLst>
            <pc:docMk/>
            <pc:sldMk cId="3728147478" sldId="1563"/>
            <ac:spMk id="16" creationId="{8597552E-5071-4996-B123-943A563C89A8}"/>
          </ac:spMkLst>
        </pc:spChg>
        <pc:picChg chg="mod">
          <ac:chgData name="Luz Maria Caicedo Eraso" userId="e6631125-1794-4d87-ad99-36406e07632d" providerId="ADAL" clId="{EA9F2966-3D2E-474F-AECF-D36900A9F2DF}" dt="2023-09-18T19:10:53.120" v="559" actId="1076"/>
          <ac:picMkLst>
            <pc:docMk/>
            <pc:sldMk cId="3728147478" sldId="1563"/>
            <ac:picMk id="10" creationId="{8B43D7A6-7405-429F-968D-0083D4D38D4F}"/>
          </ac:picMkLst>
        </pc:picChg>
        <pc:picChg chg="mod">
          <ac:chgData name="Luz Maria Caicedo Eraso" userId="e6631125-1794-4d87-ad99-36406e07632d" providerId="ADAL" clId="{EA9F2966-3D2E-474F-AECF-D36900A9F2DF}" dt="2023-09-18T19:10:49.795" v="558" actId="1076"/>
          <ac:picMkLst>
            <pc:docMk/>
            <pc:sldMk cId="3728147478" sldId="1563"/>
            <ac:picMk id="11" creationId="{8DD81B06-A4F0-478E-9E95-537D6BCCAF71}"/>
          </ac:picMkLst>
        </pc:picChg>
      </pc:sldChg>
      <pc:sldChg chg="modSp mod">
        <pc:chgData name="Luz Maria Caicedo Eraso" userId="e6631125-1794-4d87-ad99-36406e07632d" providerId="ADAL" clId="{EA9F2966-3D2E-474F-AECF-D36900A9F2DF}" dt="2023-09-18T19:12:18.357" v="584" actId="14100"/>
        <pc:sldMkLst>
          <pc:docMk/>
          <pc:sldMk cId="3605834646" sldId="1564"/>
        </pc:sldMkLst>
        <pc:spChg chg="mod">
          <ac:chgData name="Luz Maria Caicedo Eraso" userId="e6631125-1794-4d87-ad99-36406e07632d" providerId="ADAL" clId="{EA9F2966-3D2E-474F-AECF-D36900A9F2DF}" dt="2023-09-18T19:12:18.357" v="584" actId="14100"/>
          <ac:spMkLst>
            <pc:docMk/>
            <pc:sldMk cId="3605834646" sldId="1564"/>
            <ac:spMk id="4" creationId="{FBF1F231-C0C1-4DC0-8DE7-48B6FE1BC02C}"/>
          </ac:spMkLst>
        </pc:spChg>
        <pc:spChg chg="mod">
          <ac:chgData name="Luz Maria Caicedo Eraso" userId="e6631125-1794-4d87-ad99-36406e07632d" providerId="ADAL" clId="{EA9F2966-3D2E-474F-AECF-D36900A9F2DF}" dt="2023-09-18T19:11:20.489" v="564" actId="1076"/>
          <ac:spMkLst>
            <pc:docMk/>
            <pc:sldMk cId="3605834646" sldId="1564"/>
            <ac:spMk id="8" creationId="{20D066F4-FC48-4511-99C7-3A8879195F78}"/>
          </ac:spMkLst>
        </pc:spChg>
        <pc:spChg chg="mod">
          <ac:chgData name="Luz Maria Caicedo Eraso" userId="e6631125-1794-4d87-ad99-36406e07632d" providerId="ADAL" clId="{EA9F2966-3D2E-474F-AECF-D36900A9F2DF}" dt="2023-09-18T19:11:59.347" v="577" actId="1076"/>
          <ac:spMkLst>
            <pc:docMk/>
            <pc:sldMk cId="3605834646" sldId="1564"/>
            <ac:spMk id="12" creationId="{1C9D46CA-9DCD-46A7-9782-F36CBA897F83}"/>
          </ac:spMkLst>
        </pc:spChg>
        <pc:spChg chg="mod">
          <ac:chgData name="Luz Maria Caicedo Eraso" userId="e6631125-1794-4d87-ad99-36406e07632d" providerId="ADAL" clId="{EA9F2966-3D2E-474F-AECF-D36900A9F2DF}" dt="2023-09-18T19:11:23.479" v="565" actId="1076"/>
          <ac:spMkLst>
            <pc:docMk/>
            <pc:sldMk cId="3605834646" sldId="1564"/>
            <ac:spMk id="13" creationId="{F6AE5DA4-2B93-4923-874F-F22E69B89DA3}"/>
          </ac:spMkLst>
        </pc:spChg>
        <pc:spChg chg="mod">
          <ac:chgData name="Luz Maria Caicedo Eraso" userId="e6631125-1794-4d87-ad99-36406e07632d" providerId="ADAL" clId="{EA9F2966-3D2E-474F-AECF-D36900A9F2DF}" dt="2023-09-18T19:11:25.519" v="566" actId="1076"/>
          <ac:spMkLst>
            <pc:docMk/>
            <pc:sldMk cId="3605834646" sldId="1564"/>
            <ac:spMk id="16" creationId="{15E35E25-49B2-4FDC-8EBA-142DFA8233B0}"/>
          </ac:spMkLst>
        </pc:spChg>
        <pc:spChg chg="mod">
          <ac:chgData name="Luz Maria Caicedo Eraso" userId="e6631125-1794-4d87-ad99-36406e07632d" providerId="ADAL" clId="{EA9F2966-3D2E-474F-AECF-D36900A9F2DF}" dt="2023-09-18T19:11:55.494" v="576" actId="122"/>
          <ac:spMkLst>
            <pc:docMk/>
            <pc:sldMk cId="3605834646" sldId="1564"/>
            <ac:spMk id="17" creationId="{D4CDEB5E-EB36-408F-8264-A52F1C47BC63}"/>
          </ac:spMkLst>
        </pc:spChg>
        <pc:picChg chg="mod">
          <ac:chgData name="Luz Maria Caicedo Eraso" userId="e6631125-1794-4d87-ad99-36406e07632d" providerId="ADAL" clId="{EA9F2966-3D2E-474F-AECF-D36900A9F2DF}" dt="2023-09-18T19:11:16.098" v="563" actId="1076"/>
          <ac:picMkLst>
            <pc:docMk/>
            <pc:sldMk cId="3605834646" sldId="1564"/>
            <ac:picMk id="14" creationId="{4AC9EF81-A73E-4E3F-A764-E5F3761E523A}"/>
          </ac:picMkLst>
        </pc:picChg>
        <pc:picChg chg="mod">
          <ac:chgData name="Luz Maria Caicedo Eraso" userId="e6631125-1794-4d87-ad99-36406e07632d" providerId="ADAL" clId="{EA9F2966-3D2E-474F-AECF-D36900A9F2DF}" dt="2023-09-18T19:11:30.423" v="568" actId="1076"/>
          <ac:picMkLst>
            <pc:docMk/>
            <pc:sldMk cId="3605834646" sldId="1564"/>
            <ac:picMk id="15" creationId="{DDDA585A-393B-462D-AE01-F6B55ED29923}"/>
          </ac:picMkLst>
        </pc:picChg>
      </pc:sldChg>
      <pc:sldChg chg="modSp add mod">
        <pc:chgData name="Luz Maria Caicedo Eraso" userId="e6631125-1794-4d87-ad99-36406e07632d" providerId="ADAL" clId="{EA9F2966-3D2E-474F-AECF-D36900A9F2DF}" dt="2023-09-18T19:45:37.112" v="929" actId="20577"/>
        <pc:sldMkLst>
          <pc:docMk/>
          <pc:sldMk cId="3223954802" sldId="1565"/>
        </pc:sldMkLst>
        <pc:spChg chg="mod">
          <ac:chgData name="Luz Maria Caicedo Eraso" userId="e6631125-1794-4d87-ad99-36406e07632d" providerId="ADAL" clId="{EA9F2966-3D2E-474F-AECF-D36900A9F2DF}" dt="2023-09-18T19:45:00.575" v="861" actId="20577"/>
          <ac:spMkLst>
            <pc:docMk/>
            <pc:sldMk cId="3223954802" sldId="1565"/>
            <ac:spMk id="5" creationId="{6BE582F8-1305-4391-98F1-CE51F82EB6DA}"/>
          </ac:spMkLst>
        </pc:spChg>
        <pc:spChg chg="mod">
          <ac:chgData name="Luz Maria Caicedo Eraso" userId="e6631125-1794-4d87-ad99-36406e07632d" providerId="ADAL" clId="{EA9F2966-3D2E-474F-AECF-D36900A9F2DF}" dt="2023-09-18T19:45:13.398" v="893" actId="20577"/>
          <ac:spMkLst>
            <pc:docMk/>
            <pc:sldMk cId="3223954802" sldId="1565"/>
            <ac:spMk id="7" creationId="{606C67C5-E22B-483E-9B79-49F243BF3582}"/>
          </ac:spMkLst>
        </pc:spChg>
        <pc:graphicFrameChg chg="modGraphic">
          <ac:chgData name="Luz Maria Caicedo Eraso" userId="e6631125-1794-4d87-ad99-36406e07632d" providerId="ADAL" clId="{EA9F2966-3D2E-474F-AECF-D36900A9F2DF}" dt="2023-09-18T19:45:37.112" v="929" actId="20577"/>
          <ac:graphicFrameMkLst>
            <pc:docMk/>
            <pc:sldMk cId="3223954802" sldId="1565"/>
            <ac:graphicFrameMk id="6" creationId="{B7CF3C21-DD92-4ABF-95B4-6177F6FD9E82}"/>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1-62EB-4F9F-8728-C4B6C42B2C5B}"/>
              </c:ext>
            </c:extLst>
          </c:dPt>
          <c:dPt>
            <c:idx val="1"/>
            <c:invertIfNegative val="0"/>
            <c:bubble3D val="0"/>
            <c:spPr>
              <a:solidFill>
                <a:srgbClr val="FFFF00"/>
              </a:solidFill>
              <a:ln>
                <a:noFill/>
              </a:ln>
              <a:effectLst/>
            </c:spPr>
            <c:extLst>
              <c:ext xmlns:c16="http://schemas.microsoft.com/office/drawing/2014/chart" uri="{C3380CC4-5D6E-409C-BE32-E72D297353CC}">
                <c16:uniqueId val="{00000003-62EB-4F9F-8728-C4B6C42B2C5B}"/>
              </c:ext>
            </c:extLst>
          </c:dPt>
          <c:dPt>
            <c:idx val="2"/>
            <c:invertIfNegative val="0"/>
            <c:bubble3D val="0"/>
            <c:spPr>
              <a:solidFill>
                <a:srgbClr val="00B050"/>
              </a:solidFill>
              <a:ln>
                <a:noFill/>
              </a:ln>
              <a:effectLst/>
            </c:spPr>
            <c:extLst>
              <c:ext xmlns:c16="http://schemas.microsoft.com/office/drawing/2014/chart" uri="{C3380CC4-5D6E-409C-BE32-E72D297353CC}">
                <c16:uniqueId val="{00000005-62EB-4F9F-8728-C4B6C42B2C5B}"/>
              </c:ext>
            </c:extLst>
          </c:dPt>
          <c:dLbls>
            <c:spPr>
              <a:noFill/>
              <a:ln>
                <a:noFill/>
              </a:ln>
              <a:effectLst/>
            </c:spPr>
            <c:txPr>
              <a:bodyPr rot="0" spcFirstLastPara="1" vertOverflow="ellipsis" vert="horz" wrap="square" anchor="ctr" anchorCtr="1"/>
              <a:lstStyle/>
              <a:p>
                <a:pPr>
                  <a:defRPr sz="1200" b="0"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'2022'!$A$209:$A$211</c:f>
              <c:strCache>
                <c:ptCount val="3"/>
                <c:pt idx="0">
                  <c:v>D4</c:v>
                </c:pt>
                <c:pt idx="1">
                  <c:v>D3</c:v>
                </c:pt>
                <c:pt idx="2">
                  <c:v>D1</c:v>
                </c:pt>
              </c:strCache>
            </c:strRef>
          </c:cat>
          <c:val>
            <c:numRef>
              <c:f>'2022'!$B$209:$B$211</c:f>
              <c:numCache>
                <c:formatCode>0.0%</c:formatCode>
                <c:ptCount val="3"/>
                <c:pt idx="0">
                  <c:v>1</c:v>
                </c:pt>
                <c:pt idx="1">
                  <c:v>0.81</c:v>
                </c:pt>
                <c:pt idx="2">
                  <c:v>1</c:v>
                </c:pt>
              </c:numCache>
            </c:numRef>
          </c:val>
          <c:extLst>
            <c:ext xmlns:c16="http://schemas.microsoft.com/office/drawing/2014/chart" uri="{C3380CC4-5D6E-409C-BE32-E72D297353CC}">
              <c16:uniqueId val="{00000006-62EB-4F9F-8728-C4B6C42B2C5B}"/>
            </c:ext>
          </c:extLst>
        </c:ser>
        <c:dLbls>
          <c:showLegendKey val="0"/>
          <c:showVal val="1"/>
          <c:showCatName val="0"/>
          <c:showSerName val="0"/>
          <c:showPercent val="0"/>
          <c:showBubbleSize val="0"/>
        </c:dLbls>
        <c:gapWidth val="75"/>
        <c:overlap val="40"/>
        <c:axId val="517729872"/>
        <c:axId val="1"/>
      </c:barChart>
      <c:catAx>
        <c:axId val="517729872"/>
        <c:scaling>
          <c:orientation val="minMax"/>
        </c:scaling>
        <c:delete val="0"/>
        <c:axPos val="l"/>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200" b="0" i="0" u="none" strike="noStrike" kern="1200" cap="none" spc="0" normalizeH="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s-CO"/>
          </a:p>
        </c:txPr>
        <c:crossAx val="1"/>
        <c:crosses val="autoZero"/>
        <c:auto val="1"/>
        <c:lblAlgn val="ctr"/>
        <c:lblOffset val="100"/>
        <c:noMultiLvlLbl val="0"/>
      </c:catAx>
      <c:valAx>
        <c:axId val="1"/>
        <c:scaling>
          <c:orientation val="minMax"/>
        </c:scaling>
        <c:delete val="0"/>
        <c:axPos val="b"/>
        <c:majorGridlines>
          <c:spPr>
            <a:ln w="9525" cap="flat" cmpd="sng" algn="ctr">
              <a:solidFill>
                <a:schemeClr val="dk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s-CO"/>
          </a:p>
        </c:txPr>
        <c:crossAx val="517729872"/>
        <c:crosses val="autoZero"/>
        <c:crossBetween val="between"/>
      </c:valAx>
      <c:spPr>
        <a:pattFill prst="ltDnDiag">
          <a:fgClr>
            <a:schemeClr val="dk1">
              <a:lumMod val="15000"/>
              <a:lumOff val="85000"/>
            </a:schemeClr>
          </a:fgClr>
          <a:bgClr>
            <a:schemeClr val="lt1"/>
          </a:bgClr>
        </a:patt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dk1">
                  <a:lumMod val="65000"/>
                  <a:lumOff val="35000"/>
                </a:schemeClr>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sz="1200">
          <a:latin typeface="Arial" panose="020B0604020202020204" pitchFamily="34" charset="0"/>
          <a:cs typeface="Arial" panose="020B0604020202020204" pitchFamily="34" charset="0"/>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1">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483A49-71D8-E949-4BCF-1E098870794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ES_tradnl"/>
          </a:p>
        </p:txBody>
      </p:sp>
      <p:sp>
        <p:nvSpPr>
          <p:cNvPr id="3" name="Subtítulo 2">
            <a:extLst>
              <a:ext uri="{FF2B5EF4-FFF2-40B4-BE49-F238E27FC236}">
                <a16:creationId xmlns:a16="http://schemas.microsoft.com/office/drawing/2014/main" id="{018CB43E-0597-971A-B250-B1C1A4754B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ES_tradnl"/>
          </a:p>
        </p:txBody>
      </p:sp>
      <p:sp>
        <p:nvSpPr>
          <p:cNvPr id="4" name="Marcador de fecha 3">
            <a:extLst>
              <a:ext uri="{FF2B5EF4-FFF2-40B4-BE49-F238E27FC236}">
                <a16:creationId xmlns:a16="http://schemas.microsoft.com/office/drawing/2014/main" id="{11DBFD07-363C-68B0-E4BA-C11469748AFA}"/>
              </a:ext>
            </a:extLst>
          </p:cNvPr>
          <p:cNvSpPr>
            <a:spLocks noGrp="1"/>
          </p:cNvSpPr>
          <p:nvPr>
            <p:ph type="dt" sz="half" idx="10"/>
          </p:nvPr>
        </p:nvSpPr>
        <p:spPr/>
        <p:txBody>
          <a:bodyPr/>
          <a:lstStyle/>
          <a:p>
            <a:fld id="{5CB161ED-93E0-CE44-BAB2-0EE580BABF22}" type="datetimeFigureOut">
              <a:rPr lang="es-ES_tradnl" smtClean="0"/>
              <a:t>18/09/2023</a:t>
            </a:fld>
            <a:endParaRPr lang="es-ES_tradnl"/>
          </a:p>
        </p:txBody>
      </p:sp>
      <p:sp>
        <p:nvSpPr>
          <p:cNvPr id="5" name="Marcador de pie de página 4">
            <a:extLst>
              <a:ext uri="{FF2B5EF4-FFF2-40B4-BE49-F238E27FC236}">
                <a16:creationId xmlns:a16="http://schemas.microsoft.com/office/drawing/2014/main" id="{506EF2E1-F71A-DA5E-504D-EA15C30AFEA1}"/>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9881A250-6265-99F1-9CC6-FF6C41B17C3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443010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D1BEF8-0302-4F12-A9E7-7F22F81E2DF0}"/>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texto vertical 2">
            <a:extLst>
              <a:ext uri="{FF2B5EF4-FFF2-40B4-BE49-F238E27FC236}">
                <a16:creationId xmlns:a16="http://schemas.microsoft.com/office/drawing/2014/main" id="{9FEAED9B-AC98-8974-82BC-4E4FC953A82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5FE7ABC4-235F-B112-9FF4-98D97305C036}"/>
              </a:ext>
            </a:extLst>
          </p:cNvPr>
          <p:cNvSpPr>
            <a:spLocks noGrp="1"/>
          </p:cNvSpPr>
          <p:nvPr>
            <p:ph type="dt" sz="half" idx="10"/>
          </p:nvPr>
        </p:nvSpPr>
        <p:spPr/>
        <p:txBody>
          <a:bodyPr/>
          <a:lstStyle/>
          <a:p>
            <a:fld id="{5CB161ED-93E0-CE44-BAB2-0EE580BABF22}" type="datetimeFigureOut">
              <a:rPr lang="es-ES_tradnl" smtClean="0"/>
              <a:t>18/09/2023</a:t>
            </a:fld>
            <a:endParaRPr lang="es-ES_tradnl"/>
          </a:p>
        </p:txBody>
      </p:sp>
      <p:sp>
        <p:nvSpPr>
          <p:cNvPr id="5" name="Marcador de pie de página 4">
            <a:extLst>
              <a:ext uri="{FF2B5EF4-FFF2-40B4-BE49-F238E27FC236}">
                <a16:creationId xmlns:a16="http://schemas.microsoft.com/office/drawing/2014/main" id="{DC24284E-D2D8-17BF-78BB-7C325D09DFA0}"/>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882AA021-531A-E390-1B5B-F2B198FDCBF0}"/>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3987230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A07FB20-1C16-135B-5C9D-18273A176124}"/>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ES_tradnl"/>
          </a:p>
        </p:txBody>
      </p:sp>
      <p:sp>
        <p:nvSpPr>
          <p:cNvPr id="3" name="Marcador de texto vertical 2">
            <a:extLst>
              <a:ext uri="{FF2B5EF4-FFF2-40B4-BE49-F238E27FC236}">
                <a16:creationId xmlns:a16="http://schemas.microsoft.com/office/drawing/2014/main" id="{14D45E15-B094-4337-D46D-622E9AE21A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C1118205-0C07-341B-8E07-4A4E4908BCD9}"/>
              </a:ext>
            </a:extLst>
          </p:cNvPr>
          <p:cNvSpPr>
            <a:spLocks noGrp="1"/>
          </p:cNvSpPr>
          <p:nvPr>
            <p:ph type="dt" sz="half" idx="10"/>
          </p:nvPr>
        </p:nvSpPr>
        <p:spPr/>
        <p:txBody>
          <a:bodyPr/>
          <a:lstStyle/>
          <a:p>
            <a:fld id="{5CB161ED-93E0-CE44-BAB2-0EE580BABF22}" type="datetimeFigureOut">
              <a:rPr lang="es-ES_tradnl" smtClean="0"/>
              <a:t>18/09/2023</a:t>
            </a:fld>
            <a:endParaRPr lang="es-ES_tradnl"/>
          </a:p>
        </p:txBody>
      </p:sp>
      <p:sp>
        <p:nvSpPr>
          <p:cNvPr id="5" name="Marcador de pie de página 4">
            <a:extLst>
              <a:ext uri="{FF2B5EF4-FFF2-40B4-BE49-F238E27FC236}">
                <a16:creationId xmlns:a16="http://schemas.microsoft.com/office/drawing/2014/main" id="{36E1612D-9095-BA88-3479-9D0FD85E78A9}"/>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00050FA0-2D24-A233-DBBD-75948D4989B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469572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8F3A38-15DD-EDCE-E2B2-BE10309A68A6}"/>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contenido 2">
            <a:extLst>
              <a:ext uri="{FF2B5EF4-FFF2-40B4-BE49-F238E27FC236}">
                <a16:creationId xmlns:a16="http://schemas.microsoft.com/office/drawing/2014/main" id="{25E349AE-FE76-FA46-E686-BE3C3B1DF6FD}"/>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2C1C002E-37E1-1CC7-97B6-C02A75C2411E}"/>
              </a:ext>
            </a:extLst>
          </p:cNvPr>
          <p:cNvSpPr>
            <a:spLocks noGrp="1"/>
          </p:cNvSpPr>
          <p:nvPr>
            <p:ph type="dt" sz="half" idx="10"/>
          </p:nvPr>
        </p:nvSpPr>
        <p:spPr/>
        <p:txBody>
          <a:bodyPr/>
          <a:lstStyle/>
          <a:p>
            <a:fld id="{5CB161ED-93E0-CE44-BAB2-0EE580BABF22}" type="datetimeFigureOut">
              <a:rPr lang="es-ES_tradnl" smtClean="0"/>
              <a:t>18/09/2023</a:t>
            </a:fld>
            <a:endParaRPr lang="es-ES_tradnl"/>
          </a:p>
        </p:txBody>
      </p:sp>
      <p:sp>
        <p:nvSpPr>
          <p:cNvPr id="5" name="Marcador de pie de página 4">
            <a:extLst>
              <a:ext uri="{FF2B5EF4-FFF2-40B4-BE49-F238E27FC236}">
                <a16:creationId xmlns:a16="http://schemas.microsoft.com/office/drawing/2014/main" id="{E8AC56FD-5E41-E087-A065-D1BCB230CF1A}"/>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40BAD750-4CB5-09B4-148F-8CD12FF36CAF}"/>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610255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D3431C-29C2-8BEC-C002-652617F0A33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7668BEED-B3D0-206A-4EEA-B2E65E468C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D9F0ABB4-450C-E550-5D9E-D374E4990ECF}"/>
              </a:ext>
            </a:extLst>
          </p:cNvPr>
          <p:cNvSpPr>
            <a:spLocks noGrp="1"/>
          </p:cNvSpPr>
          <p:nvPr>
            <p:ph type="dt" sz="half" idx="10"/>
          </p:nvPr>
        </p:nvSpPr>
        <p:spPr/>
        <p:txBody>
          <a:bodyPr/>
          <a:lstStyle/>
          <a:p>
            <a:fld id="{5CB161ED-93E0-CE44-BAB2-0EE580BABF22}" type="datetimeFigureOut">
              <a:rPr lang="es-ES_tradnl" smtClean="0"/>
              <a:t>18/09/2023</a:t>
            </a:fld>
            <a:endParaRPr lang="es-ES_tradnl"/>
          </a:p>
        </p:txBody>
      </p:sp>
      <p:sp>
        <p:nvSpPr>
          <p:cNvPr id="5" name="Marcador de pie de página 4">
            <a:extLst>
              <a:ext uri="{FF2B5EF4-FFF2-40B4-BE49-F238E27FC236}">
                <a16:creationId xmlns:a16="http://schemas.microsoft.com/office/drawing/2014/main" id="{FEB5C0B9-19D6-14CE-2DCE-720846844AC1}"/>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8BD2D518-6CC2-9753-3604-B70B9B0C1D82}"/>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3727962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6558A4-D264-7A4A-A7F2-7E144583557B}"/>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contenido 2">
            <a:extLst>
              <a:ext uri="{FF2B5EF4-FFF2-40B4-BE49-F238E27FC236}">
                <a16:creationId xmlns:a16="http://schemas.microsoft.com/office/drawing/2014/main" id="{D1F39127-9849-7117-E0CD-AEA27F3969A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contenido 3">
            <a:extLst>
              <a:ext uri="{FF2B5EF4-FFF2-40B4-BE49-F238E27FC236}">
                <a16:creationId xmlns:a16="http://schemas.microsoft.com/office/drawing/2014/main" id="{DCB6DF16-01F6-6168-9D46-CCEA00AC030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Marcador de fecha 4">
            <a:extLst>
              <a:ext uri="{FF2B5EF4-FFF2-40B4-BE49-F238E27FC236}">
                <a16:creationId xmlns:a16="http://schemas.microsoft.com/office/drawing/2014/main" id="{CFF52974-CB5B-4BBB-B04F-F71DB506D411}"/>
              </a:ext>
            </a:extLst>
          </p:cNvPr>
          <p:cNvSpPr>
            <a:spLocks noGrp="1"/>
          </p:cNvSpPr>
          <p:nvPr>
            <p:ph type="dt" sz="half" idx="10"/>
          </p:nvPr>
        </p:nvSpPr>
        <p:spPr/>
        <p:txBody>
          <a:bodyPr/>
          <a:lstStyle/>
          <a:p>
            <a:fld id="{5CB161ED-93E0-CE44-BAB2-0EE580BABF22}" type="datetimeFigureOut">
              <a:rPr lang="es-ES_tradnl" smtClean="0"/>
              <a:t>18/09/2023</a:t>
            </a:fld>
            <a:endParaRPr lang="es-ES_tradnl"/>
          </a:p>
        </p:txBody>
      </p:sp>
      <p:sp>
        <p:nvSpPr>
          <p:cNvPr id="6" name="Marcador de pie de página 5">
            <a:extLst>
              <a:ext uri="{FF2B5EF4-FFF2-40B4-BE49-F238E27FC236}">
                <a16:creationId xmlns:a16="http://schemas.microsoft.com/office/drawing/2014/main" id="{01A664AA-A6CC-F646-5CC0-0744FF7FEF53}"/>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9A14E7C9-3458-B90D-05C6-1312E1DDB882}"/>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767250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2A7D61-E78E-A4B4-F0C9-8F1D516DCEA6}"/>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D12D2483-8337-662B-657D-A0DF18BC85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ED2E663-0A7A-6582-85DF-21FF61515D1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Marcador de texto 4">
            <a:extLst>
              <a:ext uri="{FF2B5EF4-FFF2-40B4-BE49-F238E27FC236}">
                <a16:creationId xmlns:a16="http://schemas.microsoft.com/office/drawing/2014/main" id="{B1F07E90-FB7E-6F66-1568-57377F25A7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704826C8-D213-A8EB-6E2C-47129D921C6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7" name="Marcador de fecha 6">
            <a:extLst>
              <a:ext uri="{FF2B5EF4-FFF2-40B4-BE49-F238E27FC236}">
                <a16:creationId xmlns:a16="http://schemas.microsoft.com/office/drawing/2014/main" id="{98E7DF32-94C7-3D12-59A0-AB2067D39468}"/>
              </a:ext>
            </a:extLst>
          </p:cNvPr>
          <p:cNvSpPr>
            <a:spLocks noGrp="1"/>
          </p:cNvSpPr>
          <p:nvPr>
            <p:ph type="dt" sz="half" idx="10"/>
          </p:nvPr>
        </p:nvSpPr>
        <p:spPr/>
        <p:txBody>
          <a:bodyPr/>
          <a:lstStyle/>
          <a:p>
            <a:fld id="{5CB161ED-93E0-CE44-BAB2-0EE580BABF22}" type="datetimeFigureOut">
              <a:rPr lang="es-ES_tradnl" smtClean="0"/>
              <a:t>18/09/2023</a:t>
            </a:fld>
            <a:endParaRPr lang="es-ES_tradnl"/>
          </a:p>
        </p:txBody>
      </p:sp>
      <p:sp>
        <p:nvSpPr>
          <p:cNvPr id="8" name="Marcador de pie de página 7">
            <a:extLst>
              <a:ext uri="{FF2B5EF4-FFF2-40B4-BE49-F238E27FC236}">
                <a16:creationId xmlns:a16="http://schemas.microsoft.com/office/drawing/2014/main" id="{84F22018-60EF-2082-C692-6EAC2E8A3CD4}"/>
              </a:ext>
            </a:extLst>
          </p:cNvPr>
          <p:cNvSpPr>
            <a:spLocks noGrp="1"/>
          </p:cNvSpPr>
          <p:nvPr>
            <p:ph type="ftr" sz="quarter" idx="11"/>
          </p:nvPr>
        </p:nvSpPr>
        <p:spPr/>
        <p:txBody>
          <a:bodyPr/>
          <a:lstStyle/>
          <a:p>
            <a:endParaRPr lang="es-ES_tradnl"/>
          </a:p>
        </p:txBody>
      </p:sp>
      <p:sp>
        <p:nvSpPr>
          <p:cNvPr id="9" name="Marcador de número de diapositiva 8">
            <a:extLst>
              <a:ext uri="{FF2B5EF4-FFF2-40B4-BE49-F238E27FC236}">
                <a16:creationId xmlns:a16="http://schemas.microsoft.com/office/drawing/2014/main" id="{A60B0DFF-B980-64F0-BB3D-E28695FC269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394632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F047E8-1B17-BF19-1F8B-B4D812A30A59}"/>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fecha 2">
            <a:extLst>
              <a:ext uri="{FF2B5EF4-FFF2-40B4-BE49-F238E27FC236}">
                <a16:creationId xmlns:a16="http://schemas.microsoft.com/office/drawing/2014/main" id="{9D9A2142-1D18-0079-CEB6-F72096D4A304}"/>
              </a:ext>
            </a:extLst>
          </p:cNvPr>
          <p:cNvSpPr>
            <a:spLocks noGrp="1"/>
          </p:cNvSpPr>
          <p:nvPr>
            <p:ph type="dt" sz="half" idx="10"/>
          </p:nvPr>
        </p:nvSpPr>
        <p:spPr/>
        <p:txBody>
          <a:bodyPr/>
          <a:lstStyle/>
          <a:p>
            <a:fld id="{5CB161ED-93E0-CE44-BAB2-0EE580BABF22}" type="datetimeFigureOut">
              <a:rPr lang="es-ES_tradnl" smtClean="0"/>
              <a:t>18/09/2023</a:t>
            </a:fld>
            <a:endParaRPr lang="es-ES_tradnl"/>
          </a:p>
        </p:txBody>
      </p:sp>
      <p:sp>
        <p:nvSpPr>
          <p:cNvPr id="4" name="Marcador de pie de página 3">
            <a:extLst>
              <a:ext uri="{FF2B5EF4-FFF2-40B4-BE49-F238E27FC236}">
                <a16:creationId xmlns:a16="http://schemas.microsoft.com/office/drawing/2014/main" id="{A8C3AF9E-9112-1220-D814-8286586CF07B}"/>
              </a:ext>
            </a:extLst>
          </p:cNvPr>
          <p:cNvSpPr>
            <a:spLocks noGrp="1"/>
          </p:cNvSpPr>
          <p:nvPr>
            <p:ph type="ftr" sz="quarter" idx="11"/>
          </p:nvPr>
        </p:nvSpPr>
        <p:spPr/>
        <p:txBody>
          <a:bodyPr/>
          <a:lstStyle/>
          <a:p>
            <a:endParaRPr lang="es-ES_tradnl"/>
          </a:p>
        </p:txBody>
      </p:sp>
      <p:sp>
        <p:nvSpPr>
          <p:cNvPr id="5" name="Marcador de número de diapositiva 4">
            <a:extLst>
              <a:ext uri="{FF2B5EF4-FFF2-40B4-BE49-F238E27FC236}">
                <a16:creationId xmlns:a16="http://schemas.microsoft.com/office/drawing/2014/main" id="{EB292EC8-027E-FDDD-CA8D-52665E9C141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121582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A0A9F07-71A6-8CA5-C860-0ECB6F0386E1}"/>
              </a:ext>
            </a:extLst>
          </p:cNvPr>
          <p:cNvSpPr>
            <a:spLocks noGrp="1"/>
          </p:cNvSpPr>
          <p:nvPr>
            <p:ph type="dt" sz="half" idx="10"/>
          </p:nvPr>
        </p:nvSpPr>
        <p:spPr/>
        <p:txBody>
          <a:bodyPr/>
          <a:lstStyle/>
          <a:p>
            <a:fld id="{5CB161ED-93E0-CE44-BAB2-0EE580BABF22}" type="datetimeFigureOut">
              <a:rPr lang="es-ES_tradnl" smtClean="0"/>
              <a:t>18/09/2023</a:t>
            </a:fld>
            <a:endParaRPr lang="es-ES_tradnl"/>
          </a:p>
        </p:txBody>
      </p:sp>
      <p:sp>
        <p:nvSpPr>
          <p:cNvPr id="3" name="Marcador de pie de página 2">
            <a:extLst>
              <a:ext uri="{FF2B5EF4-FFF2-40B4-BE49-F238E27FC236}">
                <a16:creationId xmlns:a16="http://schemas.microsoft.com/office/drawing/2014/main" id="{E8807CDD-3639-AD30-0999-2A6A57EBB0FE}"/>
              </a:ext>
            </a:extLst>
          </p:cNvPr>
          <p:cNvSpPr>
            <a:spLocks noGrp="1"/>
          </p:cNvSpPr>
          <p:nvPr>
            <p:ph type="ftr" sz="quarter" idx="11"/>
          </p:nvPr>
        </p:nvSpPr>
        <p:spPr/>
        <p:txBody>
          <a:bodyPr/>
          <a:lstStyle/>
          <a:p>
            <a:endParaRPr lang="es-ES_tradnl"/>
          </a:p>
        </p:txBody>
      </p:sp>
      <p:sp>
        <p:nvSpPr>
          <p:cNvPr id="4" name="Marcador de número de diapositiva 3">
            <a:extLst>
              <a:ext uri="{FF2B5EF4-FFF2-40B4-BE49-F238E27FC236}">
                <a16:creationId xmlns:a16="http://schemas.microsoft.com/office/drawing/2014/main" id="{AF90BED0-6270-CAF9-78C4-9136146D296A}"/>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4257772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03DF11-4694-7906-59A6-8C3C67366DF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S_tradnl"/>
          </a:p>
        </p:txBody>
      </p:sp>
      <p:sp>
        <p:nvSpPr>
          <p:cNvPr id="3" name="Marcador de contenido 2">
            <a:extLst>
              <a:ext uri="{FF2B5EF4-FFF2-40B4-BE49-F238E27FC236}">
                <a16:creationId xmlns:a16="http://schemas.microsoft.com/office/drawing/2014/main" id="{5B75D10E-37C3-747B-BF51-203038D81B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texto 3">
            <a:extLst>
              <a:ext uri="{FF2B5EF4-FFF2-40B4-BE49-F238E27FC236}">
                <a16:creationId xmlns:a16="http://schemas.microsoft.com/office/drawing/2014/main" id="{8FFE66EA-AA6B-0442-ED45-499E83BEA1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B6733A5-E960-C847-55B2-DEC18989CA61}"/>
              </a:ext>
            </a:extLst>
          </p:cNvPr>
          <p:cNvSpPr>
            <a:spLocks noGrp="1"/>
          </p:cNvSpPr>
          <p:nvPr>
            <p:ph type="dt" sz="half" idx="10"/>
          </p:nvPr>
        </p:nvSpPr>
        <p:spPr/>
        <p:txBody>
          <a:bodyPr/>
          <a:lstStyle/>
          <a:p>
            <a:fld id="{5CB161ED-93E0-CE44-BAB2-0EE580BABF22}" type="datetimeFigureOut">
              <a:rPr lang="es-ES_tradnl" smtClean="0"/>
              <a:t>18/09/2023</a:t>
            </a:fld>
            <a:endParaRPr lang="es-ES_tradnl"/>
          </a:p>
        </p:txBody>
      </p:sp>
      <p:sp>
        <p:nvSpPr>
          <p:cNvPr id="6" name="Marcador de pie de página 5">
            <a:extLst>
              <a:ext uri="{FF2B5EF4-FFF2-40B4-BE49-F238E27FC236}">
                <a16:creationId xmlns:a16="http://schemas.microsoft.com/office/drawing/2014/main" id="{BFE29F19-0023-EEDC-E2D1-5042B9B6E3CC}"/>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404808C1-26F0-339B-11C1-D33D984035F8}"/>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204702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3A2D9B-D3EB-5B3C-BFA1-FBC40D8D8E1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S_tradnl"/>
          </a:p>
        </p:txBody>
      </p:sp>
      <p:sp>
        <p:nvSpPr>
          <p:cNvPr id="3" name="Marcador de posición de imagen 2">
            <a:extLst>
              <a:ext uri="{FF2B5EF4-FFF2-40B4-BE49-F238E27FC236}">
                <a16:creationId xmlns:a16="http://schemas.microsoft.com/office/drawing/2014/main" id="{81FBAEA0-561D-3087-61C9-32185D23BA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a:extLst>
              <a:ext uri="{FF2B5EF4-FFF2-40B4-BE49-F238E27FC236}">
                <a16:creationId xmlns:a16="http://schemas.microsoft.com/office/drawing/2014/main" id="{570425FB-EF95-BB95-A52D-49D654011D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662E15-0F71-B9D5-6E88-0E1D9E7E53C0}"/>
              </a:ext>
            </a:extLst>
          </p:cNvPr>
          <p:cNvSpPr>
            <a:spLocks noGrp="1"/>
          </p:cNvSpPr>
          <p:nvPr>
            <p:ph type="dt" sz="half" idx="10"/>
          </p:nvPr>
        </p:nvSpPr>
        <p:spPr/>
        <p:txBody>
          <a:bodyPr/>
          <a:lstStyle/>
          <a:p>
            <a:fld id="{5CB161ED-93E0-CE44-BAB2-0EE580BABF22}" type="datetimeFigureOut">
              <a:rPr lang="es-ES_tradnl" smtClean="0"/>
              <a:t>18/09/2023</a:t>
            </a:fld>
            <a:endParaRPr lang="es-ES_tradnl"/>
          </a:p>
        </p:txBody>
      </p:sp>
      <p:sp>
        <p:nvSpPr>
          <p:cNvPr id="6" name="Marcador de pie de página 5">
            <a:extLst>
              <a:ext uri="{FF2B5EF4-FFF2-40B4-BE49-F238E27FC236}">
                <a16:creationId xmlns:a16="http://schemas.microsoft.com/office/drawing/2014/main" id="{2647BA85-731B-7305-28C5-C12310ABC96A}"/>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7453F0F5-9E98-04E5-7602-DDA98417AD03}"/>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444785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EE68A2-F432-CC28-4090-185519400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1750EE30-C2E0-FF7B-652A-1E4FEDAF02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87755594-D461-9E59-092A-252A4730E5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B161ED-93E0-CE44-BAB2-0EE580BABF22}" type="datetimeFigureOut">
              <a:rPr lang="es-ES_tradnl" smtClean="0"/>
              <a:t>18/09/2023</a:t>
            </a:fld>
            <a:endParaRPr lang="es-ES_tradnl"/>
          </a:p>
        </p:txBody>
      </p:sp>
      <p:sp>
        <p:nvSpPr>
          <p:cNvPr id="5" name="Marcador de pie de página 4">
            <a:extLst>
              <a:ext uri="{FF2B5EF4-FFF2-40B4-BE49-F238E27FC236}">
                <a16:creationId xmlns:a16="http://schemas.microsoft.com/office/drawing/2014/main" id="{FE914DD4-12C5-63BA-0D92-3F3BA40B3E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a:extLst>
              <a:ext uri="{FF2B5EF4-FFF2-40B4-BE49-F238E27FC236}">
                <a16:creationId xmlns:a16="http://schemas.microsoft.com/office/drawing/2014/main" id="{D1B2DABA-6051-8F0E-1283-1F593D61F6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542729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32.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simei.icbf.gov.co/tablerocontrol/index3.php?genera_tableror_w=Y&amp;ar_w=NTI=" TargetMode="External"/><Relationship Id="rId2" Type="http://schemas.openxmlformats.org/officeDocument/2006/relationships/image" Target="../media/image37.png"/><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1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hyperlink" Target="https://intranet.icbf.gov.co/estadisticas-institucionales/metas-sociales-y-financieras" TargetMode="Externa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hyperlink" Target="https://sia.icbf.gov.co/General/General/Master/MasterPrincipal.aspx" TargetMode="Externa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emf"/><Relationship Id="rId4" Type="http://schemas.openxmlformats.org/officeDocument/2006/relationships/image" Target="../media/image5.emf"/></Relationships>
</file>

<file path=ppt/slides/_rels/slide20.xml.rels><?xml version="1.0" encoding="UTF-8" standalone="yes"?>
<Relationships xmlns="http://schemas.openxmlformats.org/package/2006/relationships"><Relationship Id="rId2" Type="http://schemas.openxmlformats.org/officeDocument/2006/relationships/hyperlink" Target="https://intranet.icbf.gov.co/estadisticas-institucionales/metas-sociales-y-financieras" TargetMode="Externa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hyperlink" Target="https://intranet.icbf.gov.co/estadisticas-institucionales/metas-sociales-y-financieras" TargetMode="Externa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hyperlink" Target="https://intranet.icbf.gov.co/estadisticas-institucionales/metas-sociales-y-financieras"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hyperlink" Target="https://intranet.icbf.gov.co/estadisticas-institucionales/metas-sociales-y-financieras" TargetMode="Externa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hyperlink" Target="https://intranet.icbf.gov.co/estadisticas-institucionales/metas-sociales-y-financieras" TargetMode="Externa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hyperlink" Target="https://intranet.icbf.gov.co/estadisticas-institucionales/metas-sociales-y-financieras" TargetMode="Externa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hyperlink" Target="https://simei.icbf.gov.co/tablerocontrol/index3.php?genera_tableror_w=Y&amp;ar_w=NTI=" TargetMode="Externa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hyperlink" Target="https://sim.icbf.gov.co/sim/" TargetMode="Externa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45.xml.rels><?xml version="1.0" encoding="UTF-8" standalone="yes"?>
<Relationships xmlns="http://schemas.openxmlformats.org/package/2006/relationships"><Relationship Id="rId3" Type="http://schemas.openxmlformats.org/officeDocument/2006/relationships/hyperlink" Target="http://www.icbf.gov.co/" TargetMode="External"/><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4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emf"/><Relationship Id="rId1" Type="http://schemas.openxmlformats.org/officeDocument/2006/relationships/slideLayout" Target="../slideLayouts/slideLayout1.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a:extLst>
              <a:ext uri="{FF2B5EF4-FFF2-40B4-BE49-F238E27FC236}">
                <a16:creationId xmlns:a16="http://schemas.microsoft.com/office/drawing/2014/main" id="{9F9EE824-3996-9885-0B2B-29081D54E90D}"/>
              </a:ext>
            </a:extLst>
          </p:cNvPr>
          <p:cNvSpPr txBox="1"/>
          <p:nvPr/>
        </p:nvSpPr>
        <p:spPr>
          <a:xfrm>
            <a:off x="0" y="6611779"/>
            <a:ext cx="1815590" cy="246221"/>
          </a:xfrm>
          <a:prstGeom prst="rect">
            <a:avLst/>
          </a:prstGeom>
          <a:noFill/>
        </p:spPr>
        <p:txBody>
          <a:bodyPr wrap="square" rtlCol="0">
            <a:spAutoFit/>
          </a:bodyPr>
          <a:lstStyle/>
          <a:p>
            <a:r>
              <a:rPr lang="es-ES" sz="1000" dirty="0">
                <a:solidFill>
                  <a:schemeClr val="bg1"/>
                </a:solidFill>
                <a:latin typeface="Nunito Sans" pitchFamily="2" charset="77"/>
              </a:rPr>
              <a:t>PÚBLICA</a:t>
            </a:r>
          </a:p>
        </p:txBody>
      </p:sp>
      <p:pic>
        <p:nvPicPr>
          <p:cNvPr id="3" name="Imagen 2">
            <a:extLst>
              <a:ext uri="{FF2B5EF4-FFF2-40B4-BE49-F238E27FC236}">
                <a16:creationId xmlns:a16="http://schemas.microsoft.com/office/drawing/2014/main" id="{E97772CB-7476-471B-8AE9-FDF65D82710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1238" cy="6858000"/>
          </a:xfrm>
          <a:prstGeom prst="rect">
            <a:avLst/>
          </a:prstGeom>
        </p:spPr>
      </p:pic>
      <p:sp>
        <p:nvSpPr>
          <p:cNvPr id="11" name="CuadroTexto 10">
            <a:extLst>
              <a:ext uri="{FF2B5EF4-FFF2-40B4-BE49-F238E27FC236}">
                <a16:creationId xmlns:a16="http://schemas.microsoft.com/office/drawing/2014/main" id="{1794EB2C-8AB6-4D34-BF42-574B1FAAE1D4}"/>
              </a:ext>
            </a:extLst>
          </p:cNvPr>
          <p:cNvSpPr txBox="1"/>
          <p:nvPr/>
        </p:nvSpPr>
        <p:spPr>
          <a:xfrm>
            <a:off x="499647" y="3506202"/>
            <a:ext cx="6041861" cy="630942"/>
          </a:xfrm>
          <a:prstGeom prst="rect">
            <a:avLst/>
          </a:prstGeom>
          <a:noFill/>
        </p:spPr>
        <p:txBody>
          <a:bodyPr wrap="square">
            <a:spAutoFit/>
          </a:bodyPr>
          <a:lstStyle/>
          <a:p>
            <a:pPr algn="r"/>
            <a:r>
              <a:rPr lang="es-ES" sz="3500" b="1" dirty="0">
                <a:latin typeface="Verdana" panose="020B0604030504040204" pitchFamily="34" charset="0"/>
                <a:ea typeface="Verdana" panose="020B0604030504040204" pitchFamily="34" charset="0"/>
              </a:rPr>
              <a:t>cuentas 2023</a:t>
            </a:r>
          </a:p>
        </p:txBody>
      </p:sp>
      <p:sp>
        <p:nvSpPr>
          <p:cNvPr id="12" name="CuadroTexto 11">
            <a:extLst>
              <a:ext uri="{FF2B5EF4-FFF2-40B4-BE49-F238E27FC236}">
                <a16:creationId xmlns:a16="http://schemas.microsoft.com/office/drawing/2014/main" id="{A5A4E5EB-5191-4F76-9376-81C3B7588E45}"/>
              </a:ext>
            </a:extLst>
          </p:cNvPr>
          <p:cNvSpPr txBox="1"/>
          <p:nvPr/>
        </p:nvSpPr>
        <p:spPr>
          <a:xfrm>
            <a:off x="117446" y="1955180"/>
            <a:ext cx="6424062" cy="400110"/>
          </a:xfrm>
          <a:prstGeom prst="rect">
            <a:avLst/>
          </a:prstGeom>
          <a:noFill/>
        </p:spPr>
        <p:txBody>
          <a:bodyPr wrap="square">
            <a:spAutoFit/>
          </a:bodyPr>
          <a:lstStyle/>
          <a:p>
            <a:pPr algn="r"/>
            <a:r>
              <a:rPr lang="es-ES" sz="2000" dirty="0">
                <a:latin typeface="Verdana" panose="020B0604030504040204" pitchFamily="34" charset="0"/>
                <a:ea typeface="Verdana" panose="020B0604030504040204" pitchFamily="34" charset="0"/>
              </a:rPr>
              <a:t>Mesa Pública de  Redición de Cuentas</a:t>
            </a:r>
          </a:p>
        </p:txBody>
      </p:sp>
      <p:sp>
        <p:nvSpPr>
          <p:cNvPr id="13" name="TextBox 4">
            <a:extLst>
              <a:ext uri="{FF2B5EF4-FFF2-40B4-BE49-F238E27FC236}">
                <a16:creationId xmlns:a16="http://schemas.microsoft.com/office/drawing/2014/main" id="{A9D445A6-7313-4A14-8E59-FFC2B917A298}"/>
              </a:ext>
            </a:extLst>
          </p:cNvPr>
          <p:cNvSpPr txBox="1"/>
          <p:nvPr/>
        </p:nvSpPr>
        <p:spPr>
          <a:xfrm>
            <a:off x="-1509228" y="2355290"/>
            <a:ext cx="8132220" cy="1169551"/>
          </a:xfrm>
          <a:prstGeom prst="rect">
            <a:avLst/>
          </a:prstGeom>
          <a:noFill/>
        </p:spPr>
        <p:txBody>
          <a:bodyPr wrap="square" rtlCol="0">
            <a:spAutoFit/>
          </a:bodyPr>
          <a:lstStyle/>
          <a:p>
            <a:pPr algn="r"/>
            <a:r>
              <a:rPr lang="es-ES" sz="7000" b="1" dirty="0">
                <a:solidFill>
                  <a:srgbClr val="000000"/>
                </a:solidFill>
                <a:latin typeface="Verdana" panose="020B0604030504040204" pitchFamily="34" charset="0"/>
                <a:ea typeface="Verdana" panose="020B0604030504040204" pitchFamily="34" charset="0"/>
              </a:rPr>
              <a:t>ICBF RINDE</a:t>
            </a:r>
          </a:p>
        </p:txBody>
      </p:sp>
      <p:sp>
        <p:nvSpPr>
          <p:cNvPr id="14" name="CuadroTexto 13">
            <a:extLst>
              <a:ext uri="{FF2B5EF4-FFF2-40B4-BE49-F238E27FC236}">
                <a16:creationId xmlns:a16="http://schemas.microsoft.com/office/drawing/2014/main" id="{BF52A2B6-9FB4-45F3-9D0F-41DABCD13AF1}"/>
              </a:ext>
            </a:extLst>
          </p:cNvPr>
          <p:cNvSpPr txBox="1"/>
          <p:nvPr/>
        </p:nvSpPr>
        <p:spPr>
          <a:xfrm>
            <a:off x="2416029" y="4292331"/>
            <a:ext cx="4125479" cy="1077218"/>
          </a:xfrm>
          <a:prstGeom prst="rect">
            <a:avLst/>
          </a:prstGeom>
          <a:noFill/>
        </p:spPr>
        <p:txBody>
          <a:bodyPr wrap="square">
            <a:spAutoFit/>
          </a:bodyPr>
          <a:lstStyle/>
          <a:p>
            <a:pPr marL="0" marR="0" lvl="0" indent="0" algn="r" defTabSz="914400" eaLnBrk="1" fontAlgn="auto" latinLnBrk="0" hangingPunct="1">
              <a:spcAft>
                <a:spcPts val="0"/>
              </a:spcAft>
              <a:buClrTx/>
              <a:buSzTx/>
              <a:buFontTx/>
              <a:buNone/>
              <a:tabLst/>
              <a:defRPr/>
            </a:pPr>
            <a:r>
              <a:rPr kumimoji="0" lang="es-CO" sz="1600" b="1"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Regional Nariño</a:t>
            </a:r>
          </a:p>
          <a:p>
            <a:pPr marL="0" marR="0" lvl="0" indent="0" algn="r" defTabSz="914400" eaLnBrk="1" fontAlgn="auto" latinLnBrk="0" hangingPunct="1">
              <a:spcAft>
                <a:spcPts val="0"/>
              </a:spcAft>
              <a:buClrTx/>
              <a:buSzTx/>
              <a:buFontTx/>
              <a:buNone/>
              <a:tabLst/>
              <a:defRPr/>
            </a:pPr>
            <a:r>
              <a:rPr lang="es-CO" sz="1600" b="1" kern="0" dirty="0">
                <a:latin typeface="Verdana" panose="020B0604030504040204" pitchFamily="34" charset="0"/>
                <a:ea typeface="Verdana" panose="020B0604030504040204" pitchFamily="34" charset="0"/>
                <a:cs typeface="Calibri Light"/>
              </a:rPr>
              <a:t>María Mercedes Arellano Ortiz</a:t>
            </a:r>
          </a:p>
          <a:p>
            <a:pPr marL="0" marR="0" lvl="0" indent="0" algn="r" defTabSz="914400" eaLnBrk="1" fontAlgn="auto" latinLnBrk="0" hangingPunct="1">
              <a:spcAft>
                <a:spcPts val="0"/>
              </a:spcAft>
              <a:buClrTx/>
              <a:buSzTx/>
              <a:buFontTx/>
              <a:buNone/>
              <a:tabLst/>
              <a:defRPr/>
            </a:pPr>
            <a:r>
              <a:rPr kumimoji="0" lang="es-CO" sz="1600" b="1"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Directora Regional</a:t>
            </a:r>
          </a:p>
          <a:p>
            <a:pPr marL="0" marR="0" lvl="0" indent="0" algn="r" defTabSz="914400" eaLnBrk="1" fontAlgn="auto" latinLnBrk="0" hangingPunct="1">
              <a:spcAft>
                <a:spcPts val="0"/>
              </a:spcAft>
              <a:buClrTx/>
              <a:buSzTx/>
              <a:buFontTx/>
              <a:buNone/>
              <a:tabLst/>
              <a:defRPr/>
            </a:pPr>
            <a:r>
              <a:rPr kumimoji="0" lang="es-CO" sz="1600" b="1"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Fecha 20/09/2023</a:t>
            </a:r>
          </a:p>
        </p:txBody>
      </p:sp>
    </p:spTree>
    <p:extLst>
      <p:ext uri="{BB962C8B-B14F-4D97-AF65-F5344CB8AC3E}">
        <p14:creationId xmlns:p14="http://schemas.microsoft.com/office/powerpoint/2010/main" val="3380637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nterfaz de usuario gráfica&#10;&#10;Descripción generada automáticamente">
            <a:extLst>
              <a:ext uri="{FF2B5EF4-FFF2-40B4-BE49-F238E27FC236}">
                <a16:creationId xmlns:a16="http://schemas.microsoft.com/office/drawing/2014/main" id="{94102EDC-8B27-292C-E1A6-76A7F18A2E0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8165"/>
            <a:ext cx="12192000" cy="6858000"/>
          </a:xfrm>
          <a:prstGeom prst="rect">
            <a:avLst/>
          </a:prstGeom>
        </p:spPr>
      </p:pic>
      <p:sp>
        <p:nvSpPr>
          <p:cNvPr id="6" name="TextBox 6">
            <a:extLst>
              <a:ext uri="{FF2B5EF4-FFF2-40B4-BE49-F238E27FC236}">
                <a16:creationId xmlns:a16="http://schemas.microsoft.com/office/drawing/2014/main" id="{A84080E3-64CE-D2DC-6601-54FABC80F4AD}"/>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7" name="CuadroTexto 6">
            <a:extLst>
              <a:ext uri="{FF2B5EF4-FFF2-40B4-BE49-F238E27FC236}">
                <a16:creationId xmlns:a16="http://schemas.microsoft.com/office/drawing/2014/main" id="{EAA73497-5881-40DB-B7A1-9479B4F1027E}"/>
              </a:ext>
            </a:extLst>
          </p:cNvPr>
          <p:cNvSpPr txBox="1"/>
          <p:nvPr/>
        </p:nvSpPr>
        <p:spPr>
          <a:xfrm>
            <a:off x="1031845" y="2473731"/>
            <a:ext cx="6107185" cy="1631216"/>
          </a:xfrm>
          <a:prstGeom prst="rect">
            <a:avLst/>
          </a:prstGeom>
          <a:noFill/>
        </p:spPr>
        <p:txBody>
          <a:bodyPr wrap="square" rtlCol="0">
            <a:spAutoFit/>
          </a:bodyPr>
          <a:lstStyle/>
          <a:p>
            <a:pPr algn="ctr"/>
            <a:r>
              <a:rPr lang="es-419" sz="4000" b="1" dirty="0">
                <a:solidFill>
                  <a:prstClr val="white"/>
                </a:solidFill>
                <a:latin typeface="Verdana" panose="020B0604030504040204" pitchFamily="34" charset="0"/>
                <a:ea typeface="Verdana" panose="020B0604030504040204" pitchFamily="34" charset="0"/>
                <a:cs typeface="Roboto" panose="02000000000000000000" pitchFamily="2" charset="0"/>
              </a:rPr>
              <a:t>CONTEXTO</a:t>
            </a:r>
          </a:p>
          <a:p>
            <a:pPr algn="ctr"/>
            <a:r>
              <a:rPr lang="es-419" sz="4000" b="1" dirty="0">
                <a:solidFill>
                  <a:prstClr val="white"/>
                </a:solidFill>
                <a:latin typeface="Verdana" panose="020B0604030504040204" pitchFamily="34" charset="0"/>
                <a:ea typeface="Verdana" panose="020B0604030504040204" pitchFamily="34" charset="0"/>
                <a:cs typeface="Roboto" panose="02000000000000000000" pitchFamily="2" charset="0"/>
              </a:rPr>
              <a:t>MESAS PÚBLICAS</a:t>
            </a:r>
          </a:p>
          <a:p>
            <a:endParaRPr lang="es-ES_tradnl"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74561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8" name="TextBox 6">
            <a:extLst>
              <a:ext uri="{FF2B5EF4-FFF2-40B4-BE49-F238E27FC236}">
                <a16:creationId xmlns:a16="http://schemas.microsoft.com/office/drawing/2014/main" id="{32C7978E-6752-46FA-8745-DEC64F5CCEBD}"/>
              </a:ext>
            </a:extLst>
          </p:cNvPr>
          <p:cNvSpPr txBox="1"/>
          <p:nvPr/>
        </p:nvSpPr>
        <p:spPr>
          <a:xfrm>
            <a:off x="1443973" y="260315"/>
            <a:ext cx="9973443" cy="400110"/>
          </a:xfrm>
          <a:prstGeom prst="rect">
            <a:avLst/>
          </a:prstGeom>
          <a:noFill/>
        </p:spPr>
        <p:txBody>
          <a:bodyPr wrap="square" rtlCol="0">
            <a:spAutoFit/>
          </a:bodyPr>
          <a:lstStyle/>
          <a:p>
            <a:pPr algn="ctr"/>
            <a:r>
              <a:rPr lang="es-ES" sz="2000" b="1" dirty="0">
                <a:solidFill>
                  <a:srgbClr val="4DAF46"/>
                </a:solidFill>
                <a:latin typeface="Verdana" panose="020B0604030504040204" pitchFamily="34" charset="0"/>
                <a:ea typeface="Verdana" panose="020B0604030504040204" pitchFamily="34" charset="0"/>
              </a:rPr>
              <a:t>MODELO DE TRANSPARENCIA</a:t>
            </a:r>
          </a:p>
        </p:txBody>
      </p:sp>
      <p:sp>
        <p:nvSpPr>
          <p:cNvPr id="11" name="TextBox 6">
            <a:extLst>
              <a:ext uri="{FF2B5EF4-FFF2-40B4-BE49-F238E27FC236}">
                <a16:creationId xmlns:a16="http://schemas.microsoft.com/office/drawing/2014/main" id="{6903C0C7-A31E-48D1-A3FF-8B55DA3EB78E}"/>
              </a:ext>
            </a:extLst>
          </p:cNvPr>
          <p:cNvSpPr txBox="1"/>
          <p:nvPr/>
        </p:nvSpPr>
        <p:spPr>
          <a:xfrm>
            <a:off x="1231355" y="953073"/>
            <a:ext cx="6725225" cy="338554"/>
          </a:xfrm>
          <a:prstGeom prst="rect">
            <a:avLst/>
          </a:prstGeom>
          <a:noFill/>
        </p:spPr>
        <p:txBody>
          <a:bodyPr wrap="square" rtlCol="0">
            <a:spAutoFit/>
          </a:bodyPr>
          <a:lstStyle/>
          <a:p>
            <a:r>
              <a:rPr lang="es-CO" sz="1600" dirty="0">
                <a:latin typeface="Verdana" panose="020B0604030504040204" pitchFamily="34" charset="0"/>
                <a:ea typeface="Verdana" panose="020B0604030504040204" pitchFamily="34" charset="0"/>
              </a:rPr>
              <a:t>Instituto Colombiano de Bienestar Familiar</a:t>
            </a:r>
          </a:p>
        </p:txBody>
      </p:sp>
      <p:sp>
        <p:nvSpPr>
          <p:cNvPr id="12" name="TextBox 6">
            <a:extLst>
              <a:ext uri="{FF2B5EF4-FFF2-40B4-BE49-F238E27FC236}">
                <a16:creationId xmlns:a16="http://schemas.microsoft.com/office/drawing/2014/main" id="{A0D6D292-085D-473F-8750-53EDC279AD04}"/>
              </a:ext>
            </a:extLst>
          </p:cNvPr>
          <p:cNvSpPr txBox="1"/>
          <p:nvPr/>
        </p:nvSpPr>
        <p:spPr>
          <a:xfrm>
            <a:off x="6007925" y="1178810"/>
            <a:ext cx="4597333" cy="374571"/>
          </a:xfrm>
          <a:prstGeom prst="roundRect">
            <a:avLst/>
          </a:prstGeom>
          <a:solidFill>
            <a:schemeClr val="bg1">
              <a:lumMod val="95000"/>
            </a:schemeClr>
          </a:solidFill>
        </p:spPr>
        <p:txBody>
          <a:bodyPr wrap="square" rtlCol="0">
            <a:spAutoFit/>
          </a:bodyPr>
          <a:lstStyle/>
          <a:p>
            <a:pPr algn="ctr"/>
            <a:r>
              <a:rPr lang="es-CO" sz="1600" b="1" dirty="0">
                <a:latin typeface="Verdana" panose="020B0604030504040204" pitchFamily="34" charset="0"/>
                <a:ea typeface="Verdana" panose="020B0604030504040204" pitchFamily="34" charset="0"/>
              </a:rPr>
              <a:t>7 COMPONENTES</a:t>
            </a:r>
          </a:p>
        </p:txBody>
      </p:sp>
      <p:pic>
        <p:nvPicPr>
          <p:cNvPr id="5" name="Imagen 4">
            <a:extLst>
              <a:ext uri="{FF2B5EF4-FFF2-40B4-BE49-F238E27FC236}">
                <a16:creationId xmlns:a16="http://schemas.microsoft.com/office/drawing/2014/main" id="{B0900638-6F8D-4FFD-9372-4FBDD430D149}"/>
              </a:ext>
            </a:extLst>
          </p:cNvPr>
          <p:cNvPicPr>
            <a:picLocks noChangeAspect="1"/>
          </p:cNvPicPr>
          <p:nvPr/>
        </p:nvPicPr>
        <p:blipFill>
          <a:blip r:embed="rId2"/>
          <a:stretch>
            <a:fillRect/>
          </a:stretch>
        </p:blipFill>
        <p:spPr>
          <a:xfrm>
            <a:off x="1693385" y="2300077"/>
            <a:ext cx="481626" cy="548688"/>
          </a:xfrm>
          <a:prstGeom prst="rect">
            <a:avLst/>
          </a:prstGeom>
        </p:spPr>
      </p:pic>
      <p:sp>
        <p:nvSpPr>
          <p:cNvPr id="13" name="CuadroTexto 12">
            <a:extLst>
              <a:ext uri="{FF2B5EF4-FFF2-40B4-BE49-F238E27FC236}">
                <a16:creationId xmlns:a16="http://schemas.microsoft.com/office/drawing/2014/main" id="{35D649D3-A9F9-4915-8356-EF256FDDC486}"/>
              </a:ext>
            </a:extLst>
          </p:cNvPr>
          <p:cNvSpPr txBox="1"/>
          <p:nvPr/>
        </p:nvSpPr>
        <p:spPr>
          <a:xfrm>
            <a:off x="2377873" y="2132396"/>
            <a:ext cx="3490091" cy="838676"/>
          </a:xfrm>
          <a:prstGeom prst="roundRect">
            <a:avLst>
              <a:gd name="adj" fmla="val 20559"/>
            </a:avLst>
          </a:prstGeom>
          <a:solidFill>
            <a:schemeClr val="bg1">
              <a:lumMod val="95000"/>
            </a:schemeClr>
          </a:solidFill>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Ley 2195 de 2022 - Art. 31</a:t>
            </a:r>
          </a:p>
          <a:p>
            <a:pPr>
              <a:defRPr/>
            </a:pPr>
            <a:r>
              <a:rPr kumimoji="0" lang="es-CO"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Programa de Transparencia y Ética Pública </a:t>
            </a:r>
          </a:p>
        </p:txBody>
      </p:sp>
      <p:sp>
        <p:nvSpPr>
          <p:cNvPr id="14" name="CuadroTexto 13">
            <a:extLst>
              <a:ext uri="{FF2B5EF4-FFF2-40B4-BE49-F238E27FC236}">
                <a16:creationId xmlns:a16="http://schemas.microsoft.com/office/drawing/2014/main" id="{B3C494DC-DBD6-4DBF-A82D-0FE74267728A}"/>
              </a:ext>
            </a:extLst>
          </p:cNvPr>
          <p:cNvSpPr txBox="1"/>
          <p:nvPr/>
        </p:nvSpPr>
        <p:spPr>
          <a:xfrm>
            <a:off x="2727225" y="3290500"/>
            <a:ext cx="1395693" cy="276999"/>
          </a:xfrm>
          <a:prstGeom prst="rect">
            <a:avLst/>
          </a:prstGeom>
          <a:noFill/>
        </p:spPr>
        <p:txBody>
          <a:bodyPr wrap="square" rtlCol="0">
            <a:spAutoFit/>
          </a:bodyPr>
          <a:lstStyle/>
          <a:p>
            <a:pPr marR="0" lvl="0" algn="ctr" defTabSz="914400" rtl="0" eaLnBrk="1" fontAlgn="auto" latinLnBrk="0" hangingPunct="1">
              <a:lnSpc>
                <a:spcPct val="100000"/>
              </a:lnSpc>
              <a:spcBef>
                <a:spcPts val="0"/>
              </a:spcBef>
              <a:spcAft>
                <a:spcPts val="0"/>
              </a:spcAft>
              <a:buClrTx/>
              <a:buSzTx/>
              <a:tabLst/>
              <a:defRPr/>
            </a:pPr>
            <a:r>
              <a:rPr kumimoji="0" lang="es-CO" sz="12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Modifica</a:t>
            </a:r>
          </a:p>
        </p:txBody>
      </p:sp>
      <p:grpSp>
        <p:nvGrpSpPr>
          <p:cNvPr id="15" name="Grupo 14">
            <a:extLst>
              <a:ext uri="{FF2B5EF4-FFF2-40B4-BE49-F238E27FC236}">
                <a16:creationId xmlns:a16="http://schemas.microsoft.com/office/drawing/2014/main" id="{EC6D3D2F-2F17-414C-B159-8EAD44D84D90}"/>
              </a:ext>
            </a:extLst>
          </p:cNvPr>
          <p:cNvGrpSpPr/>
          <p:nvPr/>
        </p:nvGrpSpPr>
        <p:grpSpPr>
          <a:xfrm rot="10800000">
            <a:off x="3947375" y="3109487"/>
            <a:ext cx="344844" cy="702354"/>
            <a:chOff x="2623253" y="3424196"/>
            <a:chExt cx="296820" cy="646043"/>
          </a:xfrm>
        </p:grpSpPr>
        <p:sp>
          <p:nvSpPr>
            <p:cNvPr id="16" name="Rectángulo redondeado 13">
              <a:extLst>
                <a:ext uri="{FF2B5EF4-FFF2-40B4-BE49-F238E27FC236}">
                  <a16:creationId xmlns:a16="http://schemas.microsoft.com/office/drawing/2014/main" id="{5F234E5C-6708-47FD-9B5D-0682546F8F02}"/>
                </a:ext>
              </a:extLst>
            </p:cNvPr>
            <p:cNvSpPr/>
            <p:nvPr/>
          </p:nvSpPr>
          <p:spPr>
            <a:xfrm>
              <a:off x="2623253" y="3424196"/>
              <a:ext cx="296820" cy="646043"/>
            </a:xfrm>
            <a:prstGeom prst="roundRect">
              <a:avLst>
                <a:gd name="adj" fmla="val 50000"/>
              </a:avLst>
            </a:prstGeom>
            <a:solidFill>
              <a:srgbClr val="FEB34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Elipse 16">
              <a:extLst>
                <a:ext uri="{FF2B5EF4-FFF2-40B4-BE49-F238E27FC236}">
                  <a16:creationId xmlns:a16="http://schemas.microsoft.com/office/drawing/2014/main" id="{6CD250E7-B855-4DBA-9C0D-4A0B7B9EC4EA}"/>
                </a:ext>
              </a:extLst>
            </p:cNvPr>
            <p:cNvSpPr/>
            <p:nvPr/>
          </p:nvSpPr>
          <p:spPr>
            <a:xfrm>
              <a:off x="2623253" y="3426106"/>
              <a:ext cx="296820" cy="296820"/>
            </a:xfrm>
            <a:prstGeom prst="ellipse">
              <a:avLst/>
            </a:prstGeom>
            <a:solidFill>
              <a:srgbClr val="FEB3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Triángulo 15">
              <a:extLst>
                <a:ext uri="{FF2B5EF4-FFF2-40B4-BE49-F238E27FC236}">
                  <a16:creationId xmlns:a16="http://schemas.microsoft.com/office/drawing/2014/main" id="{E6ECDE18-24F8-4813-B963-C96F8633D6D6}"/>
                </a:ext>
              </a:extLst>
            </p:cNvPr>
            <p:cNvSpPr/>
            <p:nvPr/>
          </p:nvSpPr>
          <p:spPr>
            <a:xfrm>
              <a:off x="2691115" y="3495556"/>
              <a:ext cx="167832" cy="14468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19" name="Imagen 18">
            <a:extLst>
              <a:ext uri="{FF2B5EF4-FFF2-40B4-BE49-F238E27FC236}">
                <a16:creationId xmlns:a16="http://schemas.microsoft.com/office/drawing/2014/main" id="{A380E26E-EB5E-42AD-8933-841D8685C382}"/>
              </a:ext>
            </a:extLst>
          </p:cNvPr>
          <p:cNvPicPr>
            <a:picLocks noChangeAspect="1"/>
          </p:cNvPicPr>
          <p:nvPr/>
        </p:nvPicPr>
        <p:blipFill>
          <a:blip r:embed="rId3"/>
          <a:stretch>
            <a:fillRect/>
          </a:stretch>
        </p:blipFill>
        <p:spPr>
          <a:xfrm>
            <a:off x="1600177" y="4142921"/>
            <a:ext cx="481626" cy="554784"/>
          </a:xfrm>
          <a:prstGeom prst="rect">
            <a:avLst/>
          </a:prstGeom>
        </p:spPr>
      </p:pic>
      <p:sp>
        <p:nvSpPr>
          <p:cNvPr id="20" name="CuadroTexto 19">
            <a:extLst>
              <a:ext uri="{FF2B5EF4-FFF2-40B4-BE49-F238E27FC236}">
                <a16:creationId xmlns:a16="http://schemas.microsoft.com/office/drawing/2014/main" id="{AE536D2F-15D0-4C7B-B655-1C2082462FD0}"/>
              </a:ext>
            </a:extLst>
          </p:cNvPr>
          <p:cNvSpPr txBox="1"/>
          <p:nvPr/>
        </p:nvSpPr>
        <p:spPr>
          <a:xfrm>
            <a:off x="2272096" y="3976713"/>
            <a:ext cx="3748754" cy="838676"/>
          </a:xfrm>
          <a:prstGeom prst="roundRect">
            <a:avLst>
              <a:gd name="adj" fmla="val 20559"/>
            </a:avLst>
          </a:prstGeom>
          <a:solidFill>
            <a:schemeClr val="bg1">
              <a:lumMod val="95000"/>
            </a:schemeClr>
          </a:solidFill>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Ley 1474 de 2011 - Art. 73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Plan Anticorrupción y de Atención al Ciudadano</a:t>
            </a:r>
          </a:p>
        </p:txBody>
      </p:sp>
      <p:pic>
        <p:nvPicPr>
          <p:cNvPr id="23" name="Imagen 22">
            <a:extLst>
              <a:ext uri="{FF2B5EF4-FFF2-40B4-BE49-F238E27FC236}">
                <a16:creationId xmlns:a16="http://schemas.microsoft.com/office/drawing/2014/main" id="{2EB8577E-6B62-4520-B918-90EE1F094EC3}"/>
              </a:ext>
            </a:extLst>
          </p:cNvPr>
          <p:cNvPicPr>
            <a:picLocks noChangeAspect="1"/>
          </p:cNvPicPr>
          <p:nvPr/>
        </p:nvPicPr>
        <p:blipFill>
          <a:blip r:embed="rId4"/>
          <a:stretch>
            <a:fillRect/>
          </a:stretch>
        </p:blipFill>
        <p:spPr>
          <a:xfrm>
            <a:off x="6007925" y="1646624"/>
            <a:ext cx="4661996" cy="4573756"/>
          </a:xfrm>
          <a:prstGeom prst="rect">
            <a:avLst/>
          </a:prstGeom>
        </p:spPr>
      </p:pic>
      <p:sp>
        <p:nvSpPr>
          <p:cNvPr id="24" name="CuadroTexto 23">
            <a:extLst>
              <a:ext uri="{FF2B5EF4-FFF2-40B4-BE49-F238E27FC236}">
                <a16:creationId xmlns:a16="http://schemas.microsoft.com/office/drawing/2014/main" id="{E3D90926-8E05-47CD-912D-45FB6A2EB316}"/>
              </a:ext>
            </a:extLst>
          </p:cNvPr>
          <p:cNvSpPr txBox="1"/>
          <p:nvPr/>
        </p:nvSpPr>
        <p:spPr>
          <a:xfrm>
            <a:off x="1412121" y="5075079"/>
            <a:ext cx="4025900" cy="935712"/>
          </a:xfrm>
          <a:prstGeom prst="roundRect">
            <a:avLst>
              <a:gd name="adj" fmla="val 9223"/>
            </a:avLst>
          </a:prstGeom>
          <a:solidFill>
            <a:schemeClr val="bg1"/>
          </a:solidFill>
          <a:ln>
            <a:solidFill>
              <a:schemeClr val="tx1"/>
            </a:solidFill>
          </a:ln>
        </p:spPr>
        <p:txBody>
          <a:bodyPr wrap="square" rtlCol="0">
            <a:spAutoFit/>
          </a:bodyPr>
          <a:lstStyle/>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Gestión del Riesgo de Corrupción</a:t>
            </a:r>
          </a:p>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Racionalización de trámites</a:t>
            </a:r>
          </a:p>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Servicio al Ciudadano</a:t>
            </a:r>
          </a:p>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Rendición de Cuentas</a:t>
            </a:r>
          </a:p>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Transparencia y Acceso a la Información Pública</a:t>
            </a:r>
            <a:r>
              <a:rPr lang="es-CO" sz="1200" dirty="0">
                <a:latin typeface="+mj-lt"/>
              </a:rPr>
              <a:t>.</a:t>
            </a:r>
            <a:endParaRPr kumimoji="0" lang="es-CO" sz="1200" i="0" u="none" strike="noStrike" kern="1200" cap="none" spc="0" normalizeH="0" baseline="0" noProof="0" dirty="0">
              <a:ln>
                <a:noFill/>
              </a:ln>
              <a:solidFill>
                <a:schemeClr val="tx1">
                  <a:lumMod val="75000"/>
                  <a:lumOff val="25000"/>
                </a:schemeClr>
              </a:solidFill>
              <a:effectLst/>
              <a:uLnTx/>
              <a:uFillTx/>
              <a:latin typeface="+mj-lt"/>
              <a:ea typeface="+mn-ea"/>
              <a:cs typeface="+mn-cs"/>
            </a:endParaRPr>
          </a:p>
        </p:txBody>
      </p:sp>
      <p:sp>
        <p:nvSpPr>
          <p:cNvPr id="25" name="CuadroTexto 24">
            <a:extLst>
              <a:ext uri="{FF2B5EF4-FFF2-40B4-BE49-F238E27FC236}">
                <a16:creationId xmlns:a16="http://schemas.microsoft.com/office/drawing/2014/main" id="{A4CA5E29-3BF2-4EA5-AC47-CDA29C958CCC}"/>
              </a:ext>
            </a:extLst>
          </p:cNvPr>
          <p:cNvSpPr txBox="1"/>
          <p:nvPr/>
        </p:nvSpPr>
        <p:spPr>
          <a:xfrm>
            <a:off x="7828234" y="1804980"/>
            <a:ext cx="1021378" cy="769441"/>
          </a:xfrm>
          <a:prstGeom prst="rect">
            <a:avLst/>
          </a:prstGeom>
          <a:noFill/>
        </p:spPr>
        <p:txBody>
          <a:bodyPr wrap="square">
            <a:spAutoFit/>
          </a:bodyPr>
          <a:lstStyle/>
          <a:p>
            <a:pPr lvl="0" algn="ctr"/>
            <a:r>
              <a:rPr lang="es-CO" sz="1100" dirty="0">
                <a:latin typeface="Verdana" panose="020B0604030504040204" pitchFamily="34" charset="0"/>
                <a:ea typeface="Verdana" panose="020B0604030504040204" pitchFamily="34" charset="0"/>
              </a:rPr>
              <a:t>Gestión Integral Riesgo de Corrupción</a:t>
            </a:r>
          </a:p>
        </p:txBody>
      </p:sp>
      <p:sp>
        <p:nvSpPr>
          <p:cNvPr id="26" name="CuadroTexto 25">
            <a:extLst>
              <a:ext uri="{FF2B5EF4-FFF2-40B4-BE49-F238E27FC236}">
                <a16:creationId xmlns:a16="http://schemas.microsoft.com/office/drawing/2014/main" id="{D77C07FF-1582-47C2-9D3F-D76C7BC0A3AE}"/>
              </a:ext>
            </a:extLst>
          </p:cNvPr>
          <p:cNvSpPr txBox="1"/>
          <p:nvPr/>
        </p:nvSpPr>
        <p:spPr>
          <a:xfrm>
            <a:off x="9249077" y="2486821"/>
            <a:ext cx="1021378" cy="938719"/>
          </a:xfrm>
          <a:prstGeom prst="rect">
            <a:avLst/>
          </a:prstGeom>
          <a:noFill/>
        </p:spPr>
        <p:txBody>
          <a:bodyPr wrap="square">
            <a:spAutoFit/>
          </a:bodyPr>
          <a:lstStyle/>
          <a:p>
            <a:pPr lvl="0" algn="ctr"/>
            <a:r>
              <a:rPr lang="es-CO" sz="1100" dirty="0">
                <a:latin typeface="Verdana" panose="020B0604030504040204" pitchFamily="34" charset="0"/>
                <a:ea typeface="Verdana" panose="020B0604030504040204" pitchFamily="34" charset="0"/>
              </a:rPr>
              <a:t>Redes Institucionales y canales de denuncia</a:t>
            </a:r>
          </a:p>
        </p:txBody>
      </p:sp>
      <p:sp>
        <p:nvSpPr>
          <p:cNvPr id="27" name="CuadroTexto 26">
            <a:extLst>
              <a:ext uri="{FF2B5EF4-FFF2-40B4-BE49-F238E27FC236}">
                <a16:creationId xmlns:a16="http://schemas.microsoft.com/office/drawing/2014/main" id="{90E2EEED-9C48-4CD7-9C56-C26C81D8BA5D}"/>
              </a:ext>
            </a:extLst>
          </p:cNvPr>
          <p:cNvSpPr txBox="1"/>
          <p:nvPr/>
        </p:nvSpPr>
        <p:spPr>
          <a:xfrm>
            <a:off x="9583880" y="4202078"/>
            <a:ext cx="1021378" cy="430887"/>
          </a:xfrm>
          <a:prstGeom prst="rect">
            <a:avLst/>
          </a:prstGeom>
          <a:noFill/>
        </p:spPr>
        <p:txBody>
          <a:bodyPr wrap="square">
            <a:spAutoFit/>
          </a:bodyPr>
          <a:lstStyle/>
          <a:p>
            <a:pPr lvl="0" algn="ctr"/>
            <a:r>
              <a:rPr lang="es-CO" sz="1100" dirty="0">
                <a:latin typeface="Verdana" panose="020B0604030504040204" pitchFamily="34" charset="0"/>
                <a:ea typeface="Verdana" panose="020B0604030504040204" pitchFamily="34" charset="0"/>
              </a:rPr>
              <a:t>Legalidad e  Integridad</a:t>
            </a:r>
          </a:p>
        </p:txBody>
      </p:sp>
      <p:sp>
        <p:nvSpPr>
          <p:cNvPr id="32" name="CuadroTexto 31">
            <a:extLst>
              <a:ext uri="{FF2B5EF4-FFF2-40B4-BE49-F238E27FC236}">
                <a16:creationId xmlns:a16="http://schemas.microsoft.com/office/drawing/2014/main" id="{2F4C02BF-26EA-44BF-B4A6-B4552091664F}"/>
              </a:ext>
            </a:extLst>
          </p:cNvPr>
          <p:cNvSpPr txBox="1"/>
          <p:nvPr/>
        </p:nvSpPr>
        <p:spPr>
          <a:xfrm>
            <a:off x="8613018" y="5397304"/>
            <a:ext cx="1021378" cy="430887"/>
          </a:xfrm>
          <a:prstGeom prst="rect">
            <a:avLst/>
          </a:prstGeom>
          <a:noFill/>
        </p:spPr>
        <p:txBody>
          <a:bodyPr wrap="square">
            <a:spAutoFit/>
          </a:bodyPr>
          <a:lstStyle/>
          <a:p>
            <a:pPr lvl="0" algn="ctr"/>
            <a:r>
              <a:rPr lang="es-CO" sz="1100" dirty="0">
                <a:solidFill>
                  <a:schemeClr val="bg1"/>
                </a:solidFill>
                <a:latin typeface="Verdana" panose="020B0604030504040204" pitchFamily="34" charset="0"/>
                <a:ea typeface="Verdana" panose="020B0604030504040204" pitchFamily="34" charset="0"/>
              </a:rPr>
              <a:t>Iniciativas adicionales</a:t>
            </a:r>
          </a:p>
        </p:txBody>
      </p:sp>
      <p:sp>
        <p:nvSpPr>
          <p:cNvPr id="33" name="CuadroTexto 32">
            <a:extLst>
              <a:ext uri="{FF2B5EF4-FFF2-40B4-BE49-F238E27FC236}">
                <a16:creationId xmlns:a16="http://schemas.microsoft.com/office/drawing/2014/main" id="{FAD44D3C-14A6-4E5D-8225-4DB39702B990}"/>
              </a:ext>
            </a:extLst>
          </p:cNvPr>
          <p:cNvSpPr txBox="1"/>
          <p:nvPr/>
        </p:nvSpPr>
        <p:spPr>
          <a:xfrm>
            <a:off x="7066804" y="5302905"/>
            <a:ext cx="1021378" cy="707886"/>
          </a:xfrm>
          <a:prstGeom prst="rect">
            <a:avLst/>
          </a:prstGeom>
          <a:noFill/>
        </p:spPr>
        <p:txBody>
          <a:bodyPr wrap="square">
            <a:spAutoFit/>
          </a:bodyPr>
          <a:lstStyle/>
          <a:p>
            <a:pPr lvl="0" algn="ctr"/>
            <a:r>
              <a:rPr lang="es-CO" sz="1000" dirty="0">
                <a:solidFill>
                  <a:schemeClr val="bg1"/>
                </a:solidFill>
                <a:latin typeface="Verdana" panose="020B0604030504040204" pitchFamily="34" charset="0"/>
                <a:ea typeface="Verdana" panose="020B0604030504040204" pitchFamily="34" charset="0"/>
              </a:rPr>
              <a:t>Participación Ciudadana y Rendición de Cuentas</a:t>
            </a:r>
          </a:p>
        </p:txBody>
      </p:sp>
      <p:sp>
        <p:nvSpPr>
          <p:cNvPr id="34" name="Elipse 33">
            <a:extLst>
              <a:ext uri="{FF2B5EF4-FFF2-40B4-BE49-F238E27FC236}">
                <a16:creationId xmlns:a16="http://schemas.microsoft.com/office/drawing/2014/main" id="{DB5B095C-F6B4-46D4-A64D-19310D0F1FB8}"/>
              </a:ext>
            </a:extLst>
          </p:cNvPr>
          <p:cNvSpPr/>
          <p:nvPr/>
        </p:nvSpPr>
        <p:spPr>
          <a:xfrm>
            <a:off x="6801633" y="4885151"/>
            <a:ext cx="1490597" cy="1490597"/>
          </a:xfrm>
          <a:prstGeom prst="ellipse">
            <a:avLst/>
          </a:prstGeom>
          <a:noFill/>
          <a:ln w="57150">
            <a:solidFill>
              <a:srgbClr val="77B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5" name="CuadroTexto 34">
            <a:extLst>
              <a:ext uri="{FF2B5EF4-FFF2-40B4-BE49-F238E27FC236}">
                <a16:creationId xmlns:a16="http://schemas.microsoft.com/office/drawing/2014/main" id="{F3C3EE3A-96BC-4C09-9B06-40144721EDD1}"/>
              </a:ext>
            </a:extLst>
          </p:cNvPr>
          <p:cNvSpPr txBox="1"/>
          <p:nvPr/>
        </p:nvSpPr>
        <p:spPr>
          <a:xfrm>
            <a:off x="5968081" y="4117439"/>
            <a:ext cx="1261554" cy="600164"/>
          </a:xfrm>
          <a:prstGeom prst="rect">
            <a:avLst/>
          </a:prstGeom>
          <a:noFill/>
        </p:spPr>
        <p:txBody>
          <a:bodyPr wrap="square">
            <a:spAutoFit/>
          </a:bodyPr>
          <a:lstStyle/>
          <a:p>
            <a:pPr lvl="0" algn="ctr"/>
            <a:r>
              <a:rPr lang="es-CO" sz="1100" dirty="0">
                <a:solidFill>
                  <a:schemeClr val="bg1"/>
                </a:solidFill>
                <a:latin typeface="Verdana" panose="020B0604030504040204" pitchFamily="34" charset="0"/>
                <a:ea typeface="Verdana" panose="020B0604030504040204" pitchFamily="34" charset="0"/>
              </a:rPr>
              <a:t>Transparencia y Acceso a la Información</a:t>
            </a:r>
          </a:p>
        </p:txBody>
      </p:sp>
      <p:sp>
        <p:nvSpPr>
          <p:cNvPr id="36" name="CuadroTexto 35">
            <a:extLst>
              <a:ext uri="{FF2B5EF4-FFF2-40B4-BE49-F238E27FC236}">
                <a16:creationId xmlns:a16="http://schemas.microsoft.com/office/drawing/2014/main" id="{91E36FCB-45A9-42E6-BF47-BCCA796262B9}"/>
              </a:ext>
            </a:extLst>
          </p:cNvPr>
          <p:cNvSpPr txBox="1"/>
          <p:nvPr/>
        </p:nvSpPr>
        <p:spPr>
          <a:xfrm>
            <a:off x="6437868" y="2617932"/>
            <a:ext cx="1021378" cy="430887"/>
          </a:xfrm>
          <a:prstGeom prst="rect">
            <a:avLst/>
          </a:prstGeom>
          <a:noFill/>
        </p:spPr>
        <p:txBody>
          <a:bodyPr wrap="square">
            <a:spAutoFit/>
          </a:bodyPr>
          <a:lstStyle/>
          <a:p>
            <a:pPr lvl="0" algn="ctr"/>
            <a:r>
              <a:rPr lang="es-CO" sz="1100" dirty="0">
                <a:latin typeface="Verdana" panose="020B0604030504040204" pitchFamily="34" charset="0"/>
                <a:ea typeface="Verdana" panose="020B0604030504040204" pitchFamily="34" charset="0"/>
              </a:rPr>
              <a:t>Estado Abierto</a:t>
            </a:r>
          </a:p>
        </p:txBody>
      </p:sp>
    </p:spTree>
    <p:extLst>
      <p:ext uri="{BB962C8B-B14F-4D97-AF65-F5344CB8AC3E}">
        <p14:creationId xmlns:p14="http://schemas.microsoft.com/office/powerpoint/2010/main" val="4095763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EEB9C898-1DCE-47B6-8636-641EEDDC7C42}"/>
              </a:ext>
            </a:extLst>
          </p:cNvPr>
          <p:cNvSpPr txBox="1"/>
          <p:nvPr/>
        </p:nvSpPr>
        <p:spPr>
          <a:xfrm>
            <a:off x="1382355" y="193303"/>
            <a:ext cx="10177673" cy="400110"/>
          </a:xfrm>
          <a:prstGeom prst="rect">
            <a:avLst/>
          </a:prstGeom>
          <a:noFill/>
        </p:spPr>
        <p:txBody>
          <a:bodyPr wrap="square" rtlCol="0">
            <a:spAutoFit/>
          </a:bodyPr>
          <a:lstStyle/>
          <a:p>
            <a:pPr algn="ctr"/>
            <a:r>
              <a:rPr lang="es-ES" sz="2000" b="1" dirty="0">
                <a:solidFill>
                  <a:srgbClr val="4DAF46"/>
                </a:solidFill>
                <a:latin typeface="Verdana" panose="020B0604030504040204" pitchFamily="34" charset="0"/>
                <a:ea typeface="Verdana" panose="020B0604030504040204" pitchFamily="34" charset="0"/>
              </a:rPr>
              <a:t>MARCO NORMATIVO</a:t>
            </a:r>
          </a:p>
        </p:txBody>
      </p:sp>
      <p:sp>
        <p:nvSpPr>
          <p:cNvPr id="6" name="CuadroTexto 5">
            <a:extLst>
              <a:ext uri="{FF2B5EF4-FFF2-40B4-BE49-F238E27FC236}">
                <a16:creationId xmlns:a16="http://schemas.microsoft.com/office/drawing/2014/main" id="{F355CF72-6852-4C66-8CF2-9E0E89D091D2}"/>
              </a:ext>
            </a:extLst>
          </p:cNvPr>
          <p:cNvSpPr txBox="1"/>
          <p:nvPr/>
        </p:nvSpPr>
        <p:spPr>
          <a:xfrm>
            <a:off x="1655748" y="945677"/>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MESAS PÚBLICAS</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8555CF7E-8706-43BA-9664-C5088943E46D}"/>
              </a:ext>
            </a:extLst>
          </p:cNvPr>
          <p:cNvSpPr txBox="1"/>
          <p:nvPr/>
        </p:nvSpPr>
        <p:spPr>
          <a:xfrm>
            <a:off x="1968852" y="1428894"/>
            <a:ext cx="2130841" cy="286232"/>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Ley 1712 de 2014  </a:t>
            </a:r>
          </a:p>
        </p:txBody>
      </p:sp>
      <p:sp>
        <p:nvSpPr>
          <p:cNvPr id="8" name="CuadroTexto 7">
            <a:extLst>
              <a:ext uri="{FF2B5EF4-FFF2-40B4-BE49-F238E27FC236}">
                <a16:creationId xmlns:a16="http://schemas.microsoft.com/office/drawing/2014/main" id="{15B6C487-0B60-4461-A8A4-D3FF500AAC22}"/>
              </a:ext>
            </a:extLst>
          </p:cNvPr>
          <p:cNvSpPr txBox="1"/>
          <p:nvPr/>
        </p:nvSpPr>
        <p:spPr>
          <a:xfrm>
            <a:off x="4286137" y="1428894"/>
            <a:ext cx="6934070" cy="286232"/>
          </a:xfrm>
          <a:prstGeom prst="rect">
            <a:avLst/>
          </a:prstGeom>
          <a:noFill/>
          <a:ln>
            <a:solidFill>
              <a:schemeClr val="accent1">
                <a:lumMod val="40000"/>
                <a:lumOff val="60000"/>
              </a:schemeClr>
            </a:solidFill>
          </a:ln>
        </p:spPr>
        <p:txBody>
          <a:bodyPr wrap="square">
            <a:spAutoFit/>
          </a:bodyPr>
          <a:lstStyle/>
          <a:p>
            <a:pPr marL="141750" marR="0" lvl="1" algn="l"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Ley de Transparencia y Acceso a la Información Pública.</a:t>
            </a:r>
          </a:p>
        </p:txBody>
      </p:sp>
      <p:sp>
        <p:nvSpPr>
          <p:cNvPr id="9" name="CuadroTexto 8">
            <a:extLst>
              <a:ext uri="{FF2B5EF4-FFF2-40B4-BE49-F238E27FC236}">
                <a16:creationId xmlns:a16="http://schemas.microsoft.com/office/drawing/2014/main" id="{F16D4098-2514-4A83-9528-5B8779F2C95A}"/>
              </a:ext>
            </a:extLst>
          </p:cNvPr>
          <p:cNvSpPr txBox="1"/>
          <p:nvPr/>
        </p:nvSpPr>
        <p:spPr>
          <a:xfrm>
            <a:off x="1968848" y="1857502"/>
            <a:ext cx="2130841" cy="286232"/>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Decreto 183 de 2015 </a:t>
            </a:r>
            <a:endParaRPr kumimoji="0" lang="es-MX" altLang="es-MX"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10" name="CuadroTexto 9">
            <a:extLst>
              <a:ext uri="{FF2B5EF4-FFF2-40B4-BE49-F238E27FC236}">
                <a16:creationId xmlns:a16="http://schemas.microsoft.com/office/drawing/2014/main" id="{1541AF87-54AC-4BF5-9D7E-CF1DB8EF1BAC}"/>
              </a:ext>
            </a:extLst>
          </p:cNvPr>
          <p:cNvSpPr txBox="1"/>
          <p:nvPr/>
        </p:nvSpPr>
        <p:spPr>
          <a:xfrm>
            <a:off x="4278011" y="1841180"/>
            <a:ext cx="6934069" cy="674031"/>
          </a:xfrm>
          <a:prstGeom prst="rect">
            <a:avLst/>
          </a:prstGeom>
          <a:noFill/>
          <a:ln>
            <a:solidFill>
              <a:schemeClr val="accent1">
                <a:lumMod val="40000"/>
                <a:lumOff val="60000"/>
              </a:schemeClr>
            </a:solidFill>
          </a:ln>
        </p:spPr>
        <p:txBody>
          <a:bodyPr wrap="square">
            <a:spAutoFit/>
          </a:bodyPr>
          <a:lstStyle/>
          <a:p>
            <a:pPr marL="0" marR="0" lvl="1" algn="just"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Único de la Función Pública, en el Art. 2.2.22.1 y siguientes, estableció que el Plan Anticorrupción y de Atención al Ciudadano hace parte del Modelo Integrado de Planeación y Gestión del Decreto 2482 de 2012</a:t>
            </a: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rPr>
              <a:t>. </a:t>
            </a:r>
          </a:p>
        </p:txBody>
      </p:sp>
      <p:sp>
        <p:nvSpPr>
          <p:cNvPr id="11" name="CuadroTexto 10">
            <a:extLst>
              <a:ext uri="{FF2B5EF4-FFF2-40B4-BE49-F238E27FC236}">
                <a16:creationId xmlns:a16="http://schemas.microsoft.com/office/drawing/2014/main" id="{3264D242-C8FD-4827-AE8B-24DDC798023D}"/>
              </a:ext>
            </a:extLst>
          </p:cNvPr>
          <p:cNvSpPr txBox="1"/>
          <p:nvPr/>
        </p:nvSpPr>
        <p:spPr>
          <a:xfrm>
            <a:off x="1994996" y="2654334"/>
            <a:ext cx="2130841" cy="313932"/>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600" b="1" i="0" u="none" strike="noStrike" kern="1200" cap="none" spc="0" normalizeH="0" baseline="0" noProof="0" dirty="0">
                <a:ln>
                  <a:noFill/>
                </a:ln>
                <a:solidFill>
                  <a:schemeClr val="tx1"/>
                </a:solidFill>
                <a:effectLst/>
                <a:uLnTx/>
                <a:uFillTx/>
                <a:latin typeface="+mj-lt"/>
                <a:ea typeface="+mn-ea"/>
                <a:cs typeface="Arial" pitchFamily="34" charset="0"/>
              </a:rPr>
              <a:t>Ley 1755 de 2015</a:t>
            </a:r>
          </a:p>
        </p:txBody>
      </p:sp>
      <p:sp>
        <p:nvSpPr>
          <p:cNvPr id="12" name="CuadroTexto 11">
            <a:extLst>
              <a:ext uri="{FF2B5EF4-FFF2-40B4-BE49-F238E27FC236}">
                <a16:creationId xmlns:a16="http://schemas.microsoft.com/office/drawing/2014/main" id="{79684C8A-AC87-47A7-8C43-CB82EC5F6B76}"/>
              </a:ext>
            </a:extLst>
          </p:cNvPr>
          <p:cNvSpPr txBox="1"/>
          <p:nvPr/>
        </p:nvSpPr>
        <p:spPr>
          <a:xfrm>
            <a:off x="4286136" y="2641265"/>
            <a:ext cx="6934069" cy="512448"/>
          </a:xfrm>
          <a:prstGeom prst="rect">
            <a:avLst/>
          </a:prstGeom>
          <a:noFill/>
          <a:ln>
            <a:solidFill>
              <a:schemeClr val="accent1">
                <a:lumMod val="40000"/>
                <a:lumOff val="60000"/>
              </a:schemeClr>
            </a:solidFill>
          </a:ln>
        </p:spPr>
        <p:txBody>
          <a:bodyPr wrap="square">
            <a:spAutoFit/>
          </a:bodyPr>
          <a:lstStyle/>
          <a:p>
            <a:pPr marL="0" marR="0" lvl="1" algn="l" defTabSz="533400" rtl="0" eaLnBrk="1" fontAlgn="auto" latinLnBrk="0" hangingPunct="1">
              <a:lnSpc>
                <a:spcPct val="90000"/>
              </a:lnSpc>
              <a:spcBef>
                <a:spcPct val="0"/>
              </a:spcBef>
              <a:spcAft>
                <a:spcPct val="15000"/>
              </a:spcAft>
              <a:buClrTx/>
              <a:buSzTx/>
              <a:tabLst/>
              <a:defRPr/>
            </a:pPr>
            <a:r>
              <a:rPr lang="es-CO" sz="1400" dirty="0">
                <a:latin typeface="Verdana" panose="020B0604030504040204" pitchFamily="34" charset="0"/>
                <a:ea typeface="Verdana" panose="020B0604030504040204" pitchFamily="34" charset="0"/>
                <a:cs typeface="Arial" pitchFamily="34" charset="0"/>
              </a:rPr>
              <a:t>-</a:t>
            </a: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Ley que regula el derecho fundamental de petición.</a:t>
            </a:r>
          </a:p>
          <a:p>
            <a:pPr marL="0" marR="0" lvl="1" algn="l"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-Ley de Promoción y Protección al Derecho a la Participación Ciudadana.</a:t>
            </a:r>
          </a:p>
        </p:txBody>
      </p:sp>
      <p:sp>
        <p:nvSpPr>
          <p:cNvPr id="13" name="CuadroTexto 12">
            <a:extLst>
              <a:ext uri="{FF2B5EF4-FFF2-40B4-BE49-F238E27FC236}">
                <a16:creationId xmlns:a16="http://schemas.microsoft.com/office/drawing/2014/main" id="{05905751-62CD-4B92-A7D8-738A448E8467}"/>
              </a:ext>
            </a:extLst>
          </p:cNvPr>
          <p:cNvSpPr txBox="1"/>
          <p:nvPr/>
        </p:nvSpPr>
        <p:spPr>
          <a:xfrm>
            <a:off x="1994995" y="3241655"/>
            <a:ext cx="2130841" cy="480131"/>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Decreto 1499 de 2017 </a:t>
            </a:r>
            <a:endParaRPr kumimoji="0" lang="es-MX" altLang="es-MX"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14" name="CuadroTexto 13">
            <a:extLst>
              <a:ext uri="{FF2B5EF4-FFF2-40B4-BE49-F238E27FC236}">
                <a16:creationId xmlns:a16="http://schemas.microsoft.com/office/drawing/2014/main" id="{53EB78CF-20FF-4414-A354-FE3DB8F209F4}"/>
              </a:ext>
            </a:extLst>
          </p:cNvPr>
          <p:cNvSpPr txBox="1"/>
          <p:nvPr/>
        </p:nvSpPr>
        <p:spPr>
          <a:xfrm>
            <a:off x="4286136" y="3235961"/>
            <a:ext cx="6934069" cy="480131"/>
          </a:xfrm>
          <a:prstGeom prst="rect">
            <a:avLst/>
          </a:prstGeom>
          <a:noFill/>
          <a:ln>
            <a:solidFill>
              <a:schemeClr val="accent1">
                <a:lumMod val="40000"/>
                <a:lumOff val="60000"/>
              </a:schemeClr>
            </a:solidFill>
          </a:ln>
        </p:spPr>
        <p:txBody>
          <a:bodyPr wrap="square">
            <a:spAutoFit/>
          </a:bodyPr>
          <a:lstStyle/>
          <a:p>
            <a:pPr marL="0" marR="0" lvl="1" algn="l"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P</a:t>
            </a:r>
            <a:r>
              <a:rPr kumimoji="0" lang="es-ES" sz="1400" b="0" i="0" u="none" strike="noStrike" kern="1200" cap="none" spc="0" normalizeH="0" baseline="0" noProof="0" dirty="0" err="1">
                <a:ln>
                  <a:noFill/>
                </a:ln>
                <a:solidFill>
                  <a:schemeClr val="tx1"/>
                </a:solidFill>
                <a:effectLst/>
                <a:uLnTx/>
                <a:uFillTx/>
                <a:latin typeface="Verdana" panose="020B0604030504040204" pitchFamily="34" charset="0"/>
                <a:ea typeface="Verdana" panose="020B0604030504040204" pitchFamily="34" charset="0"/>
                <a:cs typeface="Arial" pitchFamily="34" charset="0"/>
              </a:rPr>
              <a:t>or</a:t>
            </a:r>
            <a:r>
              <a:rPr kumimoji="0" lang="es-ES"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 el cual se actualizó el MIPG para el orden nacional e hizo extensiva su implementación diferencial a las entidades territoriales. </a:t>
            </a:r>
            <a:endParaRPr kumimoji="0" lang="es-MX" altLang="es-MX" sz="12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endParaRPr>
          </a:p>
        </p:txBody>
      </p:sp>
      <p:sp>
        <p:nvSpPr>
          <p:cNvPr id="15" name="CuadroTexto 14">
            <a:extLst>
              <a:ext uri="{FF2B5EF4-FFF2-40B4-BE49-F238E27FC236}">
                <a16:creationId xmlns:a16="http://schemas.microsoft.com/office/drawing/2014/main" id="{59F88AFB-FE62-42A5-BE48-266F2EA37C98}"/>
              </a:ext>
            </a:extLst>
          </p:cNvPr>
          <p:cNvSpPr txBox="1"/>
          <p:nvPr/>
        </p:nvSpPr>
        <p:spPr>
          <a:xfrm>
            <a:off x="1994994" y="3963237"/>
            <a:ext cx="2130841" cy="480131"/>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MX" altLang="es-MX"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Decreto 1081 de 2015</a:t>
            </a:r>
            <a:endPar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16" name="CuadroTexto 15">
            <a:extLst>
              <a:ext uri="{FF2B5EF4-FFF2-40B4-BE49-F238E27FC236}">
                <a16:creationId xmlns:a16="http://schemas.microsoft.com/office/drawing/2014/main" id="{8370D677-AEE7-48FB-B11B-56C6EFCB26AA}"/>
              </a:ext>
            </a:extLst>
          </p:cNvPr>
          <p:cNvSpPr txBox="1"/>
          <p:nvPr/>
        </p:nvSpPr>
        <p:spPr>
          <a:xfrm>
            <a:off x="4286136" y="3831192"/>
            <a:ext cx="6934069" cy="674031"/>
          </a:xfrm>
          <a:prstGeom prst="rect">
            <a:avLst/>
          </a:prstGeom>
          <a:noFill/>
          <a:ln>
            <a:solidFill>
              <a:schemeClr val="accent1">
                <a:lumMod val="40000"/>
                <a:lumOff val="60000"/>
              </a:schemeClr>
            </a:solidFill>
          </a:ln>
        </p:spPr>
        <p:txBody>
          <a:bodyPr wrap="square">
            <a:spAutoFit/>
          </a:bodyPr>
          <a:lstStyle/>
          <a:p>
            <a:pPr marL="0" marR="0" lvl="1" algn="l" defTabSz="444500" rtl="0" eaLnBrk="1" fontAlgn="auto" latinLnBrk="0" hangingPunct="1">
              <a:lnSpc>
                <a:spcPct val="90000"/>
              </a:lnSpc>
              <a:spcBef>
                <a:spcPct val="0"/>
              </a:spcBef>
              <a:spcAft>
                <a:spcPct val="15000"/>
              </a:spcAft>
              <a:buClrTx/>
              <a:buSzTx/>
              <a:tabLst/>
              <a:defRPr/>
            </a:pPr>
            <a:r>
              <a:rPr kumimoji="0" lang="es-MX" altLang="es-MX"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Metodología y estándares, que deben cumplir las entidades públicas: «Estrategias para la construcción del Plan Anticorrupción y de Atención al Ciudadano V2 2015</a:t>
            </a:r>
            <a:r>
              <a:rPr kumimoji="0" lang="es-MX" altLang="es-MX" sz="1400" b="0" i="1"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a:t>
            </a:r>
            <a:endParaRPr kumimoji="0" lang="es-MX" altLang="es-MX"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17" name="CuadroTexto 16">
            <a:extLst>
              <a:ext uri="{FF2B5EF4-FFF2-40B4-BE49-F238E27FC236}">
                <a16:creationId xmlns:a16="http://schemas.microsoft.com/office/drawing/2014/main" id="{85EEFCC5-EE7C-4F04-884E-D4EA812532D5}"/>
              </a:ext>
            </a:extLst>
          </p:cNvPr>
          <p:cNvSpPr txBox="1"/>
          <p:nvPr/>
        </p:nvSpPr>
        <p:spPr>
          <a:xfrm>
            <a:off x="1968847" y="4619714"/>
            <a:ext cx="2130841" cy="480131"/>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711200">
              <a:lnSpc>
                <a:spcPct val="90000"/>
              </a:lnSpc>
              <a:spcBef>
                <a:spcPct val="0"/>
              </a:spcBef>
              <a:spcAft>
                <a:spcPct val="35000"/>
              </a:spcAft>
              <a:defRPr/>
            </a:pPr>
            <a:r>
              <a:rPr lang="es-CO" sz="1400" dirty="0">
                <a:latin typeface="Verdana" panose="020B0604030504040204" pitchFamily="34" charset="0"/>
                <a:ea typeface="Verdana" panose="020B0604030504040204" pitchFamily="34" charset="0"/>
                <a:cs typeface="Arial" pitchFamily="34" charset="0"/>
              </a:rPr>
              <a:t>Decreto  230 de 2021 </a:t>
            </a:r>
            <a:endParaRPr lang="es-MX" altLang="es-MX" sz="1400" dirty="0">
              <a:latin typeface="Verdana" panose="020B0604030504040204" pitchFamily="34" charset="0"/>
              <a:ea typeface="Verdana" panose="020B0604030504040204" pitchFamily="34" charset="0"/>
              <a:cs typeface="Arial" pitchFamily="34" charset="0"/>
            </a:endParaRPr>
          </a:p>
        </p:txBody>
      </p:sp>
      <p:sp>
        <p:nvSpPr>
          <p:cNvPr id="18" name="CuadroTexto 17">
            <a:extLst>
              <a:ext uri="{FF2B5EF4-FFF2-40B4-BE49-F238E27FC236}">
                <a16:creationId xmlns:a16="http://schemas.microsoft.com/office/drawing/2014/main" id="{FE8B6FB7-0023-49A8-8D8B-68BCCEA50FAC}"/>
              </a:ext>
            </a:extLst>
          </p:cNvPr>
          <p:cNvSpPr txBox="1"/>
          <p:nvPr/>
        </p:nvSpPr>
        <p:spPr>
          <a:xfrm>
            <a:off x="4278010" y="4668455"/>
            <a:ext cx="6934069" cy="286232"/>
          </a:xfrm>
          <a:prstGeom prst="rect">
            <a:avLst/>
          </a:prstGeom>
          <a:noFill/>
          <a:ln>
            <a:solidFill>
              <a:schemeClr val="accent1">
                <a:lumMod val="40000"/>
                <a:lumOff val="60000"/>
              </a:schemeClr>
            </a:solidFill>
          </a:ln>
        </p:spPr>
        <p:txBody>
          <a:bodyPr wrap="square">
            <a:spAutoFit/>
          </a:bodyPr>
          <a:lstStyle/>
          <a:p>
            <a:pPr marL="0" lvl="1" defTabSz="533400">
              <a:lnSpc>
                <a:spcPct val="90000"/>
              </a:lnSpc>
              <a:spcBef>
                <a:spcPct val="0"/>
              </a:spcBef>
              <a:spcAft>
                <a:spcPct val="15000"/>
              </a:spcAft>
              <a:defRPr/>
            </a:pPr>
            <a:r>
              <a:rPr lang="es-CO" sz="1400" dirty="0">
                <a:latin typeface="Verdana" panose="020B0604030504040204" pitchFamily="34" charset="0"/>
                <a:ea typeface="Verdana" panose="020B0604030504040204" pitchFamily="34" charset="0"/>
              </a:rPr>
              <a:t>Por la cual se  crea el Sistema Nacional de Rendición  de Cuentas (</a:t>
            </a:r>
            <a:r>
              <a:rPr lang="es-CO" sz="1400" dirty="0" err="1">
                <a:latin typeface="Verdana" panose="020B0604030504040204" pitchFamily="34" charset="0"/>
                <a:ea typeface="Verdana" panose="020B0604030504040204" pitchFamily="34" charset="0"/>
              </a:rPr>
              <a:t>SNRdC</a:t>
            </a:r>
            <a:r>
              <a:rPr lang="es-CO" sz="1400" dirty="0">
                <a:latin typeface="Verdana" panose="020B0604030504040204" pitchFamily="34" charset="0"/>
                <a:ea typeface="Verdana" panose="020B0604030504040204" pitchFamily="34" charset="0"/>
              </a:rPr>
              <a:t>), </a:t>
            </a:r>
          </a:p>
        </p:txBody>
      </p:sp>
      <p:sp>
        <p:nvSpPr>
          <p:cNvPr id="19" name="CuadroTexto 18">
            <a:extLst>
              <a:ext uri="{FF2B5EF4-FFF2-40B4-BE49-F238E27FC236}">
                <a16:creationId xmlns:a16="http://schemas.microsoft.com/office/drawing/2014/main" id="{490DE81C-895D-4DCA-9542-1CDD584AC35A}"/>
              </a:ext>
            </a:extLst>
          </p:cNvPr>
          <p:cNvSpPr txBox="1"/>
          <p:nvPr/>
        </p:nvSpPr>
        <p:spPr>
          <a:xfrm>
            <a:off x="1968846" y="5245823"/>
            <a:ext cx="2130841" cy="480131"/>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Documento CONPES 167 de 2013 </a:t>
            </a:r>
            <a:endParaRPr kumimoji="0" lang="es-MX" altLang="es-MX"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20" name="CuadroTexto 19">
            <a:extLst>
              <a:ext uri="{FF2B5EF4-FFF2-40B4-BE49-F238E27FC236}">
                <a16:creationId xmlns:a16="http://schemas.microsoft.com/office/drawing/2014/main" id="{F6193DEE-E145-4D98-9F3D-54DC6F1A099E}"/>
              </a:ext>
            </a:extLst>
          </p:cNvPr>
          <p:cNvSpPr txBox="1"/>
          <p:nvPr/>
        </p:nvSpPr>
        <p:spPr>
          <a:xfrm>
            <a:off x="4278009" y="5245823"/>
            <a:ext cx="6934069" cy="286232"/>
          </a:xfrm>
          <a:prstGeom prst="rect">
            <a:avLst/>
          </a:prstGeom>
          <a:noFill/>
          <a:ln>
            <a:solidFill>
              <a:schemeClr val="accent1">
                <a:lumMod val="40000"/>
                <a:lumOff val="60000"/>
              </a:schemeClr>
            </a:solidFill>
          </a:ln>
        </p:spPr>
        <p:txBody>
          <a:bodyPr wrap="square">
            <a:spAutoFit/>
          </a:bodyPr>
          <a:lstStyle/>
          <a:p>
            <a:pPr marL="0" marR="0" lvl="1" algn="l"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Times New Roman" panose="02020603050405020304" pitchFamily="18" charset="0"/>
              </a:rPr>
              <a:t>“</a:t>
            </a: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Estrategia Nacional de la Política Pública Integral Anticorrupción”.</a:t>
            </a:r>
            <a:endParaRPr kumimoji="0" lang="es-MX" altLang="es-MX"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21" name="CuadroTexto 20">
            <a:extLst>
              <a:ext uri="{FF2B5EF4-FFF2-40B4-BE49-F238E27FC236}">
                <a16:creationId xmlns:a16="http://schemas.microsoft.com/office/drawing/2014/main" id="{D20559A4-6B69-4157-B0AC-46FD95C7F8F2}"/>
              </a:ext>
            </a:extLst>
          </p:cNvPr>
          <p:cNvSpPr txBox="1"/>
          <p:nvPr/>
        </p:nvSpPr>
        <p:spPr>
          <a:xfrm>
            <a:off x="1994994" y="5965689"/>
            <a:ext cx="2130841" cy="307777"/>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CO" altLang="es-MX" sz="1400" dirty="0">
                <a:latin typeface="Verdana" panose="020B0604030504040204" pitchFamily="34" charset="0"/>
                <a:ea typeface="Verdana" panose="020B0604030504040204" pitchFamily="34" charset="0"/>
                <a:cs typeface="Arial" pitchFamily="34" charset="0"/>
              </a:rPr>
              <a:t>LEY 2195  DE 2022</a:t>
            </a:r>
            <a:endParaRPr lang="es-MX" altLang="es-MX" sz="1400" dirty="0">
              <a:latin typeface="Verdana" panose="020B0604030504040204" pitchFamily="34" charset="0"/>
              <a:ea typeface="Verdana" panose="020B0604030504040204" pitchFamily="34" charset="0"/>
              <a:cs typeface="Arial" pitchFamily="34" charset="0"/>
            </a:endParaRPr>
          </a:p>
        </p:txBody>
      </p:sp>
      <p:sp>
        <p:nvSpPr>
          <p:cNvPr id="22" name="CuadroTexto 21">
            <a:extLst>
              <a:ext uri="{FF2B5EF4-FFF2-40B4-BE49-F238E27FC236}">
                <a16:creationId xmlns:a16="http://schemas.microsoft.com/office/drawing/2014/main" id="{D0FF01E0-548C-411B-B4EE-9D0A632CF4F5}"/>
              </a:ext>
            </a:extLst>
          </p:cNvPr>
          <p:cNvSpPr txBox="1"/>
          <p:nvPr/>
        </p:nvSpPr>
        <p:spPr>
          <a:xfrm>
            <a:off x="4286136" y="5965689"/>
            <a:ext cx="6934069" cy="286232"/>
          </a:xfrm>
          <a:prstGeom prst="rect">
            <a:avLst/>
          </a:prstGeom>
          <a:noFill/>
          <a:ln>
            <a:solidFill>
              <a:schemeClr val="accent1">
                <a:lumMod val="40000"/>
                <a:lumOff val="60000"/>
              </a:schemeClr>
            </a:solidFill>
          </a:ln>
        </p:spPr>
        <p:txBody>
          <a:bodyPr wrap="square">
            <a:spAutoFit/>
          </a:bodyPr>
          <a:lstStyle/>
          <a:p>
            <a:pPr marL="0" lvl="1" defTabSz="533400">
              <a:lnSpc>
                <a:spcPct val="90000"/>
              </a:lnSpc>
              <a:spcBef>
                <a:spcPct val="0"/>
              </a:spcBef>
              <a:spcAft>
                <a:spcPct val="15000"/>
              </a:spcAft>
              <a:defRPr/>
            </a:pPr>
            <a:r>
              <a:rPr kumimoji="0" lang="es-CO" sz="1400" i="0" u="none" strike="noStrike" kern="1200" cap="none" spc="0" normalizeH="0" baseline="0" noProof="0" dirty="0">
                <a:ln>
                  <a:noFill/>
                </a:ln>
                <a:solidFill>
                  <a:schemeClr val="tx1"/>
                </a:solidFill>
                <a:effectLst/>
                <a:uLnTx/>
                <a:uFillTx/>
                <a:latin typeface="+mj-lt"/>
                <a:ea typeface="+mn-ea"/>
                <a:cs typeface="Arial" pitchFamily="34" charset="0"/>
              </a:rPr>
              <a:t> </a:t>
            </a:r>
            <a:r>
              <a:rPr lang="es-ES" sz="1400" dirty="0">
                <a:solidFill>
                  <a:schemeClr val="tx1"/>
                </a:solidFill>
                <a:latin typeface="Verdana" panose="020B0604030504040204" pitchFamily="34" charset="0"/>
                <a:ea typeface="Verdana" panose="020B0604030504040204" pitchFamily="34" charset="0"/>
              </a:rPr>
              <a:t>Programa de Transparencia y Ética Pública</a:t>
            </a:r>
            <a:endParaRPr lang="es-MX" altLang="es-MX" sz="1400" dirty="0">
              <a:solidFill>
                <a:schemeClr val="tx1"/>
              </a:solidFill>
              <a:latin typeface="Verdana" panose="020B0604030504040204" pitchFamily="34" charset="0"/>
              <a:ea typeface="Verdana" panose="020B0604030504040204" pitchFamily="34" charset="0"/>
              <a:cs typeface="Arial" pitchFamily="34" charset="0"/>
            </a:endParaRPr>
          </a:p>
        </p:txBody>
      </p:sp>
    </p:spTree>
    <p:extLst>
      <p:ext uri="{BB962C8B-B14F-4D97-AF65-F5344CB8AC3E}">
        <p14:creationId xmlns:p14="http://schemas.microsoft.com/office/powerpoint/2010/main" val="1910711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7FEA5FBE-97F7-43DF-ACFB-17DD0A6D6E72}"/>
              </a:ext>
            </a:extLst>
          </p:cNvPr>
          <p:cNvSpPr txBox="1"/>
          <p:nvPr/>
        </p:nvSpPr>
        <p:spPr>
          <a:xfrm>
            <a:off x="1343204" y="249037"/>
            <a:ext cx="10116157" cy="400110"/>
          </a:xfrm>
          <a:prstGeom prst="rect">
            <a:avLst/>
          </a:prstGeom>
          <a:noFill/>
        </p:spPr>
        <p:txBody>
          <a:bodyPr wrap="square" rtlCol="0">
            <a:spAutoFit/>
          </a:bodyPr>
          <a:lstStyle/>
          <a:p>
            <a:pPr algn="ctr"/>
            <a:r>
              <a:rPr lang="es-ES" sz="2000" b="1" dirty="0">
                <a:solidFill>
                  <a:srgbClr val="4DAF46"/>
                </a:solidFill>
                <a:latin typeface="Verdana" panose="020B0604030504040204" pitchFamily="34" charset="0"/>
                <a:ea typeface="Verdana" panose="020B0604030504040204" pitchFamily="34" charset="0"/>
              </a:rPr>
              <a:t>MICROSITIO DE TRANSPARENCIA-PÁGINA WEB</a:t>
            </a:r>
          </a:p>
        </p:txBody>
      </p:sp>
      <p:pic>
        <p:nvPicPr>
          <p:cNvPr id="6" name="Imagen 5">
            <a:extLst>
              <a:ext uri="{FF2B5EF4-FFF2-40B4-BE49-F238E27FC236}">
                <a16:creationId xmlns:a16="http://schemas.microsoft.com/office/drawing/2014/main" id="{654EEEDD-E59D-4CE8-91A0-A6C2EECC97D9}"/>
              </a:ext>
            </a:extLst>
          </p:cNvPr>
          <p:cNvPicPr>
            <a:picLocks noChangeAspect="1"/>
          </p:cNvPicPr>
          <p:nvPr/>
        </p:nvPicPr>
        <p:blipFill>
          <a:blip r:embed="rId2"/>
          <a:stretch>
            <a:fillRect/>
          </a:stretch>
        </p:blipFill>
        <p:spPr>
          <a:xfrm>
            <a:off x="759446" y="1263067"/>
            <a:ext cx="4389500" cy="4151736"/>
          </a:xfrm>
          <a:prstGeom prst="rect">
            <a:avLst/>
          </a:prstGeom>
        </p:spPr>
      </p:pic>
      <p:pic>
        <p:nvPicPr>
          <p:cNvPr id="7" name="Imagen 6">
            <a:extLst>
              <a:ext uri="{FF2B5EF4-FFF2-40B4-BE49-F238E27FC236}">
                <a16:creationId xmlns:a16="http://schemas.microsoft.com/office/drawing/2014/main" id="{5C3C3FE1-1D83-4F3F-AD7B-F2582D760A0F}"/>
              </a:ext>
            </a:extLst>
          </p:cNvPr>
          <p:cNvPicPr>
            <a:picLocks noChangeAspect="1"/>
          </p:cNvPicPr>
          <p:nvPr/>
        </p:nvPicPr>
        <p:blipFill>
          <a:blip r:embed="rId3"/>
          <a:stretch>
            <a:fillRect/>
          </a:stretch>
        </p:blipFill>
        <p:spPr>
          <a:xfrm>
            <a:off x="759446" y="5218955"/>
            <a:ext cx="4395597" cy="1390008"/>
          </a:xfrm>
          <a:prstGeom prst="rect">
            <a:avLst/>
          </a:prstGeom>
        </p:spPr>
      </p:pic>
      <p:pic>
        <p:nvPicPr>
          <p:cNvPr id="8" name="Imagen 7">
            <a:extLst>
              <a:ext uri="{FF2B5EF4-FFF2-40B4-BE49-F238E27FC236}">
                <a16:creationId xmlns:a16="http://schemas.microsoft.com/office/drawing/2014/main" id="{A1D90F81-B52E-475A-9768-85437213564A}"/>
              </a:ext>
            </a:extLst>
          </p:cNvPr>
          <p:cNvPicPr>
            <a:picLocks noChangeAspect="1"/>
          </p:cNvPicPr>
          <p:nvPr/>
        </p:nvPicPr>
        <p:blipFill>
          <a:blip r:embed="rId4"/>
          <a:stretch>
            <a:fillRect/>
          </a:stretch>
        </p:blipFill>
        <p:spPr>
          <a:xfrm>
            <a:off x="6034370" y="1316390"/>
            <a:ext cx="4925995" cy="4895512"/>
          </a:xfrm>
          <a:prstGeom prst="rect">
            <a:avLst/>
          </a:prstGeom>
        </p:spPr>
      </p:pic>
    </p:spTree>
    <p:extLst>
      <p:ext uri="{BB962C8B-B14F-4D97-AF65-F5344CB8AC3E}">
        <p14:creationId xmlns:p14="http://schemas.microsoft.com/office/powerpoint/2010/main" val="3393036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9D3A87B4-A7D0-D30E-FB37-138F4E0F007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C91AB33F-D607-DAED-4A87-77EDA319EC6C}"/>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9FD7CA0D-59EA-4B18-98F2-577CB200C6AB}"/>
              </a:ext>
            </a:extLst>
          </p:cNvPr>
          <p:cNvSpPr txBox="1"/>
          <p:nvPr/>
        </p:nvSpPr>
        <p:spPr>
          <a:xfrm>
            <a:off x="145279" y="1138164"/>
            <a:ext cx="7674123" cy="1631216"/>
          </a:xfrm>
          <a:prstGeom prst="rect">
            <a:avLst/>
          </a:prstGeom>
          <a:noFill/>
        </p:spPr>
        <p:txBody>
          <a:bodyPr wrap="square" rtlCol="0">
            <a:spAutoFit/>
          </a:bodyPr>
          <a:lstStyle/>
          <a:p>
            <a:pPr algn="ctr"/>
            <a:r>
              <a:rPr lang="es-419" sz="4000" b="1" dirty="0">
                <a:solidFill>
                  <a:prstClr val="white"/>
                </a:solidFill>
                <a:latin typeface="Verdana" panose="020B0604030504040204" pitchFamily="34" charset="0"/>
                <a:ea typeface="Verdana" panose="020B0604030504040204" pitchFamily="34" charset="0"/>
                <a:cs typeface="Roboto" panose="02000000000000000000" pitchFamily="2" charset="0"/>
              </a:rPr>
              <a:t>INFORME GESTIÓN ADMINISTRATIVA</a:t>
            </a:r>
          </a:p>
          <a:p>
            <a:pPr algn="ctr"/>
            <a:endParaRPr lang="es-ES_tradnl" sz="2000" dirty="0">
              <a:solidFill>
                <a:schemeClr val="bg1"/>
              </a:solidFill>
              <a:latin typeface="Verdana" panose="020B0604030504040204" pitchFamily="34" charset="0"/>
              <a:ea typeface="Verdana" panose="020B0604030504040204" pitchFamily="34" charset="0"/>
            </a:endParaRPr>
          </a:p>
        </p:txBody>
      </p:sp>
      <p:sp>
        <p:nvSpPr>
          <p:cNvPr id="7" name="CuadroTexto 6">
            <a:extLst>
              <a:ext uri="{FF2B5EF4-FFF2-40B4-BE49-F238E27FC236}">
                <a16:creationId xmlns:a16="http://schemas.microsoft.com/office/drawing/2014/main" id="{2B0C268F-838A-4757-9577-6EE812468475}"/>
              </a:ext>
            </a:extLst>
          </p:cNvPr>
          <p:cNvSpPr txBox="1"/>
          <p:nvPr/>
        </p:nvSpPr>
        <p:spPr>
          <a:xfrm>
            <a:off x="1204957" y="2957386"/>
            <a:ext cx="5751320" cy="1477328"/>
          </a:xfrm>
          <a:prstGeom prst="rect">
            <a:avLst/>
          </a:prstGeom>
          <a:noFill/>
        </p:spPr>
        <p:txBody>
          <a:bodyPr wrap="square">
            <a:spAutoFit/>
          </a:bodyPr>
          <a:lstStyle/>
          <a:p>
            <a:pPr algn="ctr"/>
            <a:r>
              <a:rPr lang="es-CO" sz="3000" b="1" dirty="0">
                <a:solidFill>
                  <a:schemeClr val="bg1"/>
                </a:solidFill>
                <a:latin typeface="Verdana" panose="020B0604030504040204" pitchFamily="34" charset="0"/>
                <a:ea typeface="Verdana" panose="020B0604030504040204" pitchFamily="34" charset="0"/>
              </a:rPr>
              <a:t>Avance de políticas del Modelo Integrado de Planeación y Gestión </a:t>
            </a:r>
          </a:p>
        </p:txBody>
      </p:sp>
    </p:spTree>
    <p:extLst>
      <p:ext uri="{BB962C8B-B14F-4D97-AF65-F5344CB8AC3E}">
        <p14:creationId xmlns:p14="http://schemas.microsoft.com/office/powerpoint/2010/main" val="1924225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59425F9E-0EAD-7153-4131-90D3732030D5}"/>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B2D6B61A-B7AF-4386-89E7-20A81F9D3ADE}"/>
              </a:ext>
            </a:extLst>
          </p:cNvPr>
          <p:cNvSpPr txBox="1"/>
          <p:nvPr/>
        </p:nvSpPr>
        <p:spPr>
          <a:xfrm>
            <a:off x="1290791" y="301575"/>
            <a:ext cx="10017289"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GESTION ADMINISTRATIVA – RESULTADOS MIPG 2022</a:t>
            </a:r>
          </a:p>
        </p:txBody>
      </p:sp>
      <p:sp>
        <p:nvSpPr>
          <p:cNvPr id="5" name="CuadroTexto 4">
            <a:extLst>
              <a:ext uri="{FF2B5EF4-FFF2-40B4-BE49-F238E27FC236}">
                <a16:creationId xmlns:a16="http://schemas.microsoft.com/office/drawing/2014/main" id="{8857165D-E570-43EA-B18B-1030090C943F}"/>
              </a:ext>
            </a:extLst>
          </p:cNvPr>
          <p:cNvSpPr txBox="1"/>
          <p:nvPr/>
        </p:nvSpPr>
        <p:spPr>
          <a:xfrm>
            <a:off x="0" y="810235"/>
            <a:ext cx="12024360"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RESULTADOS MIPG – DICIEMBRE 2022</a:t>
            </a:r>
            <a:endParaRPr kumimoji="0" lang="es-419"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9" name="CuadroTexto 8">
            <a:extLst>
              <a:ext uri="{FF2B5EF4-FFF2-40B4-BE49-F238E27FC236}">
                <a16:creationId xmlns:a16="http://schemas.microsoft.com/office/drawing/2014/main" id="{AA200EB0-937C-484B-A375-FC1D410B2CFF}"/>
              </a:ext>
            </a:extLst>
          </p:cNvPr>
          <p:cNvSpPr txBox="1"/>
          <p:nvPr/>
        </p:nvSpPr>
        <p:spPr>
          <a:xfrm>
            <a:off x="7191285" y="2945926"/>
            <a:ext cx="476596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0" cap="none" spc="0" normalizeH="0" baseline="0" noProof="0" dirty="0">
                <a:ln>
                  <a:noFill/>
                </a:ln>
                <a:solidFill>
                  <a:sysClr val="windowText" lastClr="000000"/>
                </a:solidFill>
                <a:effectLst/>
                <a:uLnTx/>
                <a:uFillTx/>
                <a:latin typeface="Calibri" panose="020F0502020204030204"/>
                <a:ea typeface="+mn-ea"/>
                <a:cs typeface="+mn-cs"/>
              </a:rPr>
              <a:t>D3: </a:t>
            </a:r>
            <a:r>
              <a:rPr kumimoji="0" lang="es-MX" sz="1800" b="0" i="0" u="none" strike="noStrike" kern="0" cap="none" spc="0" normalizeH="0" baseline="0" noProof="0" dirty="0">
                <a:ln>
                  <a:noFill/>
                </a:ln>
                <a:solidFill>
                  <a:sysClr val="windowText" lastClr="000000"/>
                </a:solidFill>
                <a:effectLst/>
                <a:uLnTx/>
                <a:uFillTx/>
                <a:latin typeface="Calibri" panose="020F0502020204030204"/>
                <a:ea typeface="+mn-ea"/>
                <a:cs typeface="+mn-cs"/>
              </a:rPr>
              <a:t>GESTIÓN CON VALORES PARA EL RESULTADO</a:t>
            </a:r>
            <a:endParaRPr kumimoji="0" lang="es-CO"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10" name="CuadroTexto 9">
            <a:extLst>
              <a:ext uri="{FF2B5EF4-FFF2-40B4-BE49-F238E27FC236}">
                <a16:creationId xmlns:a16="http://schemas.microsoft.com/office/drawing/2014/main" id="{CAB3D2D8-B752-470C-8B98-5224D0F51EAD}"/>
              </a:ext>
            </a:extLst>
          </p:cNvPr>
          <p:cNvSpPr txBox="1"/>
          <p:nvPr/>
        </p:nvSpPr>
        <p:spPr>
          <a:xfrm>
            <a:off x="7191285" y="4073519"/>
            <a:ext cx="439189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0" cap="none" spc="0" normalizeH="0" baseline="0" noProof="0" dirty="0">
                <a:ln>
                  <a:noFill/>
                </a:ln>
                <a:solidFill>
                  <a:sysClr val="windowText" lastClr="000000"/>
                </a:solidFill>
                <a:effectLst/>
                <a:uLnTx/>
                <a:uFillTx/>
                <a:latin typeface="Calibri" panose="020F0502020204030204"/>
                <a:ea typeface="+mn-ea"/>
                <a:cs typeface="+mn-cs"/>
              </a:rPr>
              <a:t>D4: </a:t>
            </a:r>
            <a:r>
              <a:rPr kumimoji="0" lang="es-MX" sz="1800" b="0" i="0" u="none" strike="noStrike" kern="0" cap="none" spc="0" normalizeH="0" baseline="0" noProof="0" dirty="0">
                <a:ln>
                  <a:noFill/>
                </a:ln>
                <a:solidFill>
                  <a:sysClr val="windowText" lastClr="000000"/>
                </a:solidFill>
                <a:effectLst/>
                <a:uLnTx/>
                <a:uFillTx/>
                <a:latin typeface="Calibri" panose="020F0502020204030204"/>
                <a:ea typeface="+mn-ea"/>
                <a:cs typeface="+mn-cs"/>
              </a:rPr>
              <a:t>EVALUACIÓN PARA EL RESULTADO</a:t>
            </a:r>
            <a:endParaRPr kumimoji="0" lang="es-CO"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pic>
        <p:nvPicPr>
          <p:cNvPr id="4" name="Imagen 3">
            <a:extLst>
              <a:ext uri="{FF2B5EF4-FFF2-40B4-BE49-F238E27FC236}">
                <a16:creationId xmlns:a16="http://schemas.microsoft.com/office/drawing/2014/main" id="{E768D367-AA21-4EE7-B80C-C3CB71BCF055}"/>
              </a:ext>
            </a:extLst>
          </p:cNvPr>
          <p:cNvPicPr>
            <a:picLocks noChangeAspect="1"/>
          </p:cNvPicPr>
          <p:nvPr/>
        </p:nvPicPr>
        <p:blipFill>
          <a:blip r:embed="rId2"/>
          <a:stretch>
            <a:fillRect/>
          </a:stretch>
        </p:blipFill>
        <p:spPr>
          <a:xfrm>
            <a:off x="2737301" y="6084538"/>
            <a:ext cx="6289253" cy="604907"/>
          </a:xfrm>
          <a:prstGeom prst="rect">
            <a:avLst/>
          </a:prstGeom>
        </p:spPr>
      </p:pic>
      <p:sp>
        <p:nvSpPr>
          <p:cNvPr id="12" name="CuadroTexto 11">
            <a:extLst>
              <a:ext uri="{FF2B5EF4-FFF2-40B4-BE49-F238E27FC236}">
                <a16:creationId xmlns:a16="http://schemas.microsoft.com/office/drawing/2014/main" id="{B9CAAAC2-510C-45D4-B941-8A3615EB6E84}"/>
              </a:ext>
            </a:extLst>
          </p:cNvPr>
          <p:cNvSpPr txBox="1"/>
          <p:nvPr/>
        </p:nvSpPr>
        <p:spPr>
          <a:xfrm>
            <a:off x="146685" y="5590041"/>
            <a:ext cx="95677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Fuente: </a:t>
            </a:r>
            <a:r>
              <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SIMEI – Sistema </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Integral de Monitoreo y Evaluación Institucional - </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hlinkClick r:id="rId3"/>
              </a:rPr>
              <a:t>https://simei.icbf.gov.co/tablerocontrol/index3.php?genera_tableror_w=Y&amp;ar_w=NTI=</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  </a:t>
            </a:r>
            <a:endPar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p:txBody>
      </p:sp>
      <p:graphicFrame>
        <p:nvGraphicFramePr>
          <p:cNvPr id="13" name="Gráfico 12">
            <a:extLst>
              <a:ext uri="{FF2B5EF4-FFF2-40B4-BE49-F238E27FC236}">
                <a16:creationId xmlns:a16="http://schemas.microsoft.com/office/drawing/2014/main" id="{C196C567-D475-4EC7-B938-5F0C0F8AB2A1}"/>
              </a:ext>
            </a:extLst>
          </p:cNvPr>
          <p:cNvGraphicFramePr>
            <a:graphicFrameLocks/>
          </p:cNvGraphicFramePr>
          <p:nvPr>
            <p:extLst>
              <p:ext uri="{D42A27DB-BD31-4B8C-83A1-F6EECF244321}">
                <p14:modId xmlns:p14="http://schemas.microsoft.com/office/powerpoint/2010/main" val="3582934823"/>
              </p:ext>
            </p:extLst>
          </p:nvPr>
        </p:nvGraphicFramePr>
        <p:xfrm>
          <a:off x="234751" y="1521280"/>
          <a:ext cx="6435871" cy="3592482"/>
        </p:xfrm>
        <a:graphic>
          <a:graphicData uri="http://schemas.openxmlformats.org/drawingml/2006/chart">
            <c:chart xmlns:c="http://schemas.openxmlformats.org/drawingml/2006/chart" xmlns:r="http://schemas.openxmlformats.org/officeDocument/2006/relationships" r:id="rId4"/>
          </a:graphicData>
        </a:graphic>
      </p:graphicFrame>
      <p:sp>
        <p:nvSpPr>
          <p:cNvPr id="14" name="CuadroTexto 13">
            <a:extLst>
              <a:ext uri="{FF2B5EF4-FFF2-40B4-BE49-F238E27FC236}">
                <a16:creationId xmlns:a16="http://schemas.microsoft.com/office/drawing/2014/main" id="{2D36B833-E7AB-4397-89B1-AFCB4BC172AB}"/>
              </a:ext>
            </a:extLst>
          </p:cNvPr>
          <p:cNvSpPr txBox="1"/>
          <p:nvPr/>
        </p:nvSpPr>
        <p:spPr>
          <a:xfrm>
            <a:off x="7191285" y="1967946"/>
            <a:ext cx="476596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0" cap="none" spc="0" normalizeH="0" baseline="0" noProof="0" dirty="0">
                <a:ln>
                  <a:noFill/>
                </a:ln>
                <a:solidFill>
                  <a:sysClr val="windowText" lastClr="000000"/>
                </a:solidFill>
                <a:effectLst/>
                <a:uLnTx/>
                <a:uFillTx/>
                <a:latin typeface="Calibri" panose="020F0502020204030204"/>
                <a:ea typeface="+mn-ea"/>
                <a:cs typeface="+mn-cs"/>
              </a:rPr>
              <a:t>D1: </a:t>
            </a:r>
            <a:r>
              <a:rPr kumimoji="0" lang="es-MX" sz="1800" b="0" i="0" u="none" strike="noStrike" kern="0" cap="none" spc="0" normalizeH="0" baseline="0" noProof="0" dirty="0">
                <a:ln>
                  <a:noFill/>
                </a:ln>
                <a:solidFill>
                  <a:sysClr val="windowText" lastClr="000000"/>
                </a:solidFill>
                <a:effectLst/>
                <a:uLnTx/>
                <a:uFillTx/>
                <a:latin typeface="Calibri" panose="020F0502020204030204"/>
                <a:ea typeface="+mn-ea"/>
                <a:cs typeface="+mn-cs"/>
              </a:rPr>
              <a:t>TALENTO HUMANO</a:t>
            </a:r>
            <a:endParaRPr kumimoji="0" lang="es-CO"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0143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magen que contiene Interfaz de usuario gráfica&#10;&#10;Descripción generada automáticamente">
            <a:extLst>
              <a:ext uri="{FF2B5EF4-FFF2-40B4-BE49-F238E27FC236}">
                <a16:creationId xmlns:a16="http://schemas.microsoft.com/office/drawing/2014/main" id="{7082538B-F2E0-DFD9-B4F2-FCC7A8A3B3C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AC648BC4-D1FB-C898-6B9A-5B2C890810BF}"/>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7" name="CuadroTexto 6">
            <a:extLst>
              <a:ext uri="{FF2B5EF4-FFF2-40B4-BE49-F238E27FC236}">
                <a16:creationId xmlns:a16="http://schemas.microsoft.com/office/drawing/2014/main" id="{9CAF0A3C-B712-4CFF-8EE8-6FB104B75DB1}"/>
              </a:ext>
            </a:extLst>
          </p:cNvPr>
          <p:cNvSpPr txBox="1"/>
          <p:nvPr/>
        </p:nvSpPr>
        <p:spPr>
          <a:xfrm>
            <a:off x="1124125" y="411914"/>
            <a:ext cx="6031684" cy="4539704"/>
          </a:xfrm>
          <a:prstGeom prst="rect">
            <a:avLst/>
          </a:prstGeom>
          <a:noFill/>
        </p:spPr>
        <p:txBody>
          <a:bodyPr wrap="square" rtlCol="0">
            <a:spAutoFit/>
          </a:bodyPr>
          <a:lstStyle/>
          <a:p>
            <a:pPr algn="ctr"/>
            <a:r>
              <a:rPr lang="es-CO" sz="4000" b="1" dirty="0">
                <a:solidFill>
                  <a:schemeClr val="bg1"/>
                </a:solidFill>
                <a:latin typeface="Verdana" panose="020B0604030504040204" pitchFamily="34" charset="0"/>
                <a:ea typeface="Verdana" panose="020B0604030504040204" pitchFamily="34" charset="0"/>
              </a:rPr>
              <a:t>INFORME EJECUCIÓN FINANCIERA</a:t>
            </a:r>
          </a:p>
          <a:p>
            <a:pPr algn="ctr"/>
            <a:endParaRPr lang="es-419" sz="4400" b="1" dirty="0">
              <a:solidFill>
                <a:schemeClr val="bg1"/>
              </a:solidFill>
              <a:latin typeface="Verdana" panose="020B0604030504040204" pitchFamily="34" charset="0"/>
              <a:ea typeface="Verdana" panose="020B0604030504040204" pitchFamily="34" charset="0"/>
              <a:cs typeface="Roboto" panose="02000000000000000000" pitchFamily="2" charset="0"/>
            </a:endParaRPr>
          </a:p>
          <a:p>
            <a:pPr algn="ctr"/>
            <a:r>
              <a:rPr lang="es-CO" sz="3500" dirty="0">
                <a:solidFill>
                  <a:schemeClr val="bg1"/>
                </a:solidFill>
                <a:latin typeface="Verdana" panose="020B0604030504040204" pitchFamily="34" charset="0"/>
                <a:ea typeface="Verdana" panose="020B0604030504040204" pitchFamily="34" charset="0"/>
              </a:rPr>
              <a:t>Avance de políticas del Modelo Integrado de Planeación y Gestión</a:t>
            </a:r>
            <a:endParaRPr lang="es-ES_tradnl" sz="3500" dirty="0">
              <a:solidFill>
                <a:schemeClr val="bg1"/>
              </a:solidFill>
              <a:latin typeface="Verdana" panose="020B0604030504040204" pitchFamily="34" charset="0"/>
              <a:ea typeface="Verdana" panose="020B0604030504040204" pitchFamily="34" charset="0"/>
            </a:endParaRPr>
          </a:p>
          <a:p>
            <a:endParaRPr lang="es-ES_tradnl"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756013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E21F6215-50EC-053C-E4BB-BBBF1307AB23}"/>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EC6E997F-5914-409D-BC88-2DAF770500E9}"/>
              </a:ext>
            </a:extLst>
          </p:cNvPr>
          <p:cNvSpPr txBox="1"/>
          <p:nvPr/>
        </p:nvSpPr>
        <p:spPr>
          <a:xfrm>
            <a:off x="1615127" y="244047"/>
            <a:ext cx="9835845" cy="400110"/>
          </a:xfrm>
          <a:prstGeom prst="rect">
            <a:avLst/>
          </a:prstGeom>
          <a:noFill/>
        </p:spPr>
        <p:txBody>
          <a:bodyPr wrap="square" rtlCol="0">
            <a:spAutoFit/>
          </a:bodyPr>
          <a:lstStyle/>
          <a:p>
            <a:pPr algn="ctr"/>
            <a:r>
              <a:rPr lang="es-ES" sz="2000" b="1" dirty="0">
                <a:solidFill>
                  <a:srgbClr val="4DAF46"/>
                </a:solidFill>
                <a:latin typeface="Verdana" panose="020B0604030504040204" pitchFamily="34" charset="0"/>
                <a:ea typeface="Verdana" panose="020B0604030504040204" pitchFamily="34" charset="0"/>
              </a:rPr>
              <a:t>INFORME DE GESTIÓN FINANCIERA</a:t>
            </a:r>
            <a:endParaRPr kumimoji="0" lang="es-ES"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4" name="CuadroTexto 3">
            <a:extLst>
              <a:ext uri="{FF2B5EF4-FFF2-40B4-BE49-F238E27FC236}">
                <a16:creationId xmlns:a16="http://schemas.microsoft.com/office/drawing/2014/main" id="{7C534AB9-356F-4945-9A67-DB26206838A4}"/>
              </a:ext>
            </a:extLst>
          </p:cNvPr>
          <p:cNvSpPr txBox="1"/>
          <p:nvPr/>
        </p:nvSpPr>
        <p:spPr>
          <a:xfrm>
            <a:off x="402671" y="5738070"/>
            <a:ext cx="11140580" cy="276999"/>
          </a:xfrm>
          <a:prstGeom prst="rect">
            <a:avLst/>
          </a:prstGeom>
          <a:noFill/>
        </p:spPr>
        <p:txBody>
          <a:bodyPr wrap="square" rtlCol="0">
            <a:spAutoFit/>
          </a:bodyPr>
          <a:lstStyle/>
          <a:p>
            <a:r>
              <a:rPr lang="es-CO" sz="1200" b="1" dirty="0"/>
              <a:t>Fuente</a:t>
            </a:r>
            <a:r>
              <a:rPr lang="es-CO" sz="1200" dirty="0"/>
              <a:t>: </a:t>
            </a:r>
            <a:r>
              <a:rPr lang="es-CO" sz="1200" dirty="0">
                <a:hlinkClick r:id="rId2"/>
              </a:rPr>
              <a:t>https://intranet.icbf.gov.co/estadisticas-institucionales/metas-sociales-y-financieras</a:t>
            </a:r>
            <a:r>
              <a:rPr lang="es-CO" sz="1200" dirty="0"/>
              <a:t> </a:t>
            </a:r>
          </a:p>
        </p:txBody>
      </p:sp>
      <p:graphicFrame>
        <p:nvGraphicFramePr>
          <p:cNvPr id="5" name="Tabla 4">
            <a:extLst>
              <a:ext uri="{FF2B5EF4-FFF2-40B4-BE49-F238E27FC236}">
                <a16:creationId xmlns:a16="http://schemas.microsoft.com/office/drawing/2014/main" id="{D9BE0F6D-02F0-4655-B4D7-207E69DBBCD4}"/>
              </a:ext>
            </a:extLst>
          </p:cNvPr>
          <p:cNvGraphicFramePr>
            <a:graphicFrameLocks noGrp="1"/>
          </p:cNvGraphicFramePr>
          <p:nvPr>
            <p:extLst>
              <p:ext uri="{D42A27DB-BD31-4B8C-83A1-F6EECF244321}">
                <p14:modId xmlns:p14="http://schemas.microsoft.com/office/powerpoint/2010/main" val="385642062"/>
              </p:ext>
            </p:extLst>
          </p:nvPr>
        </p:nvGraphicFramePr>
        <p:xfrm>
          <a:off x="503106" y="1048281"/>
          <a:ext cx="11216314" cy="4530397"/>
        </p:xfrm>
        <a:graphic>
          <a:graphicData uri="http://schemas.openxmlformats.org/drawingml/2006/table">
            <a:tbl>
              <a:tblPr/>
              <a:tblGrid>
                <a:gridCol w="4002065">
                  <a:extLst>
                    <a:ext uri="{9D8B030D-6E8A-4147-A177-3AD203B41FA5}">
                      <a16:colId xmlns:a16="http://schemas.microsoft.com/office/drawing/2014/main" val="3353743773"/>
                    </a:ext>
                  </a:extLst>
                </a:gridCol>
                <a:gridCol w="2380175">
                  <a:extLst>
                    <a:ext uri="{9D8B030D-6E8A-4147-A177-3AD203B41FA5}">
                      <a16:colId xmlns:a16="http://schemas.microsoft.com/office/drawing/2014/main" val="3335746486"/>
                    </a:ext>
                  </a:extLst>
                </a:gridCol>
                <a:gridCol w="2575013">
                  <a:extLst>
                    <a:ext uri="{9D8B030D-6E8A-4147-A177-3AD203B41FA5}">
                      <a16:colId xmlns:a16="http://schemas.microsoft.com/office/drawing/2014/main" val="3307470441"/>
                    </a:ext>
                  </a:extLst>
                </a:gridCol>
                <a:gridCol w="2259061">
                  <a:extLst>
                    <a:ext uri="{9D8B030D-6E8A-4147-A177-3AD203B41FA5}">
                      <a16:colId xmlns:a16="http://schemas.microsoft.com/office/drawing/2014/main" val="785984021"/>
                    </a:ext>
                  </a:extLst>
                </a:gridCol>
              </a:tblGrid>
              <a:tr h="357663">
                <a:tc>
                  <a:txBody>
                    <a:bodyPr/>
                    <a:lstStyle/>
                    <a:p>
                      <a:pPr algn="l" fontAlgn="b"/>
                      <a:endParaRPr lang="es-CO" sz="1400" b="0" i="0" u="none" strike="noStrike" dirty="0">
                        <a:solidFill>
                          <a:srgbClr val="000000"/>
                        </a:solidFill>
                        <a:effectLst/>
                        <a:latin typeface="Arial" panose="020B0604020202020204" pitchFamily="34" charset="0"/>
                        <a:cs typeface="Arial" panose="020B0604020202020204" pitchFamily="34" charset="0"/>
                      </a:endParaRPr>
                    </a:p>
                  </a:txBody>
                  <a:tcPr marL="72000" marR="72000"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s-CO" sz="1400" b="0" i="0" u="none" strike="noStrike">
                        <a:solidFill>
                          <a:srgbClr val="000000"/>
                        </a:solidFill>
                        <a:effectLst/>
                        <a:latin typeface="Arial" panose="020B0604020202020204" pitchFamily="34" charset="0"/>
                        <a:cs typeface="Arial" panose="020B0604020202020204" pitchFamily="34" charset="0"/>
                      </a:endParaRPr>
                    </a:p>
                  </a:txBody>
                  <a:tcPr marL="72000" marR="72000"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s-CO" sz="1400" b="0" i="0" u="none" strike="noStrike">
                        <a:solidFill>
                          <a:srgbClr val="000000"/>
                        </a:solidFill>
                        <a:effectLst/>
                        <a:latin typeface="Arial" panose="020B0604020202020204" pitchFamily="34" charset="0"/>
                        <a:cs typeface="Arial" panose="020B0604020202020204" pitchFamily="34" charset="0"/>
                      </a:endParaRPr>
                    </a:p>
                  </a:txBody>
                  <a:tcPr marL="72000" marR="72000" marT="952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s-CO" sz="1400" b="0" i="0" u="none" strike="noStrike">
                        <a:solidFill>
                          <a:srgbClr val="000000"/>
                        </a:solidFill>
                        <a:effectLst/>
                        <a:latin typeface="Arial" panose="020B0604020202020204" pitchFamily="34" charset="0"/>
                        <a:cs typeface="Arial" panose="020B0604020202020204" pitchFamily="34" charset="0"/>
                      </a:endParaRPr>
                    </a:p>
                  </a:txBody>
                  <a:tcPr marL="72000" marR="72000" marT="9525"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7437439"/>
                  </a:ext>
                </a:extLst>
              </a:tr>
              <a:tr h="919705">
                <a:tc gridSpan="4">
                  <a:txBody>
                    <a:bodyPr/>
                    <a:lstStyle/>
                    <a:p>
                      <a:pPr algn="ctr" rtl="0" fontAlgn="ctr"/>
                      <a:r>
                        <a:rPr lang="es-CO" sz="1400" b="1" i="0" u="none" strike="noStrike">
                          <a:solidFill>
                            <a:srgbClr val="000000"/>
                          </a:solidFill>
                          <a:effectLst/>
                          <a:latin typeface="Arial" panose="020B0604020202020204" pitchFamily="34" charset="0"/>
                          <a:cs typeface="Arial" panose="020B0604020202020204" pitchFamily="34" charset="0"/>
                        </a:rPr>
                        <a:t>PROGRAMACION METAS SOCIALES Y FINANCIERAS</a:t>
                      </a:r>
                      <a:br>
                        <a:rPr lang="es-CO" sz="1400" b="1" i="0" u="none" strike="noStrike">
                          <a:solidFill>
                            <a:srgbClr val="000000"/>
                          </a:solidFill>
                          <a:effectLst/>
                          <a:latin typeface="Arial" panose="020B0604020202020204" pitchFamily="34" charset="0"/>
                          <a:cs typeface="Arial" panose="020B0604020202020204" pitchFamily="34" charset="0"/>
                        </a:rPr>
                      </a:br>
                      <a:r>
                        <a:rPr lang="es-CO" sz="1400" b="1" i="0" u="none" strike="noStrike">
                          <a:solidFill>
                            <a:srgbClr val="000000"/>
                          </a:solidFill>
                          <a:effectLst/>
                          <a:latin typeface="Arial" panose="020B0604020202020204" pitchFamily="34" charset="0"/>
                          <a:cs typeface="Arial" panose="020B0604020202020204" pitchFamily="34" charset="0"/>
                        </a:rPr>
                        <a:t>CONSOLIDADO DE ATENCION</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168110961"/>
                  </a:ext>
                </a:extLst>
              </a:tr>
              <a:tr h="732357">
                <a:tc>
                  <a:txBody>
                    <a:bodyPr/>
                    <a:lstStyle/>
                    <a:p>
                      <a:pPr algn="ctr" rtl="0" fontAlgn="ctr"/>
                      <a:r>
                        <a:rPr lang="es-CO" sz="1400" b="1" i="0" u="none" strike="noStrike" dirty="0">
                          <a:solidFill>
                            <a:srgbClr val="000000"/>
                          </a:solidFill>
                          <a:effectLst/>
                          <a:latin typeface="Arial" panose="020B0604020202020204" pitchFamily="34" charset="0"/>
                          <a:cs typeface="Arial" panose="020B0604020202020204" pitchFamily="34" charset="0"/>
                        </a:rPr>
                        <a:t>MODALIDADES DE ATENCION</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1" i="0" u="none" strike="noStrike">
                          <a:solidFill>
                            <a:srgbClr val="000000"/>
                          </a:solidFill>
                          <a:effectLst/>
                          <a:latin typeface="Arial" panose="020B0604020202020204" pitchFamily="34" charset="0"/>
                          <a:cs typeface="Arial" panose="020B0604020202020204" pitchFamily="34" charset="0"/>
                        </a:rPr>
                        <a:t>CONTRATOS SUSCRITOS</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1" i="0" u="none" strike="noStrike">
                          <a:solidFill>
                            <a:srgbClr val="000000"/>
                          </a:solidFill>
                          <a:effectLst/>
                          <a:latin typeface="Arial" panose="020B0604020202020204" pitchFamily="34" charset="0"/>
                          <a:cs typeface="Arial" panose="020B0604020202020204" pitchFamily="34" charset="0"/>
                        </a:rPr>
                        <a:t> CUPOS PROGRAMADOS</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1" i="0" u="none" strike="noStrike">
                          <a:solidFill>
                            <a:srgbClr val="000000"/>
                          </a:solidFill>
                          <a:effectLst/>
                          <a:latin typeface="Arial" panose="020B0604020202020204" pitchFamily="34" charset="0"/>
                          <a:cs typeface="Arial" panose="020B0604020202020204" pitchFamily="34" charset="0"/>
                        </a:rPr>
                        <a:t>CUPOS ATENDIDOS</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7B82A"/>
                    </a:solidFill>
                  </a:tcPr>
                </a:tc>
                <a:extLst>
                  <a:ext uri="{0D108BD9-81ED-4DB2-BD59-A6C34878D82A}">
                    <a16:rowId xmlns:a16="http://schemas.microsoft.com/office/drawing/2014/main" val="1979490279"/>
                  </a:ext>
                </a:extLst>
              </a:tr>
              <a:tr h="357663">
                <a:tc>
                  <a:txBody>
                    <a:bodyPr/>
                    <a:lstStyle/>
                    <a:p>
                      <a:pPr algn="l" rtl="0" fontAlgn="ctr"/>
                      <a:r>
                        <a:rPr lang="es-CO" sz="1400" b="0" i="0" u="none" strike="noStrike">
                          <a:solidFill>
                            <a:srgbClr val="000000"/>
                          </a:solidFill>
                          <a:effectLst/>
                          <a:latin typeface="Arial" panose="020B0604020202020204" pitchFamily="34" charset="0"/>
                          <a:cs typeface="Arial" panose="020B0604020202020204" pitchFamily="34" charset="0"/>
                        </a:rPr>
                        <a:t>PRIMERA INFANCIA</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dirty="0">
                          <a:solidFill>
                            <a:srgbClr val="000000"/>
                          </a:solidFill>
                          <a:effectLst/>
                          <a:latin typeface="Arial" panose="020B0604020202020204" pitchFamily="34" charset="0"/>
                          <a:cs typeface="Arial" panose="020B0604020202020204" pitchFamily="34" charset="0"/>
                        </a:rPr>
                        <a:t>121</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a:solidFill>
                            <a:srgbClr val="000000"/>
                          </a:solidFill>
                          <a:effectLst/>
                          <a:latin typeface="Arial" panose="020B0604020202020204" pitchFamily="34" charset="0"/>
                          <a:cs typeface="Arial" panose="020B0604020202020204" pitchFamily="34" charset="0"/>
                        </a:rPr>
                        <a:t>68.583</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a:solidFill>
                            <a:srgbClr val="000000"/>
                          </a:solidFill>
                          <a:effectLst/>
                          <a:latin typeface="Arial" panose="020B0604020202020204" pitchFamily="34" charset="0"/>
                          <a:cs typeface="Arial" panose="020B0604020202020204" pitchFamily="34" charset="0"/>
                        </a:rPr>
                        <a:t>66.269</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7B82A"/>
                    </a:solidFill>
                  </a:tcPr>
                </a:tc>
                <a:extLst>
                  <a:ext uri="{0D108BD9-81ED-4DB2-BD59-A6C34878D82A}">
                    <a16:rowId xmlns:a16="http://schemas.microsoft.com/office/drawing/2014/main" val="273526977"/>
                  </a:ext>
                </a:extLst>
              </a:tr>
              <a:tr h="357663">
                <a:tc>
                  <a:txBody>
                    <a:bodyPr/>
                    <a:lstStyle/>
                    <a:p>
                      <a:pPr algn="l" rtl="0" fontAlgn="ctr"/>
                      <a:r>
                        <a:rPr lang="es-CO" sz="1400" b="0" i="0" u="none" strike="noStrike" dirty="0">
                          <a:solidFill>
                            <a:srgbClr val="000000"/>
                          </a:solidFill>
                          <a:effectLst/>
                          <a:latin typeface="Arial" panose="020B0604020202020204" pitchFamily="34" charset="0"/>
                          <a:cs typeface="Arial" panose="020B0604020202020204" pitchFamily="34" charset="0"/>
                        </a:rPr>
                        <a:t>INFANCIA</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dirty="0">
                          <a:solidFill>
                            <a:srgbClr val="000000"/>
                          </a:solidFill>
                          <a:effectLst/>
                          <a:latin typeface="Arial" panose="020B0604020202020204" pitchFamily="34" charset="0"/>
                          <a:cs typeface="Arial" panose="020B0604020202020204" pitchFamily="34" charset="0"/>
                        </a:rPr>
                        <a:t>12</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a:solidFill>
                            <a:srgbClr val="000000"/>
                          </a:solidFill>
                          <a:effectLst/>
                          <a:latin typeface="Arial" panose="020B0604020202020204" pitchFamily="34" charset="0"/>
                          <a:cs typeface="Arial" panose="020B0604020202020204" pitchFamily="34" charset="0"/>
                        </a:rPr>
                        <a:t>11.419</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a:solidFill>
                            <a:srgbClr val="000000"/>
                          </a:solidFill>
                          <a:effectLst/>
                          <a:latin typeface="Arial" panose="020B0604020202020204" pitchFamily="34" charset="0"/>
                          <a:cs typeface="Arial" panose="020B0604020202020204" pitchFamily="34" charset="0"/>
                        </a:rPr>
                        <a:t>11.394</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7B82A"/>
                    </a:solidFill>
                  </a:tcPr>
                </a:tc>
                <a:extLst>
                  <a:ext uri="{0D108BD9-81ED-4DB2-BD59-A6C34878D82A}">
                    <a16:rowId xmlns:a16="http://schemas.microsoft.com/office/drawing/2014/main" val="2759754799"/>
                  </a:ext>
                </a:extLst>
              </a:tr>
              <a:tr h="357663">
                <a:tc>
                  <a:txBody>
                    <a:bodyPr/>
                    <a:lstStyle/>
                    <a:p>
                      <a:pPr algn="l" rtl="0" fontAlgn="ctr"/>
                      <a:r>
                        <a:rPr lang="es-CO" sz="1400" b="0" i="0" u="none" strike="noStrike">
                          <a:solidFill>
                            <a:srgbClr val="000000"/>
                          </a:solidFill>
                          <a:effectLst/>
                          <a:latin typeface="Arial" panose="020B0604020202020204" pitchFamily="34" charset="0"/>
                          <a:cs typeface="Arial" panose="020B0604020202020204" pitchFamily="34" charset="0"/>
                        </a:rPr>
                        <a:t>ADOLESCENCIA Y JUVENTUD </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dirty="0">
                          <a:solidFill>
                            <a:srgbClr val="000000"/>
                          </a:solidFill>
                          <a:effectLst/>
                          <a:latin typeface="Arial" panose="020B0604020202020204" pitchFamily="34" charset="0"/>
                          <a:cs typeface="Arial" panose="020B0604020202020204" pitchFamily="34" charset="0"/>
                        </a:rPr>
                        <a:t>13</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a:solidFill>
                            <a:srgbClr val="000000"/>
                          </a:solidFill>
                          <a:effectLst/>
                          <a:latin typeface="Arial" panose="020B0604020202020204" pitchFamily="34" charset="0"/>
                          <a:cs typeface="Arial" panose="020B0604020202020204" pitchFamily="34" charset="0"/>
                        </a:rPr>
                        <a:t>10.891</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a:solidFill>
                            <a:srgbClr val="000000"/>
                          </a:solidFill>
                          <a:effectLst/>
                          <a:latin typeface="Arial" panose="020B0604020202020204" pitchFamily="34" charset="0"/>
                          <a:cs typeface="Arial" panose="020B0604020202020204" pitchFamily="34" charset="0"/>
                        </a:rPr>
                        <a:t>10.801</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7B82A"/>
                    </a:solidFill>
                  </a:tcPr>
                </a:tc>
                <a:extLst>
                  <a:ext uri="{0D108BD9-81ED-4DB2-BD59-A6C34878D82A}">
                    <a16:rowId xmlns:a16="http://schemas.microsoft.com/office/drawing/2014/main" val="59197103"/>
                  </a:ext>
                </a:extLst>
              </a:tr>
              <a:tr h="357663">
                <a:tc>
                  <a:txBody>
                    <a:bodyPr/>
                    <a:lstStyle/>
                    <a:p>
                      <a:pPr algn="l" rtl="0" fontAlgn="ctr"/>
                      <a:r>
                        <a:rPr lang="es-CO" sz="1400" b="0" i="0" u="none" strike="noStrike">
                          <a:solidFill>
                            <a:srgbClr val="000000"/>
                          </a:solidFill>
                          <a:effectLst/>
                          <a:latin typeface="Arial" panose="020B0604020202020204" pitchFamily="34" charset="0"/>
                          <a:cs typeface="Arial" panose="020B0604020202020204" pitchFamily="34" charset="0"/>
                        </a:rPr>
                        <a:t>FAMILIA Y COMUNIDADES</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dirty="0">
                          <a:solidFill>
                            <a:srgbClr val="000000"/>
                          </a:solidFill>
                          <a:effectLst/>
                          <a:latin typeface="Arial" panose="020B0604020202020204" pitchFamily="34" charset="0"/>
                          <a:cs typeface="Arial" panose="020B0604020202020204" pitchFamily="34" charset="0"/>
                        </a:rPr>
                        <a:t>13</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a:solidFill>
                            <a:srgbClr val="000000"/>
                          </a:solidFill>
                          <a:effectLst/>
                          <a:latin typeface="Arial" panose="020B0604020202020204" pitchFamily="34" charset="0"/>
                          <a:cs typeface="Arial" panose="020B0604020202020204" pitchFamily="34" charset="0"/>
                        </a:rPr>
                        <a:t>8.509</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a:solidFill>
                            <a:srgbClr val="000000"/>
                          </a:solidFill>
                          <a:effectLst/>
                          <a:latin typeface="Arial" panose="020B0604020202020204" pitchFamily="34" charset="0"/>
                          <a:cs typeface="Arial" panose="020B0604020202020204" pitchFamily="34" charset="0"/>
                        </a:rPr>
                        <a:t>8.495</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7B82A"/>
                    </a:solidFill>
                  </a:tcPr>
                </a:tc>
                <a:extLst>
                  <a:ext uri="{0D108BD9-81ED-4DB2-BD59-A6C34878D82A}">
                    <a16:rowId xmlns:a16="http://schemas.microsoft.com/office/drawing/2014/main" val="4069616531"/>
                  </a:ext>
                </a:extLst>
              </a:tr>
              <a:tr h="357663">
                <a:tc>
                  <a:txBody>
                    <a:bodyPr/>
                    <a:lstStyle/>
                    <a:p>
                      <a:pPr algn="l" rtl="0" fontAlgn="ctr"/>
                      <a:r>
                        <a:rPr lang="es-CO" sz="1400" b="0" i="0" u="none" strike="noStrike">
                          <a:solidFill>
                            <a:srgbClr val="000000"/>
                          </a:solidFill>
                          <a:effectLst/>
                          <a:latin typeface="Arial" panose="020B0604020202020204" pitchFamily="34" charset="0"/>
                          <a:cs typeface="Arial" panose="020B0604020202020204" pitchFamily="34" charset="0"/>
                        </a:rPr>
                        <a:t>NUTRICION </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dirty="0">
                          <a:solidFill>
                            <a:srgbClr val="000000"/>
                          </a:solidFill>
                          <a:effectLst/>
                          <a:latin typeface="Arial" panose="020B0604020202020204" pitchFamily="34" charset="0"/>
                          <a:cs typeface="Arial" panose="020B0604020202020204" pitchFamily="34" charset="0"/>
                        </a:rPr>
                        <a:t>8</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dirty="0">
                          <a:solidFill>
                            <a:srgbClr val="000000"/>
                          </a:solidFill>
                          <a:effectLst/>
                          <a:latin typeface="Arial" panose="020B0604020202020204" pitchFamily="34" charset="0"/>
                          <a:cs typeface="Arial" panose="020B0604020202020204" pitchFamily="34" charset="0"/>
                        </a:rPr>
                        <a:t>1.365</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a:solidFill>
                            <a:srgbClr val="000000"/>
                          </a:solidFill>
                          <a:effectLst/>
                          <a:latin typeface="Arial" panose="020B0604020202020204" pitchFamily="34" charset="0"/>
                          <a:cs typeface="Arial" panose="020B0604020202020204" pitchFamily="34" charset="0"/>
                        </a:rPr>
                        <a:t>1.361</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7B82A"/>
                    </a:solidFill>
                  </a:tcPr>
                </a:tc>
                <a:extLst>
                  <a:ext uri="{0D108BD9-81ED-4DB2-BD59-A6C34878D82A}">
                    <a16:rowId xmlns:a16="http://schemas.microsoft.com/office/drawing/2014/main" val="3358701237"/>
                  </a:ext>
                </a:extLst>
              </a:tr>
              <a:tr h="357663">
                <a:tc>
                  <a:txBody>
                    <a:bodyPr/>
                    <a:lstStyle/>
                    <a:p>
                      <a:pPr algn="l" rtl="0" fontAlgn="ctr"/>
                      <a:r>
                        <a:rPr lang="es-CO" sz="1400" b="0" i="0" u="none" strike="noStrike">
                          <a:solidFill>
                            <a:srgbClr val="000000"/>
                          </a:solidFill>
                          <a:effectLst/>
                          <a:latin typeface="Arial" panose="020B0604020202020204" pitchFamily="34" charset="0"/>
                          <a:cs typeface="Arial" panose="020B0604020202020204" pitchFamily="34" charset="0"/>
                        </a:rPr>
                        <a:t>PROTECCION</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dirty="0">
                          <a:solidFill>
                            <a:srgbClr val="000000"/>
                          </a:solidFill>
                          <a:effectLst/>
                          <a:latin typeface="Arial" panose="020B0604020202020204" pitchFamily="34" charset="0"/>
                          <a:cs typeface="Arial" panose="020B0604020202020204" pitchFamily="34" charset="0"/>
                        </a:rPr>
                        <a:t>29 </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a:solidFill>
                            <a:srgbClr val="000000"/>
                          </a:solidFill>
                          <a:effectLst/>
                          <a:latin typeface="Arial" panose="020B0604020202020204" pitchFamily="34" charset="0"/>
                          <a:cs typeface="Arial" panose="020B0604020202020204" pitchFamily="34" charset="0"/>
                        </a:rPr>
                        <a:t>3.138</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a:solidFill>
                            <a:srgbClr val="000000"/>
                          </a:solidFill>
                          <a:effectLst/>
                          <a:latin typeface="Arial" panose="020B0604020202020204" pitchFamily="34" charset="0"/>
                          <a:cs typeface="Arial" panose="020B0604020202020204" pitchFamily="34" charset="0"/>
                        </a:rPr>
                        <a:t>2.707</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7B82A"/>
                    </a:solidFill>
                  </a:tcPr>
                </a:tc>
                <a:extLst>
                  <a:ext uri="{0D108BD9-81ED-4DB2-BD59-A6C34878D82A}">
                    <a16:rowId xmlns:a16="http://schemas.microsoft.com/office/drawing/2014/main" val="2283886826"/>
                  </a:ext>
                </a:extLst>
              </a:tr>
              <a:tr h="374694">
                <a:tc>
                  <a:txBody>
                    <a:bodyPr/>
                    <a:lstStyle/>
                    <a:p>
                      <a:pPr algn="l" rtl="0" fontAlgn="ctr"/>
                      <a:r>
                        <a:rPr lang="es-CO" sz="1400" b="1" i="0" u="none" strike="noStrike">
                          <a:solidFill>
                            <a:srgbClr val="000000"/>
                          </a:solidFill>
                          <a:effectLst/>
                          <a:latin typeface="Arial" panose="020B0604020202020204" pitchFamily="34" charset="0"/>
                          <a:cs typeface="Arial" panose="020B0604020202020204" pitchFamily="34" charset="0"/>
                        </a:rPr>
                        <a:t>TOTAL </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1" i="0" u="none" strike="noStrike" dirty="0">
                          <a:solidFill>
                            <a:srgbClr val="000000"/>
                          </a:solidFill>
                          <a:effectLst/>
                          <a:latin typeface="Arial" panose="020B0604020202020204" pitchFamily="34" charset="0"/>
                          <a:cs typeface="Arial" panose="020B0604020202020204" pitchFamily="34" charset="0"/>
                        </a:rPr>
                        <a:t> 167</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1" i="0" u="none" strike="noStrike">
                          <a:solidFill>
                            <a:srgbClr val="000000"/>
                          </a:solidFill>
                          <a:effectLst/>
                          <a:latin typeface="Arial" panose="020B0604020202020204" pitchFamily="34" charset="0"/>
                          <a:cs typeface="Arial" panose="020B0604020202020204" pitchFamily="34" charset="0"/>
                        </a:rPr>
                        <a:t>103.905</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1" i="0" u="none" strike="noStrike" dirty="0">
                          <a:solidFill>
                            <a:srgbClr val="000000"/>
                          </a:solidFill>
                          <a:effectLst/>
                          <a:latin typeface="Arial" panose="020B0604020202020204" pitchFamily="34" charset="0"/>
                          <a:cs typeface="Arial" panose="020B0604020202020204" pitchFamily="34" charset="0"/>
                        </a:rPr>
                        <a:t>101.027</a:t>
                      </a:r>
                    </a:p>
                  </a:txBody>
                  <a:tcPr marL="72000"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562170701"/>
                  </a:ext>
                </a:extLst>
              </a:tr>
            </a:tbl>
          </a:graphicData>
        </a:graphic>
      </p:graphicFrame>
    </p:spTree>
    <p:extLst>
      <p:ext uri="{BB962C8B-B14F-4D97-AF65-F5344CB8AC3E}">
        <p14:creationId xmlns:p14="http://schemas.microsoft.com/office/powerpoint/2010/main" val="437778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E21F6215-50EC-053C-E4BB-BBBF1307AB23}"/>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EC6E997F-5914-409D-BC88-2DAF770500E9}"/>
              </a:ext>
            </a:extLst>
          </p:cNvPr>
          <p:cNvSpPr txBox="1"/>
          <p:nvPr/>
        </p:nvSpPr>
        <p:spPr>
          <a:xfrm>
            <a:off x="1551209" y="381469"/>
            <a:ext cx="9899763"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GESTIÓN FINANCIERA</a:t>
            </a:r>
            <a:endParaRPr kumimoji="0" lang="es-ES"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graphicFrame>
        <p:nvGraphicFramePr>
          <p:cNvPr id="5" name="Tabla 4">
            <a:extLst>
              <a:ext uri="{FF2B5EF4-FFF2-40B4-BE49-F238E27FC236}">
                <a16:creationId xmlns:a16="http://schemas.microsoft.com/office/drawing/2014/main" id="{4EAFD2FE-5B86-4775-84C3-2CC22D3FA95E}"/>
              </a:ext>
            </a:extLst>
          </p:cNvPr>
          <p:cNvGraphicFramePr>
            <a:graphicFrameLocks noGrp="1"/>
          </p:cNvGraphicFramePr>
          <p:nvPr>
            <p:extLst>
              <p:ext uri="{D42A27DB-BD31-4B8C-83A1-F6EECF244321}">
                <p14:modId xmlns:p14="http://schemas.microsoft.com/office/powerpoint/2010/main" val="1382832446"/>
              </p:ext>
            </p:extLst>
          </p:nvPr>
        </p:nvGraphicFramePr>
        <p:xfrm>
          <a:off x="266547" y="869280"/>
          <a:ext cx="11658905" cy="5279845"/>
        </p:xfrm>
        <a:graphic>
          <a:graphicData uri="http://schemas.openxmlformats.org/drawingml/2006/table">
            <a:tbl>
              <a:tblPr firstRow="1" firstCol="1" bandRow="1"/>
              <a:tblGrid>
                <a:gridCol w="6916998">
                  <a:extLst>
                    <a:ext uri="{9D8B030D-6E8A-4147-A177-3AD203B41FA5}">
                      <a16:colId xmlns:a16="http://schemas.microsoft.com/office/drawing/2014/main" val="916288155"/>
                    </a:ext>
                  </a:extLst>
                </a:gridCol>
                <a:gridCol w="1704338">
                  <a:extLst>
                    <a:ext uri="{9D8B030D-6E8A-4147-A177-3AD203B41FA5}">
                      <a16:colId xmlns:a16="http://schemas.microsoft.com/office/drawing/2014/main" val="2585187908"/>
                    </a:ext>
                  </a:extLst>
                </a:gridCol>
                <a:gridCol w="3037569">
                  <a:extLst>
                    <a:ext uri="{9D8B030D-6E8A-4147-A177-3AD203B41FA5}">
                      <a16:colId xmlns:a16="http://schemas.microsoft.com/office/drawing/2014/main" val="1541133849"/>
                    </a:ext>
                  </a:extLst>
                </a:gridCol>
              </a:tblGrid>
              <a:tr h="328280">
                <a:tc>
                  <a:txBody>
                    <a:bodyPr/>
                    <a:lstStyle/>
                    <a:p>
                      <a:pPr algn="ctr" rtl="0" fontAlgn="ctr"/>
                      <a:r>
                        <a:rPr lang="es-CO" sz="1400" b="1" i="0" u="none" strike="noStrike">
                          <a:solidFill>
                            <a:srgbClr val="000000"/>
                          </a:solidFill>
                          <a:effectLst/>
                          <a:latin typeface="+mn-lt"/>
                        </a:rPr>
                        <a:t>TIPO DE CONTRATO</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s-CO" sz="1400" b="1" i="0" u="none" strike="noStrike">
                          <a:solidFill>
                            <a:srgbClr val="000000"/>
                          </a:solidFill>
                          <a:effectLst/>
                          <a:latin typeface="+mn-lt"/>
                        </a:rPr>
                        <a:t>CANTIDAD</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rtl="0" fontAlgn="ctr"/>
                      <a:r>
                        <a:rPr lang="es-CO" sz="1400" b="1" i="0" u="none" strike="noStrike">
                          <a:solidFill>
                            <a:srgbClr val="000000"/>
                          </a:solidFill>
                          <a:effectLst/>
                          <a:latin typeface="+mn-lt"/>
                        </a:rPr>
                        <a:t>VALOR</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920088430"/>
                  </a:ext>
                </a:extLst>
              </a:tr>
              <a:tr h="437708">
                <a:tc gridSpan="3">
                  <a:txBody>
                    <a:bodyPr/>
                    <a:lstStyle/>
                    <a:p>
                      <a:pPr algn="ctr" rtl="0" fontAlgn="ctr"/>
                      <a:r>
                        <a:rPr lang="es-CO" sz="1400" b="1" i="0" u="none" strike="noStrike">
                          <a:solidFill>
                            <a:srgbClr val="000000"/>
                          </a:solidFill>
                          <a:effectLst/>
                          <a:latin typeface="+mn-lt"/>
                        </a:rPr>
                        <a:t>Contratos de aporte</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367314207"/>
                  </a:ext>
                </a:extLst>
              </a:tr>
              <a:tr h="455945">
                <a:tc>
                  <a:txBody>
                    <a:bodyPr/>
                    <a:lstStyle/>
                    <a:p>
                      <a:pPr algn="just" rtl="0" fontAlgn="ctr"/>
                      <a:r>
                        <a:rPr lang="es-CO" sz="1400" b="0" i="0" u="none" strike="noStrike">
                          <a:solidFill>
                            <a:srgbClr val="000000"/>
                          </a:solidFill>
                          <a:effectLst/>
                          <a:latin typeface="+mn-lt"/>
                        </a:rPr>
                        <a:t>Contratos de aporte 2022 con vigencias futuras</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a:solidFill>
                            <a:srgbClr val="000000"/>
                          </a:solidFill>
                          <a:effectLst/>
                          <a:latin typeface="+mn-lt"/>
                        </a:rPr>
                        <a:t>203</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just" rtl="0" fontAlgn="ctr"/>
                      <a:r>
                        <a:rPr lang="es-CO" sz="1400" b="0" i="0" u="none" strike="noStrike">
                          <a:solidFill>
                            <a:srgbClr val="000000"/>
                          </a:solidFill>
                          <a:effectLst/>
                          <a:latin typeface="+mn-lt"/>
                        </a:rPr>
                        <a:t> $                            2.313.487.041 </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388538380"/>
                  </a:ext>
                </a:extLst>
              </a:tr>
              <a:tr h="455945">
                <a:tc>
                  <a:txBody>
                    <a:bodyPr/>
                    <a:lstStyle/>
                    <a:p>
                      <a:pPr algn="just" rtl="0" fontAlgn="ctr"/>
                      <a:r>
                        <a:rPr lang="es-CO" sz="1400" b="0" i="0" u="none" strike="noStrike">
                          <a:solidFill>
                            <a:srgbClr val="000000"/>
                          </a:solidFill>
                          <a:effectLst/>
                          <a:latin typeface="+mn-lt"/>
                        </a:rPr>
                        <a:t>Contratos de aporte 2021 con vigencias futuras </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a:solidFill>
                            <a:srgbClr val="000000"/>
                          </a:solidFill>
                          <a:effectLst/>
                          <a:latin typeface="+mn-lt"/>
                        </a:rPr>
                        <a:t>85</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just" rtl="0" fontAlgn="ctr"/>
                      <a:r>
                        <a:rPr lang="es-CO" sz="1400" b="0" i="0" u="none" strike="noStrike">
                          <a:solidFill>
                            <a:srgbClr val="000000"/>
                          </a:solidFill>
                          <a:effectLst/>
                          <a:latin typeface="+mn-lt"/>
                        </a:rPr>
                        <a:t> $                          44.420.112.432 </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128695376"/>
                  </a:ext>
                </a:extLst>
              </a:tr>
              <a:tr h="455945">
                <a:tc>
                  <a:txBody>
                    <a:bodyPr/>
                    <a:lstStyle/>
                    <a:p>
                      <a:pPr algn="just" rtl="0" fontAlgn="ctr"/>
                      <a:r>
                        <a:rPr lang="es-CO" sz="1400" b="0" i="0" u="none" strike="noStrike">
                          <a:solidFill>
                            <a:srgbClr val="000000"/>
                          </a:solidFill>
                          <a:effectLst/>
                          <a:latin typeface="+mn-lt"/>
                        </a:rPr>
                        <a:t>Contratos de aporte 2020 con vigencias futuras</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a:solidFill>
                            <a:srgbClr val="000000"/>
                          </a:solidFill>
                          <a:effectLst/>
                          <a:latin typeface="+mn-lt"/>
                        </a:rPr>
                        <a:t>34</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just" rtl="0" fontAlgn="ctr"/>
                      <a:r>
                        <a:rPr lang="es-CO" sz="1400" b="0" i="0" u="none" strike="noStrike">
                          <a:solidFill>
                            <a:srgbClr val="000000"/>
                          </a:solidFill>
                          <a:effectLst/>
                          <a:latin typeface="+mn-lt"/>
                        </a:rPr>
                        <a:t> $                          38.641.166.022 </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151426106"/>
                  </a:ext>
                </a:extLst>
              </a:tr>
              <a:tr h="455945">
                <a:tc>
                  <a:txBody>
                    <a:bodyPr/>
                    <a:lstStyle/>
                    <a:p>
                      <a:pPr algn="just" rtl="0" fontAlgn="ctr"/>
                      <a:r>
                        <a:rPr lang="es-CO" sz="1400" b="1" i="0" u="none" strike="noStrike">
                          <a:solidFill>
                            <a:srgbClr val="000000"/>
                          </a:solidFill>
                          <a:effectLst/>
                          <a:latin typeface="+mn-lt"/>
                        </a:rPr>
                        <a:t>Total Contratos de aporte</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1" i="0" u="none" strike="noStrike">
                          <a:solidFill>
                            <a:srgbClr val="000000"/>
                          </a:solidFill>
                          <a:effectLst/>
                          <a:latin typeface="+mn-lt"/>
                        </a:rPr>
                        <a:t>322</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just" rtl="0" fontAlgn="ctr"/>
                      <a:r>
                        <a:rPr lang="es-CO" sz="1400" b="1" i="0" u="none" strike="noStrike">
                          <a:solidFill>
                            <a:srgbClr val="000000"/>
                          </a:solidFill>
                          <a:effectLst/>
                          <a:latin typeface="+mn-lt"/>
                        </a:rPr>
                        <a:t> $                          85.374.765.495 </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047010812"/>
                  </a:ext>
                </a:extLst>
              </a:tr>
              <a:tr h="519778">
                <a:tc gridSpan="3">
                  <a:txBody>
                    <a:bodyPr/>
                    <a:lstStyle/>
                    <a:p>
                      <a:pPr algn="ctr" rtl="0" fontAlgn="ctr"/>
                      <a:r>
                        <a:rPr lang="es-CO" sz="1400" b="1" i="0" u="none" strike="noStrike">
                          <a:solidFill>
                            <a:srgbClr val="000000"/>
                          </a:solidFill>
                          <a:effectLst/>
                          <a:latin typeface="+mn-lt"/>
                        </a:rPr>
                        <a:t>Contrato prestación servicios profesionales y de apoyo a la gestión</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785689301"/>
                  </a:ext>
                </a:extLst>
              </a:tr>
              <a:tr h="455945">
                <a:tc>
                  <a:txBody>
                    <a:bodyPr/>
                    <a:lstStyle/>
                    <a:p>
                      <a:pPr algn="just" rtl="0" fontAlgn="ctr"/>
                      <a:r>
                        <a:rPr lang="es-CO" sz="1400" b="0" i="0" u="none" strike="noStrike">
                          <a:solidFill>
                            <a:srgbClr val="000000"/>
                          </a:solidFill>
                          <a:effectLst/>
                          <a:latin typeface="+mn-lt"/>
                        </a:rPr>
                        <a:t>Contrato prestación servicios profesionales y de apoyo a la gestión 2022</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a:solidFill>
                            <a:srgbClr val="000000"/>
                          </a:solidFill>
                          <a:effectLst/>
                          <a:latin typeface="+mn-lt"/>
                        </a:rPr>
                        <a:t>236</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just" rtl="0" fontAlgn="ctr"/>
                      <a:r>
                        <a:rPr lang="es-CO" sz="1400" b="0" i="0" u="none" strike="noStrike">
                          <a:solidFill>
                            <a:srgbClr val="000000"/>
                          </a:solidFill>
                          <a:effectLst/>
                          <a:latin typeface="+mn-lt"/>
                        </a:rPr>
                        <a:t> $                            4.929.297.028 </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159363253"/>
                  </a:ext>
                </a:extLst>
              </a:tr>
              <a:tr h="455945">
                <a:tc>
                  <a:txBody>
                    <a:bodyPr/>
                    <a:lstStyle/>
                    <a:p>
                      <a:pPr algn="just" rtl="0" fontAlgn="ctr"/>
                      <a:r>
                        <a:rPr lang="es-CO" sz="1400" b="0" i="0" u="none" strike="noStrike">
                          <a:solidFill>
                            <a:srgbClr val="000000"/>
                          </a:solidFill>
                          <a:effectLst/>
                          <a:latin typeface="+mn-lt"/>
                        </a:rPr>
                        <a:t>Contrato prestación servicios profesionales y de apoyo a la gestión 2021 con vigencias futuras</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0" i="0" u="none" strike="noStrike">
                          <a:solidFill>
                            <a:srgbClr val="000000"/>
                          </a:solidFill>
                          <a:effectLst/>
                          <a:latin typeface="+mn-lt"/>
                        </a:rPr>
                        <a:t>82</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just" rtl="0" fontAlgn="ctr"/>
                      <a:r>
                        <a:rPr lang="es-CO" sz="1400" b="0" i="0" u="none" strike="noStrike">
                          <a:solidFill>
                            <a:srgbClr val="000000"/>
                          </a:solidFill>
                          <a:effectLst/>
                          <a:latin typeface="+mn-lt"/>
                        </a:rPr>
                        <a:t> $                            2.264.897.670 </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112058118"/>
                  </a:ext>
                </a:extLst>
              </a:tr>
              <a:tr h="455945">
                <a:tc>
                  <a:txBody>
                    <a:bodyPr/>
                    <a:lstStyle/>
                    <a:p>
                      <a:pPr algn="just" rtl="0" fontAlgn="ctr"/>
                      <a:r>
                        <a:rPr lang="es-CO" sz="1400" b="1" i="0" u="none" strike="noStrike">
                          <a:solidFill>
                            <a:srgbClr val="000000"/>
                          </a:solidFill>
                          <a:effectLst/>
                          <a:latin typeface="+mn-lt"/>
                        </a:rPr>
                        <a:t>Total Contratos de aporte</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1" i="0" u="none" strike="noStrike">
                          <a:solidFill>
                            <a:srgbClr val="000000"/>
                          </a:solidFill>
                          <a:effectLst/>
                          <a:latin typeface="+mn-lt"/>
                        </a:rPr>
                        <a:t>318</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just" rtl="0" fontAlgn="ctr"/>
                      <a:r>
                        <a:rPr lang="es-CO" sz="1400" b="1" i="0" u="none" strike="noStrike">
                          <a:solidFill>
                            <a:srgbClr val="000000"/>
                          </a:solidFill>
                          <a:effectLst/>
                          <a:latin typeface="+mn-lt"/>
                        </a:rPr>
                        <a:t> $                            7.194.194.698 </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723489935"/>
                  </a:ext>
                </a:extLst>
              </a:tr>
              <a:tr h="282686">
                <a:tc gridSpan="3">
                  <a:txBody>
                    <a:bodyPr/>
                    <a:lstStyle/>
                    <a:p>
                      <a:pPr algn="ctr" rtl="0" fontAlgn="ctr"/>
                      <a:r>
                        <a:rPr lang="es-CO" sz="1400" b="1" i="0" u="none" strike="noStrike">
                          <a:solidFill>
                            <a:srgbClr val="000000"/>
                          </a:solidFill>
                          <a:effectLst/>
                          <a:latin typeface="+mn-lt"/>
                        </a:rPr>
                        <a:t> </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0970261"/>
                  </a:ext>
                </a:extLst>
              </a:tr>
              <a:tr h="519778">
                <a:tc>
                  <a:txBody>
                    <a:bodyPr/>
                    <a:lstStyle/>
                    <a:p>
                      <a:pPr algn="just" rtl="0" fontAlgn="ctr"/>
                      <a:r>
                        <a:rPr lang="es-CO" sz="1400" b="1" i="0" u="none" strike="noStrike">
                          <a:solidFill>
                            <a:srgbClr val="000000"/>
                          </a:solidFill>
                          <a:effectLst/>
                          <a:latin typeface="+mn-lt"/>
                        </a:rPr>
                        <a:t>TOTAL CONTRATOS DE APORTE Y PRESTACIÓN DE SERVICIOS</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r>
                        <a:rPr lang="es-CO" sz="1400" b="1" i="0" u="none" strike="noStrike">
                          <a:solidFill>
                            <a:srgbClr val="000000"/>
                          </a:solidFill>
                          <a:effectLst/>
                          <a:latin typeface="+mn-lt"/>
                        </a:rPr>
                        <a:t>640</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just" rtl="0" fontAlgn="ctr"/>
                      <a:r>
                        <a:rPr lang="es-CO" sz="1400" b="1" i="0" u="none" strike="noStrike" dirty="0">
                          <a:solidFill>
                            <a:srgbClr val="000000"/>
                          </a:solidFill>
                          <a:effectLst/>
                          <a:latin typeface="+mn-lt"/>
                        </a:rPr>
                        <a:t> $                          92.568.960.193 </a:t>
                      </a:r>
                    </a:p>
                  </a:txBody>
                  <a:tcPr marL="72000" marR="72000" marT="75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897125321"/>
                  </a:ext>
                </a:extLst>
              </a:tr>
            </a:tbl>
          </a:graphicData>
        </a:graphic>
      </p:graphicFrame>
      <p:sp>
        <p:nvSpPr>
          <p:cNvPr id="9" name="CuadroTexto 8">
            <a:extLst>
              <a:ext uri="{FF2B5EF4-FFF2-40B4-BE49-F238E27FC236}">
                <a16:creationId xmlns:a16="http://schemas.microsoft.com/office/drawing/2014/main" id="{3EE72BBC-3E70-4DCF-A73D-5F1FC469049B}"/>
              </a:ext>
            </a:extLst>
          </p:cNvPr>
          <p:cNvSpPr txBox="1"/>
          <p:nvPr/>
        </p:nvSpPr>
        <p:spPr>
          <a:xfrm>
            <a:off x="146685" y="6294717"/>
            <a:ext cx="95677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Fuente: </a:t>
            </a:r>
            <a:r>
              <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SITCO– Sistema </a:t>
            </a:r>
            <a:r>
              <a:rPr lang="es-MX" sz="1100" kern="0" dirty="0">
                <a:solidFill>
                  <a:sysClr val="windowText" lastClr="000000"/>
                </a:solidFill>
                <a:latin typeface="Arial Narrow" panose="020B0606020202030204" pitchFamily="34" charset="0"/>
              </a:rPr>
              <a:t>de Información y Trámite Contractual </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 </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hlinkClick r:id="rId2"/>
              </a:rPr>
              <a:t>https://sia.icbf.gov.co/General/General/Master/MasterPrincipal.aspx</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 </a:t>
            </a:r>
            <a:endPar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15855631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con confianza media">
            <a:extLst>
              <a:ext uri="{FF2B5EF4-FFF2-40B4-BE49-F238E27FC236}">
                <a16:creationId xmlns:a16="http://schemas.microsoft.com/office/drawing/2014/main" id="{ACD5E428-FA22-90F9-4C90-8C6443789AF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1"/>
            <a:ext cx="12192001" cy="6858001"/>
          </a:xfrm>
          <a:prstGeom prst="rect">
            <a:avLst/>
          </a:prstGeom>
        </p:spPr>
      </p:pic>
      <p:sp>
        <p:nvSpPr>
          <p:cNvPr id="6" name="TextBox 6">
            <a:extLst>
              <a:ext uri="{FF2B5EF4-FFF2-40B4-BE49-F238E27FC236}">
                <a16:creationId xmlns:a16="http://schemas.microsoft.com/office/drawing/2014/main" id="{B0B35D07-D99E-F2C4-C848-EE762B56A885}"/>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Nunito Sans" pitchFamily="2" charset="77"/>
                <a:ea typeface="+mn-ea"/>
                <a:cs typeface="+mn-cs"/>
              </a:rPr>
              <a:t>PÚBLICA</a:t>
            </a:r>
          </a:p>
        </p:txBody>
      </p:sp>
      <p:sp>
        <p:nvSpPr>
          <p:cNvPr id="5" name="CuadroTexto 4">
            <a:extLst>
              <a:ext uri="{FF2B5EF4-FFF2-40B4-BE49-F238E27FC236}">
                <a16:creationId xmlns:a16="http://schemas.microsoft.com/office/drawing/2014/main" id="{4471BD77-7BA7-4879-9877-9E36DD77CB5A}"/>
              </a:ext>
            </a:extLst>
          </p:cNvPr>
          <p:cNvSpPr txBox="1"/>
          <p:nvPr/>
        </p:nvSpPr>
        <p:spPr>
          <a:xfrm>
            <a:off x="906011" y="1106409"/>
            <a:ext cx="6089631" cy="33393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4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INFORME EJECUCIÓN CONTRACTUAL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44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5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ASOCIADA A METAS</a:t>
            </a:r>
          </a:p>
        </p:txBody>
      </p:sp>
    </p:spTree>
    <p:extLst>
      <p:ext uri="{BB962C8B-B14F-4D97-AF65-F5344CB8AC3E}">
        <p14:creationId xmlns:p14="http://schemas.microsoft.com/office/powerpoint/2010/main" val="2293759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0A2F0253-15D0-84BD-F17A-7D5EB93E6C30}"/>
              </a:ext>
            </a:extLst>
          </p:cNvPr>
          <p:cNvSpPr txBox="1"/>
          <p:nvPr/>
        </p:nvSpPr>
        <p:spPr>
          <a:xfrm>
            <a:off x="0" y="6611779"/>
            <a:ext cx="1815590" cy="246221"/>
          </a:xfrm>
          <a:prstGeom prst="rect">
            <a:avLst/>
          </a:prstGeom>
          <a:noFill/>
        </p:spPr>
        <p:txBody>
          <a:bodyPr wrap="square" rtlCol="0">
            <a:spAutoFit/>
          </a:bodyPr>
          <a:lstStyle/>
          <a:p>
            <a:r>
              <a:rPr lang="es-ES" sz="1000" dirty="0">
                <a:solidFill>
                  <a:schemeClr val="bg1"/>
                </a:solidFill>
                <a:latin typeface="Nunito Sans" pitchFamily="2" charset="77"/>
              </a:rPr>
              <a:t>PÚBLICA</a:t>
            </a:r>
          </a:p>
        </p:txBody>
      </p:sp>
      <p:pic>
        <p:nvPicPr>
          <p:cNvPr id="8" name="Imagen 7">
            <a:extLst>
              <a:ext uri="{FF2B5EF4-FFF2-40B4-BE49-F238E27FC236}">
                <a16:creationId xmlns:a16="http://schemas.microsoft.com/office/drawing/2014/main" id="{23B05B4A-3CA1-450D-A416-E3F4008DAFF9}"/>
              </a:ext>
            </a:extLst>
          </p:cNvPr>
          <p:cNvPicPr>
            <a:picLocks noChangeAspect="1"/>
          </p:cNvPicPr>
          <p:nvPr/>
        </p:nvPicPr>
        <p:blipFill>
          <a:blip r:embed="rId2"/>
          <a:stretch>
            <a:fillRect/>
          </a:stretch>
        </p:blipFill>
        <p:spPr>
          <a:xfrm>
            <a:off x="1412776" y="1183080"/>
            <a:ext cx="646232" cy="646232"/>
          </a:xfrm>
          <a:prstGeom prst="rect">
            <a:avLst/>
          </a:prstGeom>
        </p:spPr>
      </p:pic>
      <p:sp>
        <p:nvSpPr>
          <p:cNvPr id="10" name="object 37">
            <a:extLst>
              <a:ext uri="{FF2B5EF4-FFF2-40B4-BE49-F238E27FC236}">
                <a16:creationId xmlns:a16="http://schemas.microsoft.com/office/drawing/2014/main" id="{A184712C-A911-42C0-B632-B1B656ED23CE}"/>
              </a:ext>
            </a:extLst>
          </p:cNvPr>
          <p:cNvSpPr/>
          <p:nvPr/>
        </p:nvSpPr>
        <p:spPr>
          <a:xfrm>
            <a:off x="1692772" y="1806747"/>
            <a:ext cx="366236" cy="364807"/>
          </a:xfrm>
          <a:custGeom>
            <a:avLst/>
            <a:gdLst/>
            <a:ahLst/>
            <a:cxnLst/>
            <a:rect l="l" t="t" r="r" b="b"/>
            <a:pathLst>
              <a:path w="488314" h="486410">
                <a:moveTo>
                  <a:pt x="392633" y="331355"/>
                </a:moveTo>
                <a:lnTo>
                  <a:pt x="298450" y="331355"/>
                </a:lnTo>
                <a:lnTo>
                  <a:pt x="325577" y="358355"/>
                </a:lnTo>
                <a:lnTo>
                  <a:pt x="325094" y="366901"/>
                </a:lnTo>
                <a:lnTo>
                  <a:pt x="414375" y="473722"/>
                </a:lnTo>
                <a:lnTo>
                  <a:pt x="444893" y="486143"/>
                </a:lnTo>
                <a:lnTo>
                  <a:pt x="461195" y="483038"/>
                </a:lnTo>
                <a:lnTo>
                  <a:pt x="475411" y="473722"/>
                </a:lnTo>
                <a:lnTo>
                  <a:pt x="484777" y="459573"/>
                </a:lnTo>
                <a:lnTo>
                  <a:pt x="487899" y="443349"/>
                </a:lnTo>
                <a:lnTo>
                  <a:pt x="484777" y="427122"/>
                </a:lnTo>
                <a:lnTo>
                  <a:pt x="475411" y="412965"/>
                </a:lnTo>
                <a:lnTo>
                  <a:pt x="398957" y="336270"/>
                </a:lnTo>
                <a:lnTo>
                  <a:pt x="392633" y="331355"/>
                </a:lnTo>
                <a:close/>
              </a:path>
              <a:path w="488314" h="486410">
                <a:moveTo>
                  <a:pt x="186220" y="0"/>
                </a:moveTo>
                <a:lnTo>
                  <a:pt x="136926" y="6350"/>
                </a:lnTo>
                <a:lnTo>
                  <a:pt x="92584" y="24818"/>
                </a:lnTo>
                <a:lnTo>
                  <a:pt x="54957" y="53614"/>
                </a:lnTo>
                <a:lnTo>
                  <a:pt x="25808" y="90950"/>
                </a:lnTo>
                <a:lnTo>
                  <a:pt x="6901" y="135037"/>
                </a:lnTo>
                <a:lnTo>
                  <a:pt x="0" y="184086"/>
                </a:lnTo>
                <a:lnTo>
                  <a:pt x="6383" y="233141"/>
                </a:lnTo>
                <a:lnTo>
                  <a:pt x="24944" y="277270"/>
                </a:lnTo>
                <a:lnTo>
                  <a:pt x="53884" y="314715"/>
                </a:lnTo>
                <a:lnTo>
                  <a:pt x="91404" y="343721"/>
                </a:lnTo>
                <a:lnTo>
                  <a:pt x="135705" y="362532"/>
                </a:lnTo>
                <a:lnTo>
                  <a:pt x="184988" y="369392"/>
                </a:lnTo>
                <a:lnTo>
                  <a:pt x="215287" y="366901"/>
                </a:lnTo>
                <a:lnTo>
                  <a:pt x="244724" y="359579"/>
                </a:lnTo>
                <a:lnTo>
                  <a:pt x="272658" y="347655"/>
                </a:lnTo>
                <a:lnTo>
                  <a:pt x="296500" y="332587"/>
                </a:lnTo>
                <a:lnTo>
                  <a:pt x="186220" y="332587"/>
                </a:lnTo>
                <a:lnTo>
                  <a:pt x="139340" y="325106"/>
                </a:lnTo>
                <a:lnTo>
                  <a:pt x="98705" y="304251"/>
                </a:lnTo>
                <a:lnTo>
                  <a:pt x="66702" y="272392"/>
                </a:lnTo>
                <a:lnTo>
                  <a:pt x="45757" y="231966"/>
                </a:lnTo>
                <a:lnTo>
                  <a:pt x="38239" y="185305"/>
                </a:lnTo>
                <a:lnTo>
                  <a:pt x="45757" y="138657"/>
                </a:lnTo>
                <a:lnTo>
                  <a:pt x="66711" y="98221"/>
                </a:lnTo>
                <a:lnTo>
                  <a:pt x="98705" y="66383"/>
                </a:lnTo>
                <a:lnTo>
                  <a:pt x="139340" y="45530"/>
                </a:lnTo>
                <a:lnTo>
                  <a:pt x="186220" y="38049"/>
                </a:lnTo>
                <a:lnTo>
                  <a:pt x="295749" y="38049"/>
                </a:lnTo>
                <a:lnTo>
                  <a:pt x="279809" y="25701"/>
                </a:lnTo>
                <a:lnTo>
                  <a:pt x="235507" y="6867"/>
                </a:lnTo>
                <a:lnTo>
                  <a:pt x="186220" y="0"/>
                </a:lnTo>
                <a:close/>
              </a:path>
              <a:path w="488314" h="486410">
                <a:moveTo>
                  <a:pt x="295749" y="38049"/>
                </a:moveTo>
                <a:lnTo>
                  <a:pt x="186220" y="38049"/>
                </a:lnTo>
                <a:lnTo>
                  <a:pt x="233105" y="45530"/>
                </a:lnTo>
                <a:lnTo>
                  <a:pt x="273744" y="66383"/>
                </a:lnTo>
                <a:lnTo>
                  <a:pt x="305740" y="98221"/>
                </a:lnTo>
                <a:lnTo>
                  <a:pt x="326695" y="138657"/>
                </a:lnTo>
                <a:lnTo>
                  <a:pt x="334016" y="184086"/>
                </a:lnTo>
                <a:lnTo>
                  <a:pt x="334111" y="185927"/>
                </a:lnTo>
                <a:lnTo>
                  <a:pt x="326635" y="231727"/>
                </a:lnTo>
                <a:lnTo>
                  <a:pt x="305561" y="272141"/>
                </a:lnTo>
                <a:lnTo>
                  <a:pt x="273476" y="304072"/>
                </a:lnTo>
                <a:lnTo>
                  <a:pt x="232866" y="325046"/>
                </a:lnTo>
                <a:lnTo>
                  <a:pt x="186220" y="332587"/>
                </a:lnTo>
                <a:lnTo>
                  <a:pt x="296500" y="332587"/>
                </a:lnTo>
                <a:lnTo>
                  <a:pt x="298450" y="331355"/>
                </a:lnTo>
                <a:lnTo>
                  <a:pt x="392633" y="331355"/>
                </a:lnTo>
                <a:lnTo>
                  <a:pt x="390728" y="329875"/>
                </a:lnTo>
                <a:lnTo>
                  <a:pt x="381228" y="325607"/>
                </a:lnTo>
                <a:lnTo>
                  <a:pt x="375745" y="324611"/>
                </a:lnTo>
                <a:lnTo>
                  <a:pt x="360718" y="324611"/>
                </a:lnTo>
                <a:lnTo>
                  <a:pt x="332981" y="297611"/>
                </a:lnTo>
                <a:lnTo>
                  <a:pt x="349347" y="272410"/>
                </a:lnTo>
                <a:lnTo>
                  <a:pt x="361343" y="244989"/>
                </a:lnTo>
                <a:lnTo>
                  <a:pt x="368703" y="215976"/>
                </a:lnTo>
                <a:lnTo>
                  <a:pt x="371208" y="185927"/>
                </a:lnTo>
                <a:lnTo>
                  <a:pt x="364825" y="136615"/>
                </a:lnTo>
                <a:lnTo>
                  <a:pt x="346266" y="92314"/>
                </a:lnTo>
                <a:lnTo>
                  <a:pt x="317328" y="54763"/>
                </a:lnTo>
                <a:lnTo>
                  <a:pt x="295749" y="38049"/>
                </a:lnTo>
                <a:close/>
              </a:path>
              <a:path w="488314" h="486410">
                <a:moveTo>
                  <a:pt x="371032" y="323756"/>
                </a:moveTo>
                <a:lnTo>
                  <a:pt x="360718" y="324611"/>
                </a:lnTo>
                <a:lnTo>
                  <a:pt x="375745" y="324611"/>
                </a:lnTo>
                <a:lnTo>
                  <a:pt x="371032" y="323756"/>
                </a:lnTo>
                <a:close/>
              </a:path>
            </a:pathLst>
          </a:custGeom>
          <a:solidFill>
            <a:srgbClr val="FFFFFF"/>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n 10">
            <a:extLst>
              <a:ext uri="{FF2B5EF4-FFF2-40B4-BE49-F238E27FC236}">
                <a16:creationId xmlns:a16="http://schemas.microsoft.com/office/drawing/2014/main" id="{8F4E8E0A-2610-45EC-9022-2B789E21E918}"/>
              </a:ext>
            </a:extLst>
          </p:cNvPr>
          <p:cNvPicPr>
            <a:picLocks noChangeAspect="1"/>
          </p:cNvPicPr>
          <p:nvPr/>
        </p:nvPicPr>
        <p:blipFill>
          <a:blip r:embed="rId3"/>
          <a:stretch>
            <a:fillRect/>
          </a:stretch>
        </p:blipFill>
        <p:spPr>
          <a:xfrm>
            <a:off x="1533874" y="1315675"/>
            <a:ext cx="365792" cy="365792"/>
          </a:xfrm>
          <a:prstGeom prst="rect">
            <a:avLst/>
          </a:prstGeom>
        </p:spPr>
      </p:pic>
      <p:sp>
        <p:nvSpPr>
          <p:cNvPr id="13" name="Rectángulo 12">
            <a:extLst>
              <a:ext uri="{FF2B5EF4-FFF2-40B4-BE49-F238E27FC236}">
                <a16:creationId xmlns:a16="http://schemas.microsoft.com/office/drawing/2014/main" id="{A2FC9D3A-1EBC-4AB9-9F37-A3EE2E96A6F2}"/>
              </a:ext>
            </a:extLst>
          </p:cNvPr>
          <p:cNvSpPr/>
          <p:nvPr/>
        </p:nvSpPr>
        <p:spPr>
          <a:xfrm>
            <a:off x="2257302" y="1183080"/>
            <a:ext cx="9420173" cy="430887"/>
          </a:xfrm>
          <a:prstGeom prst="rect">
            <a:avLst/>
          </a:prstGeom>
        </p:spPr>
        <p:txBody>
          <a:bodyPr wrap="square">
            <a:spAutoFit/>
          </a:bodyPr>
          <a:lstStyle/>
          <a:p>
            <a:pPr algn="just"/>
            <a:r>
              <a:rPr lang="es-CO" sz="2200" kern="0" dirty="0">
                <a:latin typeface="Verdana" panose="020B0604030504040204" pitchFamily="34" charset="0"/>
                <a:ea typeface="Verdana" panose="020B0604030504040204" pitchFamily="34" charset="0"/>
              </a:rPr>
              <a:t>Silenciar  los micrófonos y  apagar cámara de video</a:t>
            </a:r>
          </a:p>
        </p:txBody>
      </p:sp>
      <p:pic>
        <p:nvPicPr>
          <p:cNvPr id="14" name="Imagen 13">
            <a:extLst>
              <a:ext uri="{FF2B5EF4-FFF2-40B4-BE49-F238E27FC236}">
                <a16:creationId xmlns:a16="http://schemas.microsoft.com/office/drawing/2014/main" id="{BEE18736-F97F-49FD-B74E-1EF72ED66DCE}"/>
              </a:ext>
            </a:extLst>
          </p:cNvPr>
          <p:cNvPicPr>
            <a:picLocks noChangeAspect="1"/>
          </p:cNvPicPr>
          <p:nvPr/>
        </p:nvPicPr>
        <p:blipFill>
          <a:blip r:embed="rId4"/>
          <a:stretch>
            <a:fillRect/>
          </a:stretch>
        </p:blipFill>
        <p:spPr>
          <a:xfrm>
            <a:off x="1477146" y="2197527"/>
            <a:ext cx="581862" cy="581862"/>
          </a:xfrm>
          <a:prstGeom prst="rect">
            <a:avLst/>
          </a:prstGeom>
        </p:spPr>
      </p:pic>
      <p:sp>
        <p:nvSpPr>
          <p:cNvPr id="15" name="Elipse 14">
            <a:extLst>
              <a:ext uri="{FF2B5EF4-FFF2-40B4-BE49-F238E27FC236}">
                <a16:creationId xmlns:a16="http://schemas.microsoft.com/office/drawing/2014/main" id="{42DF666D-21E4-492C-B9C6-7863E1644349}"/>
              </a:ext>
            </a:extLst>
          </p:cNvPr>
          <p:cNvSpPr/>
          <p:nvPr/>
        </p:nvSpPr>
        <p:spPr>
          <a:xfrm>
            <a:off x="1445347" y="2057307"/>
            <a:ext cx="645460" cy="6454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500" b="1" dirty="0">
              <a:solidFill>
                <a:schemeClr val="bg1"/>
              </a:solidFill>
              <a:latin typeface="Century Gothic" panose="020B0502020202020204" pitchFamily="34" charset="0"/>
            </a:endParaRPr>
          </a:p>
        </p:txBody>
      </p:sp>
      <p:pic>
        <p:nvPicPr>
          <p:cNvPr id="16" name="Imagen 15">
            <a:extLst>
              <a:ext uri="{FF2B5EF4-FFF2-40B4-BE49-F238E27FC236}">
                <a16:creationId xmlns:a16="http://schemas.microsoft.com/office/drawing/2014/main" id="{08F99EB2-B863-4450-A0CF-58C3A0347AD9}"/>
              </a:ext>
            </a:extLst>
          </p:cNvPr>
          <p:cNvPicPr>
            <a:picLocks noChangeAspect="1"/>
          </p:cNvPicPr>
          <p:nvPr/>
        </p:nvPicPr>
        <p:blipFill>
          <a:blip r:embed="rId4"/>
          <a:stretch>
            <a:fillRect/>
          </a:stretch>
        </p:blipFill>
        <p:spPr>
          <a:xfrm>
            <a:off x="1444716" y="1980685"/>
            <a:ext cx="581862" cy="581862"/>
          </a:xfrm>
          <a:prstGeom prst="rect">
            <a:avLst/>
          </a:prstGeom>
        </p:spPr>
      </p:pic>
      <p:sp>
        <p:nvSpPr>
          <p:cNvPr id="17" name="Rectángulo 16">
            <a:extLst>
              <a:ext uri="{FF2B5EF4-FFF2-40B4-BE49-F238E27FC236}">
                <a16:creationId xmlns:a16="http://schemas.microsoft.com/office/drawing/2014/main" id="{C503F7F7-627A-46A2-916D-5F998F4D393B}"/>
              </a:ext>
            </a:extLst>
          </p:cNvPr>
          <p:cNvSpPr/>
          <p:nvPr/>
        </p:nvSpPr>
        <p:spPr>
          <a:xfrm>
            <a:off x="2274003" y="2131660"/>
            <a:ext cx="9403472" cy="430887"/>
          </a:xfrm>
          <a:prstGeom prst="rect">
            <a:avLst/>
          </a:prstGeom>
        </p:spPr>
        <p:txBody>
          <a:bodyPr wrap="square">
            <a:spAutoFit/>
          </a:bodyPr>
          <a:lstStyle/>
          <a:p>
            <a:pPr algn="just"/>
            <a:r>
              <a:rPr lang="es-CO" sz="2200" kern="0" dirty="0">
                <a:latin typeface="Verdana" panose="020B0604030504040204" pitchFamily="34" charset="0"/>
                <a:ea typeface="Verdana" panose="020B0604030504040204" pitchFamily="34" charset="0"/>
              </a:rPr>
              <a:t>Se informa que la reunión se grabará </a:t>
            </a:r>
          </a:p>
        </p:txBody>
      </p:sp>
      <p:sp>
        <p:nvSpPr>
          <p:cNvPr id="18" name="Elipse 17">
            <a:extLst>
              <a:ext uri="{FF2B5EF4-FFF2-40B4-BE49-F238E27FC236}">
                <a16:creationId xmlns:a16="http://schemas.microsoft.com/office/drawing/2014/main" id="{6E5A3A08-E84A-454D-A017-238FB5AE9F87}"/>
              </a:ext>
            </a:extLst>
          </p:cNvPr>
          <p:cNvSpPr/>
          <p:nvPr/>
        </p:nvSpPr>
        <p:spPr>
          <a:xfrm>
            <a:off x="1412776" y="3138358"/>
            <a:ext cx="645460" cy="64546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500" b="1" dirty="0">
              <a:solidFill>
                <a:schemeClr val="bg1"/>
              </a:solidFill>
              <a:latin typeface="Century Gothic" panose="020B0502020202020204" pitchFamily="34" charset="0"/>
            </a:endParaRPr>
          </a:p>
        </p:txBody>
      </p:sp>
      <p:pic>
        <p:nvPicPr>
          <p:cNvPr id="19" name="Imagen 18">
            <a:extLst>
              <a:ext uri="{FF2B5EF4-FFF2-40B4-BE49-F238E27FC236}">
                <a16:creationId xmlns:a16="http://schemas.microsoft.com/office/drawing/2014/main" id="{FF14DF98-6472-4CE2-A4E8-99650E3B0EB8}"/>
              </a:ext>
            </a:extLst>
          </p:cNvPr>
          <p:cNvPicPr>
            <a:picLocks noChangeAspect="1"/>
          </p:cNvPicPr>
          <p:nvPr/>
        </p:nvPicPr>
        <p:blipFill>
          <a:blip r:embed="rId5"/>
          <a:stretch>
            <a:fillRect/>
          </a:stretch>
        </p:blipFill>
        <p:spPr>
          <a:xfrm>
            <a:off x="1444716" y="3061736"/>
            <a:ext cx="645006" cy="645006"/>
          </a:xfrm>
          <a:prstGeom prst="rect">
            <a:avLst/>
          </a:prstGeom>
        </p:spPr>
      </p:pic>
      <p:pic>
        <p:nvPicPr>
          <p:cNvPr id="20" name="Imagen 19">
            <a:extLst>
              <a:ext uri="{FF2B5EF4-FFF2-40B4-BE49-F238E27FC236}">
                <a16:creationId xmlns:a16="http://schemas.microsoft.com/office/drawing/2014/main" id="{30B2C0EA-9CE7-4EB7-AC30-A108299E0FA2}"/>
              </a:ext>
            </a:extLst>
          </p:cNvPr>
          <p:cNvPicPr>
            <a:picLocks noChangeAspect="1"/>
          </p:cNvPicPr>
          <p:nvPr/>
        </p:nvPicPr>
        <p:blipFill>
          <a:blip r:embed="rId6"/>
          <a:stretch>
            <a:fillRect/>
          </a:stretch>
        </p:blipFill>
        <p:spPr>
          <a:xfrm>
            <a:off x="1349863" y="4359629"/>
            <a:ext cx="676715" cy="682811"/>
          </a:xfrm>
          <a:prstGeom prst="rect">
            <a:avLst/>
          </a:prstGeom>
        </p:spPr>
      </p:pic>
      <p:pic>
        <p:nvPicPr>
          <p:cNvPr id="21" name="Imagen 20">
            <a:extLst>
              <a:ext uri="{FF2B5EF4-FFF2-40B4-BE49-F238E27FC236}">
                <a16:creationId xmlns:a16="http://schemas.microsoft.com/office/drawing/2014/main" id="{57DDE574-A2EF-4DB9-81EF-E7700671ED25}"/>
              </a:ext>
            </a:extLst>
          </p:cNvPr>
          <p:cNvPicPr>
            <a:picLocks noChangeAspect="1"/>
          </p:cNvPicPr>
          <p:nvPr/>
        </p:nvPicPr>
        <p:blipFill>
          <a:blip r:embed="rId6"/>
          <a:stretch>
            <a:fillRect/>
          </a:stretch>
        </p:blipFill>
        <p:spPr>
          <a:xfrm>
            <a:off x="5757642" y="3087594"/>
            <a:ext cx="676715" cy="682811"/>
          </a:xfrm>
          <a:prstGeom prst="rect">
            <a:avLst/>
          </a:prstGeom>
        </p:spPr>
      </p:pic>
      <p:pic>
        <p:nvPicPr>
          <p:cNvPr id="23" name="Imagen 22">
            <a:extLst>
              <a:ext uri="{FF2B5EF4-FFF2-40B4-BE49-F238E27FC236}">
                <a16:creationId xmlns:a16="http://schemas.microsoft.com/office/drawing/2014/main" id="{7DA5C936-A1B3-419D-B659-2C23731508F4}"/>
              </a:ext>
            </a:extLst>
          </p:cNvPr>
          <p:cNvPicPr>
            <a:picLocks noChangeAspect="1"/>
          </p:cNvPicPr>
          <p:nvPr/>
        </p:nvPicPr>
        <p:blipFill>
          <a:blip r:embed="rId6"/>
          <a:stretch>
            <a:fillRect/>
          </a:stretch>
        </p:blipFill>
        <p:spPr>
          <a:xfrm>
            <a:off x="2893377" y="4453497"/>
            <a:ext cx="676715" cy="682811"/>
          </a:xfrm>
          <a:prstGeom prst="rect">
            <a:avLst/>
          </a:prstGeom>
        </p:spPr>
      </p:pic>
      <p:pic>
        <p:nvPicPr>
          <p:cNvPr id="24" name="Imagen 23">
            <a:extLst>
              <a:ext uri="{FF2B5EF4-FFF2-40B4-BE49-F238E27FC236}">
                <a16:creationId xmlns:a16="http://schemas.microsoft.com/office/drawing/2014/main" id="{1CD971BB-6A53-4793-B64B-6713DD914307}"/>
              </a:ext>
            </a:extLst>
          </p:cNvPr>
          <p:cNvPicPr>
            <a:picLocks noChangeAspect="1"/>
          </p:cNvPicPr>
          <p:nvPr/>
        </p:nvPicPr>
        <p:blipFill>
          <a:blip r:embed="rId7"/>
          <a:stretch>
            <a:fillRect/>
          </a:stretch>
        </p:blipFill>
        <p:spPr>
          <a:xfrm>
            <a:off x="1412004" y="4284031"/>
            <a:ext cx="646232" cy="646232"/>
          </a:xfrm>
          <a:prstGeom prst="rect">
            <a:avLst/>
          </a:prstGeom>
        </p:spPr>
      </p:pic>
      <p:pic>
        <p:nvPicPr>
          <p:cNvPr id="25" name="Imagen 24">
            <a:extLst>
              <a:ext uri="{FF2B5EF4-FFF2-40B4-BE49-F238E27FC236}">
                <a16:creationId xmlns:a16="http://schemas.microsoft.com/office/drawing/2014/main" id="{C5A99FA3-F557-487A-85F1-6F46DB12FA3A}"/>
              </a:ext>
            </a:extLst>
          </p:cNvPr>
          <p:cNvPicPr>
            <a:picLocks noChangeAspect="1"/>
          </p:cNvPicPr>
          <p:nvPr/>
        </p:nvPicPr>
        <p:blipFill>
          <a:blip r:embed="rId8"/>
          <a:stretch>
            <a:fillRect/>
          </a:stretch>
        </p:blipFill>
        <p:spPr>
          <a:xfrm>
            <a:off x="1439901" y="4151404"/>
            <a:ext cx="681709" cy="681709"/>
          </a:xfrm>
          <a:prstGeom prst="rect">
            <a:avLst/>
          </a:prstGeom>
        </p:spPr>
      </p:pic>
      <p:sp>
        <p:nvSpPr>
          <p:cNvPr id="26" name="Rectángulo 25">
            <a:extLst>
              <a:ext uri="{FF2B5EF4-FFF2-40B4-BE49-F238E27FC236}">
                <a16:creationId xmlns:a16="http://schemas.microsoft.com/office/drawing/2014/main" id="{6C4E8DDE-077E-4A6C-8CC5-407C5D890484}"/>
              </a:ext>
            </a:extLst>
          </p:cNvPr>
          <p:cNvSpPr/>
          <p:nvPr/>
        </p:nvSpPr>
        <p:spPr>
          <a:xfrm>
            <a:off x="2274003" y="3048665"/>
            <a:ext cx="9554474" cy="430887"/>
          </a:xfrm>
          <a:prstGeom prst="rect">
            <a:avLst/>
          </a:prstGeom>
        </p:spPr>
        <p:txBody>
          <a:bodyPr wrap="square">
            <a:spAutoFit/>
          </a:bodyPr>
          <a:lstStyle/>
          <a:p>
            <a:pPr algn="just"/>
            <a:r>
              <a:rPr lang="es-CO" sz="2200" kern="0" dirty="0">
                <a:latin typeface="Verdana" panose="020B0604030504040204" pitchFamily="34" charset="0"/>
                <a:ea typeface="Verdana" panose="020B0604030504040204" pitchFamily="34" charset="0"/>
              </a:rPr>
              <a:t>Se realizará el registro de los asistentes</a:t>
            </a:r>
          </a:p>
        </p:txBody>
      </p:sp>
      <p:sp>
        <p:nvSpPr>
          <p:cNvPr id="28" name="CuadroTexto 27">
            <a:extLst>
              <a:ext uri="{FF2B5EF4-FFF2-40B4-BE49-F238E27FC236}">
                <a16:creationId xmlns:a16="http://schemas.microsoft.com/office/drawing/2014/main" id="{BF36E1B6-46CC-4103-BC33-9E170671BF92}"/>
              </a:ext>
            </a:extLst>
          </p:cNvPr>
          <p:cNvSpPr txBox="1"/>
          <p:nvPr/>
        </p:nvSpPr>
        <p:spPr>
          <a:xfrm>
            <a:off x="2274003" y="4205925"/>
            <a:ext cx="9671920" cy="769441"/>
          </a:xfrm>
          <a:prstGeom prst="rect">
            <a:avLst/>
          </a:prstGeom>
          <a:noFill/>
        </p:spPr>
        <p:txBody>
          <a:bodyPr wrap="square">
            <a:spAutoFit/>
          </a:bodyPr>
          <a:lstStyle/>
          <a:p>
            <a:pPr algn="just"/>
            <a:r>
              <a:rPr lang="es-CO" sz="2200" kern="0" dirty="0">
                <a:latin typeface="Verdana" panose="020B0604030504040204" pitchFamily="34" charset="0"/>
                <a:ea typeface="Verdana" panose="020B0604030504040204" pitchFamily="34" charset="0"/>
              </a:rPr>
              <a:t>Si desea intervenir deberá levantar la mano y el moderador dará la palabra</a:t>
            </a:r>
          </a:p>
        </p:txBody>
      </p:sp>
    </p:spTree>
    <p:extLst>
      <p:ext uri="{BB962C8B-B14F-4D97-AF65-F5344CB8AC3E}">
        <p14:creationId xmlns:p14="http://schemas.microsoft.com/office/powerpoint/2010/main" val="2148171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A57F4578-C539-42C2-FA47-5D8A96E08670}"/>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6" name="TextBox 6">
            <a:extLst>
              <a:ext uri="{FF2B5EF4-FFF2-40B4-BE49-F238E27FC236}">
                <a16:creationId xmlns:a16="http://schemas.microsoft.com/office/drawing/2014/main" id="{69F9491A-B874-4D95-91CF-55DA8AA49BD0}"/>
              </a:ext>
            </a:extLst>
          </p:cNvPr>
          <p:cNvSpPr txBox="1"/>
          <p:nvPr/>
        </p:nvSpPr>
        <p:spPr>
          <a:xfrm>
            <a:off x="1603003" y="119643"/>
            <a:ext cx="985635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GESTION CONTRACTUAL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PRIMERA INFANCIA</a:t>
            </a:r>
          </a:p>
        </p:txBody>
      </p:sp>
      <p:sp>
        <p:nvSpPr>
          <p:cNvPr id="9" name="CuadroTexto 8">
            <a:extLst>
              <a:ext uri="{FF2B5EF4-FFF2-40B4-BE49-F238E27FC236}">
                <a16:creationId xmlns:a16="http://schemas.microsoft.com/office/drawing/2014/main" id="{E4D8DDAE-5194-474D-8E85-04F9C3EAA45A}"/>
              </a:ext>
            </a:extLst>
          </p:cNvPr>
          <p:cNvSpPr txBox="1"/>
          <p:nvPr/>
        </p:nvSpPr>
        <p:spPr>
          <a:xfrm>
            <a:off x="159391" y="5961293"/>
            <a:ext cx="1114058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prstClr val="black"/>
                </a:solidFill>
                <a:effectLst/>
                <a:uLnTx/>
                <a:uFillTx/>
                <a:latin typeface="Calibri" panose="020F0502020204030204"/>
                <a:ea typeface="+mn-ea"/>
                <a:cs typeface="+mn-cs"/>
              </a:rPr>
              <a:t>Fuente</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https://intranet.icbf.gov.co/estadisticas-institucionales/metas-sociales-y-financieras</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graphicFrame>
        <p:nvGraphicFramePr>
          <p:cNvPr id="4" name="Tabla 3">
            <a:extLst>
              <a:ext uri="{FF2B5EF4-FFF2-40B4-BE49-F238E27FC236}">
                <a16:creationId xmlns:a16="http://schemas.microsoft.com/office/drawing/2014/main" id="{D7FC34A4-D344-4CF0-A987-56451E1A6A47}"/>
              </a:ext>
            </a:extLst>
          </p:cNvPr>
          <p:cNvGraphicFramePr>
            <a:graphicFrameLocks noGrp="1"/>
          </p:cNvGraphicFramePr>
          <p:nvPr>
            <p:extLst>
              <p:ext uri="{D42A27DB-BD31-4B8C-83A1-F6EECF244321}">
                <p14:modId xmlns:p14="http://schemas.microsoft.com/office/powerpoint/2010/main" val="1873793418"/>
              </p:ext>
            </p:extLst>
          </p:nvPr>
        </p:nvGraphicFramePr>
        <p:xfrm>
          <a:off x="285226" y="1286048"/>
          <a:ext cx="11752976" cy="4577856"/>
        </p:xfrm>
        <a:graphic>
          <a:graphicData uri="http://schemas.openxmlformats.org/drawingml/2006/table">
            <a:tbl>
              <a:tblPr/>
              <a:tblGrid>
                <a:gridCol w="2399251">
                  <a:extLst>
                    <a:ext uri="{9D8B030D-6E8A-4147-A177-3AD203B41FA5}">
                      <a16:colId xmlns:a16="http://schemas.microsoft.com/office/drawing/2014/main" val="290998324"/>
                    </a:ext>
                  </a:extLst>
                </a:gridCol>
                <a:gridCol w="2038525">
                  <a:extLst>
                    <a:ext uri="{9D8B030D-6E8A-4147-A177-3AD203B41FA5}">
                      <a16:colId xmlns:a16="http://schemas.microsoft.com/office/drawing/2014/main" val="381453617"/>
                    </a:ext>
                  </a:extLst>
                </a:gridCol>
                <a:gridCol w="2567031">
                  <a:extLst>
                    <a:ext uri="{9D8B030D-6E8A-4147-A177-3AD203B41FA5}">
                      <a16:colId xmlns:a16="http://schemas.microsoft.com/office/drawing/2014/main" val="3817653623"/>
                    </a:ext>
                  </a:extLst>
                </a:gridCol>
                <a:gridCol w="1199626">
                  <a:extLst>
                    <a:ext uri="{9D8B030D-6E8A-4147-A177-3AD203B41FA5}">
                      <a16:colId xmlns:a16="http://schemas.microsoft.com/office/drawing/2014/main" val="1017584702"/>
                    </a:ext>
                  </a:extLst>
                </a:gridCol>
                <a:gridCol w="3548543">
                  <a:extLst>
                    <a:ext uri="{9D8B030D-6E8A-4147-A177-3AD203B41FA5}">
                      <a16:colId xmlns:a16="http://schemas.microsoft.com/office/drawing/2014/main" val="892221867"/>
                    </a:ext>
                  </a:extLst>
                </a:gridCol>
              </a:tblGrid>
              <a:tr h="500586">
                <a:tc>
                  <a:txBody>
                    <a:bodyPr/>
                    <a:lstStyle/>
                    <a:p>
                      <a:pPr algn="ctr" fontAlgn="ctr"/>
                      <a:r>
                        <a:rPr lang="es-CO" sz="1400" b="1" i="0" u="none" strike="noStrike">
                          <a:solidFill>
                            <a:srgbClr val="000000"/>
                          </a:solidFill>
                          <a:effectLst/>
                          <a:latin typeface="Calibri" panose="020F0502020204030204" pitchFamily="34" charset="0"/>
                        </a:rPr>
                        <a:t>CENTRO ZONAL</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CUPOS PROGRAMADOS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META FINANCIERA</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CUPOS EJECUTADOS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TOTAL EJECUTADO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548224999"/>
                  </a:ext>
                </a:extLst>
              </a:tr>
              <a:tr h="453030">
                <a:tc>
                  <a:txBody>
                    <a:bodyPr/>
                    <a:lstStyle/>
                    <a:p>
                      <a:pPr algn="l" fontAlgn="ctr"/>
                      <a:r>
                        <a:rPr lang="es-CO" sz="1400" b="1" i="0" u="none" strike="noStrike">
                          <a:solidFill>
                            <a:srgbClr val="000000"/>
                          </a:solidFill>
                          <a:effectLst/>
                          <a:latin typeface="Calibri" panose="020F0502020204030204" pitchFamily="34" charset="0"/>
                        </a:rPr>
                        <a:t>CZ PASTO UNO</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8.593</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24.495.710.539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8.387</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24.417.892.176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367355777"/>
                  </a:ext>
                </a:extLst>
              </a:tr>
              <a:tr h="453030">
                <a:tc>
                  <a:txBody>
                    <a:bodyPr/>
                    <a:lstStyle/>
                    <a:p>
                      <a:pPr algn="l" fontAlgn="ctr"/>
                      <a:r>
                        <a:rPr lang="es-CO" sz="1400" b="1" i="0" u="none" strike="noStrike">
                          <a:solidFill>
                            <a:srgbClr val="000000"/>
                          </a:solidFill>
                          <a:effectLst/>
                          <a:latin typeface="Calibri" panose="020F0502020204030204" pitchFamily="34" charset="0"/>
                        </a:rPr>
                        <a:t>CZ PASTO DOS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7.476</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21.448.789.837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7.485</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20.692.581.366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1278166669"/>
                  </a:ext>
                </a:extLst>
              </a:tr>
              <a:tr h="453030">
                <a:tc>
                  <a:txBody>
                    <a:bodyPr/>
                    <a:lstStyle/>
                    <a:p>
                      <a:pPr algn="l" fontAlgn="ctr"/>
                      <a:r>
                        <a:rPr lang="es-CO" sz="1400" b="1" i="0" u="none" strike="noStrike">
                          <a:solidFill>
                            <a:srgbClr val="000000"/>
                          </a:solidFill>
                          <a:effectLst/>
                          <a:latin typeface="Calibri" panose="020F0502020204030204" pitchFamily="34" charset="0"/>
                        </a:rPr>
                        <a:t>CZ TUMACO</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22.842</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63.462.481.449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21.990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63.201.847.317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822921994"/>
                  </a:ext>
                </a:extLst>
              </a:tr>
              <a:tr h="453030">
                <a:tc>
                  <a:txBody>
                    <a:bodyPr/>
                    <a:lstStyle/>
                    <a:p>
                      <a:pPr algn="l" fontAlgn="ctr"/>
                      <a:r>
                        <a:rPr lang="es-CO" sz="1400" b="1" i="0" u="none" strike="noStrike">
                          <a:solidFill>
                            <a:srgbClr val="000000"/>
                          </a:solidFill>
                          <a:effectLst/>
                          <a:latin typeface="Calibri" panose="020F0502020204030204" pitchFamily="34" charset="0"/>
                        </a:rPr>
                        <a:t>CZ IPIALES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10.138</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28.152.116.091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9.782</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27.545.328.421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899375540"/>
                  </a:ext>
                </a:extLst>
              </a:tr>
              <a:tr h="453030">
                <a:tc>
                  <a:txBody>
                    <a:bodyPr/>
                    <a:lstStyle/>
                    <a:p>
                      <a:pPr algn="l" fontAlgn="ctr"/>
                      <a:r>
                        <a:rPr lang="es-CO" sz="1400" b="1" i="0" u="none" strike="noStrike">
                          <a:solidFill>
                            <a:srgbClr val="000000"/>
                          </a:solidFill>
                          <a:effectLst/>
                          <a:latin typeface="Calibri" panose="020F0502020204030204" pitchFamily="34" charset="0"/>
                        </a:rPr>
                        <a:t>CZ TUQUERRES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7.627</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20.712.449.152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7.338</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19.746.321.034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527932658"/>
                  </a:ext>
                </a:extLst>
              </a:tr>
              <a:tr h="453030">
                <a:tc>
                  <a:txBody>
                    <a:bodyPr/>
                    <a:lstStyle/>
                    <a:p>
                      <a:pPr algn="l" fontAlgn="ctr"/>
                      <a:r>
                        <a:rPr lang="es-CO" sz="1400" b="1" i="0" u="none" strike="noStrike">
                          <a:solidFill>
                            <a:srgbClr val="000000"/>
                          </a:solidFill>
                          <a:effectLst/>
                          <a:latin typeface="Calibri" panose="020F0502020204030204" pitchFamily="34" charset="0"/>
                        </a:rPr>
                        <a:t>CZ LA UNIÓN</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4.261</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12.016.338.182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4.002</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11.672.507.047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737311776"/>
                  </a:ext>
                </a:extLst>
              </a:tr>
              <a:tr h="453030">
                <a:tc>
                  <a:txBody>
                    <a:bodyPr/>
                    <a:lstStyle/>
                    <a:p>
                      <a:pPr algn="l" fontAlgn="ctr"/>
                      <a:r>
                        <a:rPr lang="es-CO" sz="1400" b="1" i="0" u="none" strike="noStrike" dirty="0">
                          <a:solidFill>
                            <a:srgbClr val="000000"/>
                          </a:solidFill>
                          <a:effectLst/>
                          <a:latin typeface="Calibri" panose="020F0502020204030204" pitchFamily="34" charset="0"/>
                        </a:rPr>
                        <a:t>CZ BARBACOAS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4.888</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15.150.090.761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4.601</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14.965.775.289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704307739"/>
                  </a:ext>
                </a:extLst>
              </a:tr>
              <a:tr h="453030">
                <a:tc>
                  <a:txBody>
                    <a:bodyPr/>
                    <a:lstStyle/>
                    <a:p>
                      <a:pPr algn="l" fontAlgn="ctr"/>
                      <a:r>
                        <a:rPr lang="es-CO" sz="1400" b="1" i="0" u="none" strike="noStrike">
                          <a:solidFill>
                            <a:srgbClr val="000000"/>
                          </a:solidFill>
                          <a:effectLst/>
                          <a:latin typeface="Calibri" panose="020F0502020204030204" pitchFamily="34" charset="0"/>
                        </a:rPr>
                        <a:t>CZ REMOLINO</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2.758</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7.890.260.833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2.684</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7.426.011.804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1574808202"/>
                  </a:ext>
                </a:extLst>
              </a:tr>
              <a:tr h="453030">
                <a:tc>
                  <a:txBody>
                    <a:bodyPr/>
                    <a:lstStyle/>
                    <a:p>
                      <a:pPr algn="ctr" fontAlgn="ctr"/>
                      <a:r>
                        <a:rPr lang="es-CO" sz="1400" b="1" i="0" u="none" strike="noStrike">
                          <a:solidFill>
                            <a:srgbClr val="000000"/>
                          </a:solidFill>
                          <a:effectLst/>
                          <a:latin typeface="Calibri" panose="020F0502020204030204" pitchFamily="34" charset="0"/>
                        </a:rPr>
                        <a:t>TOTAL</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68.583</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l" fontAlgn="ctr"/>
                      <a:r>
                        <a:rPr lang="es-CO" sz="1400" b="1" i="0" u="none" strike="noStrike">
                          <a:solidFill>
                            <a:srgbClr val="000000"/>
                          </a:solidFill>
                          <a:effectLst/>
                          <a:latin typeface="Calibri" panose="020F0502020204030204" pitchFamily="34" charset="0"/>
                        </a:rPr>
                        <a:t> $                    193.328.236.844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66.269</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l" fontAlgn="ctr"/>
                      <a:r>
                        <a:rPr lang="es-CO" sz="1400" b="1" i="0" u="none" strike="noStrike" dirty="0">
                          <a:solidFill>
                            <a:srgbClr val="000000"/>
                          </a:solidFill>
                          <a:effectLst/>
                          <a:latin typeface="Calibri" panose="020F0502020204030204" pitchFamily="34" charset="0"/>
                        </a:rPr>
                        <a:t> $                                               189.668.264.454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extLst>
                  <a:ext uri="{0D108BD9-81ED-4DB2-BD59-A6C34878D82A}">
                    <a16:rowId xmlns:a16="http://schemas.microsoft.com/office/drawing/2014/main" val="3495219595"/>
                  </a:ext>
                </a:extLst>
              </a:tr>
            </a:tbl>
          </a:graphicData>
        </a:graphic>
      </p:graphicFrame>
    </p:spTree>
    <p:extLst>
      <p:ext uri="{BB962C8B-B14F-4D97-AF65-F5344CB8AC3E}">
        <p14:creationId xmlns:p14="http://schemas.microsoft.com/office/powerpoint/2010/main" val="26229767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A57F4578-C539-42C2-FA47-5D8A96E08670}"/>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9" name="CuadroTexto 8">
            <a:extLst>
              <a:ext uri="{FF2B5EF4-FFF2-40B4-BE49-F238E27FC236}">
                <a16:creationId xmlns:a16="http://schemas.microsoft.com/office/drawing/2014/main" id="{E4D8DDAE-5194-474D-8E85-04F9C3EAA45A}"/>
              </a:ext>
            </a:extLst>
          </p:cNvPr>
          <p:cNvSpPr txBox="1"/>
          <p:nvPr/>
        </p:nvSpPr>
        <p:spPr>
          <a:xfrm>
            <a:off x="100668" y="6011549"/>
            <a:ext cx="1114058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prstClr val="black"/>
                </a:solidFill>
                <a:effectLst/>
                <a:uLnTx/>
                <a:uFillTx/>
                <a:latin typeface="Calibri" panose="020F0502020204030204"/>
                <a:ea typeface="+mn-ea"/>
                <a:cs typeface="+mn-cs"/>
              </a:rPr>
              <a:t>Fuente</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https://intranet.icbf.gov.co/estadisticas-institucionales/metas-sociales-y-financieras</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8" name="TextBox 6">
            <a:extLst>
              <a:ext uri="{FF2B5EF4-FFF2-40B4-BE49-F238E27FC236}">
                <a16:creationId xmlns:a16="http://schemas.microsoft.com/office/drawing/2014/main" id="{C273364D-1EE0-4D97-A728-20ACC00DCD7E}"/>
              </a:ext>
            </a:extLst>
          </p:cNvPr>
          <p:cNvSpPr txBox="1"/>
          <p:nvPr/>
        </p:nvSpPr>
        <p:spPr>
          <a:xfrm>
            <a:off x="1603003" y="119643"/>
            <a:ext cx="985635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GESTION CONTRACTUAL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INFANCIA</a:t>
            </a:r>
          </a:p>
        </p:txBody>
      </p:sp>
      <p:graphicFrame>
        <p:nvGraphicFramePr>
          <p:cNvPr id="4" name="Tabla 3">
            <a:extLst>
              <a:ext uri="{FF2B5EF4-FFF2-40B4-BE49-F238E27FC236}">
                <a16:creationId xmlns:a16="http://schemas.microsoft.com/office/drawing/2014/main" id="{2BFA42F4-AFBE-4EFD-854B-A56DBCC3800D}"/>
              </a:ext>
            </a:extLst>
          </p:cNvPr>
          <p:cNvGraphicFramePr>
            <a:graphicFrameLocks noGrp="1"/>
          </p:cNvGraphicFramePr>
          <p:nvPr>
            <p:extLst>
              <p:ext uri="{D42A27DB-BD31-4B8C-83A1-F6EECF244321}">
                <p14:modId xmlns:p14="http://schemas.microsoft.com/office/powerpoint/2010/main" val="2386267749"/>
              </p:ext>
            </p:extLst>
          </p:nvPr>
        </p:nvGraphicFramePr>
        <p:xfrm>
          <a:off x="218987" y="1324794"/>
          <a:ext cx="11710156" cy="4581059"/>
        </p:xfrm>
        <a:graphic>
          <a:graphicData uri="http://schemas.openxmlformats.org/drawingml/2006/table">
            <a:tbl>
              <a:tblPr/>
              <a:tblGrid>
                <a:gridCol w="2868162">
                  <a:extLst>
                    <a:ext uri="{9D8B030D-6E8A-4147-A177-3AD203B41FA5}">
                      <a16:colId xmlns:a16="http://schemas.microsoft.com/office/drawing/2014/main" val="686790596"/>
                    </a:ext>
                  </a:extLst>
                </a:gridCol>
                <a:gridCol w="1912690">
                  <a:extLst>
                    <a:ext uri="{9D8B030D-6E8A-4147-A177-3AD203B41FA5}">
                      <a16:colId xmlns:a16="http://schemas.microsoft.com/office/drawing/2014/main" val="3690577513"/>
                    </a:ext>
                  </a:extLst>
                </a:gridCol>
                <a:gridCol w="2567031">
                  <a:extLst>
                    <a:ext uri="{9D8B030D-6E8A-4147-A177-3AD203B41FA5}">
                      <a16:colId xmlns:a16="http://schemas.microsoft.com/office/drawing/2014/main" val="3194121282"/>
                    </a:ext>
                  </a:extLst>
                </a:gridCol>
                <a:gridCol w="1317071">
                  <a:extLst>
                    <a:ext uri="{9D8B030D-6E8A-4147-A177-3AD203B41FA5}">
                      <a16:colId xmlns:a16="http://schemas.microsoft.com/office/drawing/2014/main" val="2996700777"/>
                    </a:ext>
                  </a:extLst>
                </a:gridCol>
                <a:gridCol w="3045202">
                  <a:extLst>
                    <a:ext uri="{9D8B030D-6E8A-4147-A177-3AD203B41FA5}">
                      <a16:colId xmlns:a16="http://schemas.microsoft.com/office/drawing/2014/main" val="1735145319"/>
                    </a:ext>
                  </a:extLst>
                </a:gridCol>
              </a:tblGrid>
              <a:tr h="500936">
                <a:tc>
                  <a:txBody>
                    <a:bodyPr/>
                    <a:lstStyle/>
                    <a:p>
                      <a:pPr algn="ctr" fontAlgn="ctr"/>
                      <a:r>
                        <a:rPr lang="es-CO" sz="1400" b="1" i="0" u="none" strike="noStrike">
                          <a:solidFill>
                            <a:srgbClr val="000000"/>
                          </a:solidFill>
                          <a:effectLst/>
                          <a:latin typeface="+mn-lt"/>
                          <a:cs typeface="Arial" panose="020B0604020202020204" pitchFamily="34" charset="0"/>
                        </a:rPr>
                        <a:t>CENTRO ZONAL</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mn-lt"/>
                          <a:cs typeface="Arial" panose="020B0604020202020204" pitchFamily="34" charset="0"/>
                        </a:rPr>
                        <a:t>CUPOS PROGRAMADOS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mn-lt"/>
                          <a:cs typeface="Arial" panose="020B0604020202020204" pitchFamily="34" charset="0"/>
                        </a:rPr>
                        <a:t>META FINANCIERA</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mn-lt"/>
                          <a:cs typeface="Arial" panose="020B0604020202020204" pitchFamily="34" charset="0"/>
                        </a:rPr>
                        <a:t>CUPOS EJECUTADOS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mn-lt"/>
                          <a:cs typeface="Arial" panose="020B0604020202020204" pitchFamily="34" charset="0"/>
                        </a:rPr>
                        <a:t>TOTAL EJECUTADO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258907032"/>
                  </a:ext>
                </a:extLst>
              </a:tr>
              <a:tr h="453347">
                <a:tc>
                  <a:txBody>
                    <a:bodyPr/>
                    <a:lstStyle/>
                    <a:p>
                      <a:pPr algn="l" fontAlgn="ctr"/>
                      <a:r>
                        <a:rPr lang="es-CO" sz="1400" b="1" i="0" u="none" strike="noStrike">
                          <a:solidFill>
                            <a:srgbClr val="000000"/>
                          </a:solidFill>
                          <a:effectLst/>
                          <a:latin typeface="+mn-lt"/>
                          <a:cs typeface="Arial" panose="020B0604020202020204" pitchFamily="34" charset="0"/>
                        </a:rPr>
                        <a:t>CZ PASTO UNO</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mn-lt"/>
                          <a:cs typeface="Arial" panose="020B0604020202020204" pitchFamily="34" charset="0"/>
                        </a:rPr>
                        <a:t>1225</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mn-lt"/>
                          <a:cs typeface="Arial" panose="020B0604020202020204" pitchFamily="34" charset="0"/>
                        </a:rPr>
                        <a:t> $                    931.006.300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mn-lt"/>
                          <a:cs typeface="Arial" panose="020B0604020202020204" pitchFamily="34" charset="0"/>
                        </a:rPr>
                        <a:t>1200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mn-lt"/>
                          <a:cs typeface="Arial" panose="020B0604020202020204" pitchFamily="34" charset="0"/>
                        </a:rPr>
                        <a:t> $                                           835.266.827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104334677"/>
                  </a:ext>
                </a:extLst>
              </a:tr>
              <a:tr h="453347">
                <a:tc>
                  <a:txBody>
                    <a:bodyPr/>
                    <a:lstStyle/>
                    <a:p>
                      <a:pPr algn="l" fontAlgn="ctr"/>
                      <a:r>
                        <a:rPr lang="es-CO" sz="1400" b="1" i="0" u="none" strike="noStrike">
                          <a:solidFill>
                            <a:srgbClr val="000000"/>
                          </a:solidFill>
                          <a:effectLst/>
                          <a:latin typeface="+mn-lt"/>
                          <a:cs typeface="Arial" panose="020B0604020202020204" pitchFamily="34" charset="0"/>
                        </a:rPr>
                        <a:t>CZ PASTO DOS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mn-lt"/>
                          <a:cs typeface="Arial" panose="020B0604020202020204" pitchFamily="34" charset="0"/>
                        </a:rPr>
                        <a:t>1150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mn-lt"/>
                          <a:cs typeface="Arial" panose="020B0604020202020204" pitchFamily="34" charset="0"/>
                        </a:rPr>
                        <a:t> $                    971.445.250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mn-lt"/>
                          <a:cs typeface="Arial" panose="020B0604020202020204" pitchFamily="34" charset="0"/>
                        </a:rPr>
                        <a:t>1150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mn-lt"/>
                          <a:cs typeface="Arial" panose="020B0604020202020204" pitchFamily="34" charset="0"/>
                        </a:rPr>
                        <a:t> $                                           906.461.701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4143150482"/>
                  </a:ext>
                </a:extLst>
              </a:tr>
              <a:tr h="453347">
                <a:tc>
                  <a:txBody>
                    <a:bodyPr/>
                    <a:lstStyle/>
                    <a:p>
                      <a:pPr algn="l" fontAlgn="ctr"/>
                      <a:r>
                        <a:rPr lang="es-CO" sz="1400" b="1" i="0" u="none" strike="noStrike">
                          <a:solidFill>
                            <a:srgbClr val="000000"/>
                          </a:solidFill>
                          <a:effectLst/>
                          <a:latin typeface="+mn-lt"/>
                          <a:cs typeface="Arial" panose="020B0604020202020204" pitchFamily="34" charset="0"/>
                        </a:rPr>
                        <a:t>CZ TUMACO</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mn-lt"/>
                          <a:cs typeface="Arial" panose="020B0604020202020204" pitchFamily="34" charset="0"/>
                        </a:rPr>
                        <a:t>2969</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mn-lt"/>
                          <a:cs typeface="Arial" panose="020B0604020202020204" pitchFamily="34" charset="0"/>
                        </a:rPr>
                        <a:t> $                1.882.601.423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mn-lt"/>
                          <a:cs typeface="Arial" panose="020B0604020202020204" pitchFamily="34" charset="0"/>
                        </a:rPr>
                        <a:t>2969</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mn-lt"/>
                          <a:cs typeface="Arial" panose="020B0604020202020204" pitchFamily="34" charset="0"/>
                        </a:rPr>
                        <a:t> $                                       1.711.072.050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668469275"/>
                  </a:ext>
                </a:extLst>
              </a:tr>
              <a:tr h="453347">
                <a:tc>
                  <a:txBody>
                    <a:bodyPr/>
                    <a:lstStyle/>
                    <a:p>
                      <a:pPr algn="l" fontAlgn="ctr"/>
                      <a:r>
                        <a:rPr lang="es-CO" sz="1400" b="1" i="0" u="none" strike="noStrike">
                          <a:solidFill>
                            <a:srgbClr val="000000"/>
                          </a:solidFill>
                          <a:effectLst/>
                          <a:latin typeface="+mn-lt"/>
                          <a:cs typeface="Arial" panose="020B0604020202020204" pitchFamily="34" charset="0"/>
                        </a:rPr>
                        <a:t>CZ IPIALES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mn-lt"/>
                          <a:cs typeface="Arial" panose="020B0604020202020204" pitchFamily="34" charset="0"/>
                        </a:rPr>
                        <a:t>1775</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mn-lt"/>
                          <a:cs typeface="Arial" panose="020B0604020202020204" pitchFamily="34" charset="0"/>
                        </a:rPr>
                        <a:t> $                1.080.861.925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mn-lt"/>
                          <a:cs typeface="Arial" panose="020B0604020202020204" pitchFamily="34" charset="0"/>
                        </a:rPr>
                        <a:t>1775</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mn-lt"/>
                          <a:cs typeface="Arial" panose="020B0604020202020204" pitchFamily="34" charset="0"/>
                        </a:rPr>
                        <a:t> $                                       1.027.181.816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208879831"/>
                  </a:ext>
                </a:extLst>
              </a:tr>
              <a:tr h="453347">
                <a:tc>
                  <a:txBody>
                    <a:bodyPr/>
                    <a:lstStyle/>
                    <a:p>
                      <a:pPr algn="l" fontAlgn="ctr"/>
                      <a:r>
                        <a:rPr lang="es-CO" sz="1400" b="1" i="0" u="none" strike="noStrike">
                          <a:solidFill>
                            <a:srgbClr val="000000"/>
                          </a:solidFill>
                          <a:effectLst/>
                          <a:latin typeface="+mn-lt"/>
                          <a:cs typeface="Arial" panose="020B0604020202020204" pitchFamily="34" charset="0"/>
                        </a:rPr>
                        <a:t>CZ TUQUERRES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mn-lt"/>
                          <a:cs typeface="Arial" panose="020B0604020202020204" pitchFamily="34" charset="0"/>
                        </a:rPr>
                        <a:t>1675</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mn-lt"/>
                          <a:cs typeface="Arial" panose="020B0604020202020204" pitchFamily="34" charset="0"/>
                        </a:rPr>
                        <a:t> $                1.132.822.375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mn-lt"/>
                          <a:cs typeface="Arial" panose="020B0604020202020204" pitchFamily="34" charset="0"/>
                        </a:rPr>
                        <a:t>1675</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mn-lt"/>
                          <a:cs typeface="Arial" panose="020B0604020202020204" pitchFamily="34" charset="0"/>
                        </a:rPr>
                        <a:t> $                                       1.058.835.263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416173355"/>
                  </a:ext>
                </a:extLst>
              </a:tr>
              <a:tr h="453347">
                <a:tc>
                  <a:txBody>
                    <a:bodyPr/>
                    <a:lstStyle/>
                    <a:p>
                      <a:pPr algn="l" fontAlgn="ctr"/>
                      <a:r>
                        <a:rPr lang="es-CO" sz="1400" b="1" i="0" u="none" strike="noStrike">
                          <a:solidFill>
                            <a:srgbClr val="000000"/>
                          </a:solidFill>
                          <a:effectLst/>
                          <a:latin typeface="+mn-lt"/>
                          <a:cs typeface="Arial" panose="020B0604020202020204" pitchFamily="34" charset="0"/>
                        </a:rPr>
                        <a:t>CZ LA UNIÓN</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mn-lt"/>
                          <a:cs typeface="Arial" panose="020B0604020202020204" pitchFamily="34" charset="0"/>
                        </a:rPr>
                        <a:t>650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mn-lt"/>
                          <a:cs typeface="Arial" panose="020B0604020202020204" pitchFamily="34" charset="0"/>
                        </a:rPr>
                        <a:t> $                    549.373.375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mn-lt"/>
                          <a:cs typeface="Arial" panose="020B0604020202020204" pitchFamily="34" charset="0"/>
                        </a:rPr>
                        <a:t>650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mn-lt"/>
                          <a:cs typeface="Arial" panose="020B0604020202020204" pitchFamily="34" charset="0"/>
                        </a:rPr>
                        <a:t> $                                           524.641.720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4247272790"/>
                  </a:ext>
                </a:extLst>
              </a:tr>
              <a:tr h="453347">
                <a:tc>
                  <a:txBody>
                    <a:bodyPr/>
                    <a:lstStyle/>
                    <a:p>
                      <a:pPr algn="l" fontAlgn="ctr"/>
                      <a:r>
                        <a:rPr lang="es-CO" sz="1400" b="1" i="0" u="none" strike="noStrike">
                          <a:solidFill>
                            <a:srgbClr val="000000"/>
                          </a:solidFill>
                          <a:effectLst/>
                          <a:latin typeface="+mn-lt"/>
                          <a:cs typeface="Arial" panose="020B0604020202020204" pitchFamily="34" charset="0"/>
                        </a:rPr>
                        <a:t>CZ BARBACOAS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mn-lt"/>
                          <a:cs typeface="Arial" panose="020B0604020202020204" pitchFamily="34" charset="0"/>
                        </a:rPr>
                        <a:t>1425</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mn-lt"/>
                          <a:cs typeface="Arial" panose="020B0604020202020204" pitchFamily="34" charset="0"/>
                        </a:rPr>
                        <a:t> $                    759.559.400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mn-lt"/>
                          <a:cs typeface="Arial" panose="020B0604020202020204" pitchFamily="34" charset="0"/>
                        </a:rPr>
                        <a:t>1425</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mn-lt"/>
                          <a:cs typeface="Arial" panose="020B0604020202020204" pitchFamily="34" charset="0"/>
                        </a:rPr>
                        <a:t> $                                           645.676.164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937208847"/>
                  </a:ext>
                </a:extLst>
              </a:tr>
              <a:tr h="453347">
                <a:tc>
                  <a:txBody>
                    <a:bodyPr/>
                    <a:lstStyle/>
                    <a:p>
                      <a:pPr algn="l" fontAlgn="ctr"/>
                      <a:r>
                        <a:rPr lang="es-CO" sz="1400" b="1" i="0" u="none" strike="noStrike">
                          <a:solidFill>
                            <a:srgbClr val="000000"/>
                          </a:solidFill>
                          <a:effectLst/>
                          <a:latin typeface="+mn-lt"/>
                          <a:cs typeface="Arial" panose="020B0604020202020204" pitchFamily="34" charset="0"/>
                        </a:rPr>
                        <a:t>CZ REMOLINO</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mn-lt"/>
                          <a:cs typeface="Arial" panose="020B0604020202020204" pitchFamily="34" charset="0"/>
                        </a:rPr>
                        <a:t>550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mn-lt"/>
                          <a:cs typeface="Arial" panose="020B0604020202020204" pitchFamily="34" charset="0"/>
                        </a:rPr>
                        <a:t> $                    468.336.150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mn-lt"/>
                          <a:cs typeface="Arial" panose="020B0604020202020204" pitchFamily="34" charset="0"/>
                        </a:rPr>
                        <a:t>550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mn-lt"/>
                          <a:cs typeface="Arial" panose="020B0604020202020204" pitchFamily="34" charset="0"/>
                        </a:rPr>
                        <a:t> $                                           448.986.266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1182178311"/>
                  </a:ext>
                </a:extLst>
              </a:tr>
              <a:tr h="453347">
                <a:tc>
                  <a:txBody>
                    <a:bodyPr/>
                    <a:lstStyle/>
                    <a:p>
                      <a:pPr algn="ctr" fontAlgn="ctr"/>
                      <a:r>
                        <a:rPr lang="es-CO" sz="1400" b="1" i="0" u="none" strike="noStrike">
                          <a:solidFill>
                            <a:srgbClr val="000000"/>
                          </a:solidFill>
                          <a:effectLst/>
                          <a:latin typeface="+mn-lt"/>
                          <a:cs typeface="Arial" panose="020B0604020202020204" pitchFamily="34" charset="0"/>
                        </a:rPr>
                        <a:t>TOTAL</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ctr" fontAlgn="ctr"/>
                      <a:r>
                        <a:rPr lang="es-CO" sz="1400" b="1" i="0" u="none" strike="noStrike">
                          <a:solidFill>
                            <a:srgbClr val="000000"/>
                          </a:solidFill>
                          <a:effectLst/>
                          <a:latin typeface="+mn-lt"/>
                          <a:cs typeface="Arial" panose="020B0604020202020204" pitchFamily="34" charset="0"/>
                        </a:rPr>
                        <a:t>11.419</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l" fontAlgn="ctr"/>
                      <a:r>
                        <a:rPr lang="es-CO" sz="1400" b="1" i="0" u="none" strike="noStrike">
                          <a:solidFill>
                            <a:srgbClr val="000000"/>
                          </a:solidFill>
                          <a:effectLst/>
                          <a:latin typeface="+mn-lt"/>
                          <a:cs typeface="Arial" panose="020B0604020202020204" pitchFamily="34" charset="0"/>
                        </a:rPr>
                        <a:t> $                7.776.006.198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ctr" fontAlgn="ctr"/>
                      <a:r>
                        <a:rPr lang="es-CO" sz="1400" b="1" i="0" u="none" strike="noStrike">
                          <a:solidFill>
                            <a:srgbClr val="000000"/>
                          </a:solidFill>
                          <a:effectLst/>
                          <a:latin typeface="+mn-lt"/>
                          <a:cs typeface="Arial" panose="020B0604020202020204" pitchFamily="34" charset="0"/>
                        </a:rPr>
                        <a:t>11.394</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l" fontAlgn="ctr"/>
                      <a:r>
                        <a:rPr lang="es-CO" sz="1400" b="1" i="0" u="none" strike="noStrike" dirty="0">
                          <a:solidFill>
                            <a:srgbClr val="000000"/>
                          </a:solidFill>
                          <a:effectLst/>
                          <a:latin typeface="+mn-lt"/>
                          <a:cs typeface="Arial" panose="020B0604020202020204" pitchFamily="34" charset="0"/>
                        </a:rPr>
                        <a:t> $                                       7.158.121.807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extLst>
                  <a:ext uri="{0D108BD9-81ED-4DB2-BD59-A6C34878D82A}">
                    <a16:rowId xmlns:a16="http://schemas.microsoft.com/office/drawing/2014/main" val="772179650"/>
                  </a:ext>
                </a:extLst>
              </a:tr>
            </a:tbl>
          </a:graphicData>
        </a:graphic>
      </p:graphicFrame>
    </p:spTree>
    <p:extLst>
      <p:ext uri="{BB962C8B-B14F-4D97-AF65-F5344CB8AC3E}">
        <p14:creationId xmlns:p14="http://schemas.microsoft.com/office/powerpoint/2010/main" val="172662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A57F4578-C539-42C2-FA47-5D8A96E08670}"/>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9" name="CuadroTexto 8">
            <a:extLst>
              <a:ext uri="{FF2B5EF4-FFF2-40B4-BE49-F238E27FC236}">
                <a16:creationId xmlns:a16="http://schemas.microsoft.com/office/drawing/2014/main" id="{E4D8DDAE-5194-474D-8E85-04F9C3EAA45A}"/>
              </a:ext>
            </a:extLst>
          </p:cNvPr>
          <p:cNvSpPr txBox="1"/>
          <p:nvPr/>
        </p:nvSpPr>
        <p:spPr>
          <a:xfrm>
            <a:off x="159391" y="6363965"/>
            <a:ext cx="1114058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prstClr val="black"/>
                </a:solidFill>
                <a:effectLst/>
                <a:uLnTx/>
                <a:uFillTx/>
                <a:latin typeface="Calibri" panose="020F0502020204030204"/>
                <a:ea typeface="+mn-ea"/>
                <a:cs typeface="+mn-cs"/>
              </a:rPr>
              <a:t>Fuente</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https://intranet.icbf.gov.co/estadisticas-institucionales/metas-sociales-y-financieras</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8" name="TextBox 6">
            <a:extLst>
              <a:ext uri="{FF2B5EF4-FFF2-40B4-BE49-F238E27FC236}">
                <a16:creationId xmlns:a16="http://schemas.microsoft.com/office/drawing/2014/main" id="{C273364D-1EE0-4D97-A728-20ACC00DCD7E}"/>
              </a:ext>
            </a:extLst>
          </p:cNvPr>
          <p:cNvSpPr txBox="1"/>
          <p:nvPr/>
        </p:nvSpPr>
        <p:spPr>
          <a:xfrm>
            <a:off x="1603003" y="69309"/>
            <a:ext cx="985635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GESTION CONTRACTUAL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ADOLESCENCIA Y JUVENTUD</a:t>
            </a:r>
          </a:p>
        </p:txBody>
      </p:sp>
      <p:graphicFrame>
        <p:nvGraphicFramePr>
          <p:cNvPr id="2" name="Tabla 1">
            <a:extLst>
              <a:ext uri="{FF2B5EF4-FFF2-40B4-BE49-F238E27FC236}">
                <a16:creationId xmlns:a16="http://schemas.microsoft.com/office/drawing/2014/main" id="{9DB8E990-FC28-432D-BC94-B2123EF889BF}"/>
              </a:ext>
            </a:extLst>
          </p:cNvPr>
          <p:cNvGraphicFramePr>
            <a:graphicFrameLocks noGrp="1"/>
          </p:cNvGraphicFramePr>
          <p:nvPr>
            <p:extLst>
              <p:ext uri="{D42A27DB-BD31-4B8C-83A1-F6EECF244321}">
                <p14:modId xmlns:p14="http://schemas.microsoft.com/office/powerpoint/2010/main" val="329781597"/>
              </p:ext>
            </p:extLst>
          </p:nvPr>
        </p:nvGraphicFramePr>
        <p:xfrm>
          <a:off x="242581" y="1141940"/>
          <a:ext cx="11720118" cy="5127303"/>
        </p:xfrm>
        <a:graphic>
          <a:graphicData uri="http://schemas.openxmlformats.org/drawingml/2006/table">
            <a:tbl>
              <a:tblPr/>
              <a:tblGrid>
                <a:gridCol w="2878124">
                  <a:extLst>
                    <a:ext uri="{9D8B030D-6E8A-4147-A177-3AD203B41FA5}">
                      <a16:colId xmlns:a16="http://schemas.microsoft.com/office/drawing/2014/main" val="2018171701"/>
                    </a:ext>
                  </a:extLst>
                </a:gridCol>
                <a:gridCol w="1208014">
                  <a:extLst>
                    <a:ext uri="{9D8B030D-6E8A-4147-A177-3AD203B41FA5}">
                      <a16:colId xmlns:a16="http://schemas.microsoft.com/office/drawing/2014/main" val="3250535363"/>
                    </a:ext>
                  </a:extLst>
                </a:gridCol>
                <a:gridCol w="2558642">
                  <a:extLst>
                    <a:ext uri="{9D8B030D-6E8A-4147-A177-3AD203B41FA5}">
                      <a16:colId xmlns:a16="http://schemas.microsoft.com/office/drawing/2014/main" val="3514380214"/>
                    </a:ext>
                  </a:extLst>
                </a:gridCol>
                <a:gridCol w="1208015">
                  <a:extLst>
                    <a:ext uri="{9D8B030D-6E8A-4147-A177-3AD203B41FA5}">
                      <a16:colId xmlns:a16="http://schemas.microsoft.com/office/drawing/2014/main" val="3250002450"/>
                    </a:ext>
                  </a:extLst>
                </a:gridCol>
                <a:gridCol w="3867323">
                  <a:extLst>
                    <a:ext uri="{9D8B030D-6E8A-4147-A177-3AD203B41FA5}">
                      <a16:colId xmlns:a16="http://schemas.microsoft.com/office/drawing/2014/main" val="3325697854"/>
                    </a:ext>
                  </a:extLst>
                </a:gridCol>
              </a:tblGrid>
              <a:tr h="727977">
                <a:tc>
                  <a:txBody>
                    <a:bodyPr/>
                    <a:lstStyle/>
                    <a:p>
                      <a:pPr algn="ctr" fontAlgn="ctr"/>
                      <a:r>
                        <a:rPr lang="es-CO" sz="1400" b="1" i="0" u="none" strike="noStrike">
                          <a:solidFill>
                            <a:srgbClr val="000000"/>
                          </a:solidFill>
                          <a:effectLst/>
                          <a:latin typeface="Calibri" panose="020F0502020204030204" pitchFamily="34" charset="0"/>
                        </a:rPr>
                        <a:t>CENTRO ZONAL</a:t>
                      </a:r>
                    </a:p>
                  </a:txBody>
                  <a:tcPr marL="72000" marR="72000" marT="9356"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CUPOS PROGRAMADOS</a:t>
                      </a:r>
                    </a:p>
                  </a:txBody>
                  <a:tcPr marL="72000" marR="72000" marT="9356"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META FINANCIERA</a:t>
                      </a:r>
                    </a:p>
                  </a:txBody>
                  <a:tcPr marL="72000" marR="72000" marT="9356"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CUPOS EJECUTADOS</a:t>
                      </a:r>
                    </a:p>
                  </a:txBody>
                  <a:tcPr marL="72000" marR="72000" marT="9356"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TOTAL EJECUTADO</a:t>
                      </a:r>
                    </a:p>
                  </a:txBody>
                  <a:tcPr marL="72000" marR="72000" marT="9356"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1485264394"/>
                  </a:ext>
                </a:extLst>
              </a:tr>
              <a:tr h="488814">
                <a:tc>
                  <a:txBody>
                    <a:bodyPr/>
                    <a:lstStyle/>
                    <a:p>
                      <a:pPr algn="l" fontAlgn="ctr"/>
                      <a:r>
                        <a:rPr lang="es-CO" sz="1400" b="1" i="0" u="none" strike="noStrike">
                          <a:solidFill>
                            <a:srgbClr val="000000"/>
                          </a:solidFill>
                          <a:effectLst/>
                          <a:latin typeface="Calibri" panose="020F0502020204030204" pitchFamily="34" charset="0"/>
                        </a:rPr>
                        <a:t>CZ PASTO UNO</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855</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dirty="0">
                          <a:solidFill>
                            <a:srgbClr val="000000"/>
                          </a:solidFill>
                          <a:effectLst/>
                          <a:latin typeface="Calibri" panose="020F0502020204030204" pitchFamily="34" charset="0"/>
                        </a:rPr>
                        <a:t> $                             445.999.020 </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855</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403.911.975 </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4163942176"/>
                  </a:ext>
                </a:extLst>
              </a:tr>
              <a:tr h="488814">
                <a:tc>
                  <a:txBody>
                    <a:bodyPr/>
                    <a:lstStyle/>
                    <a:p>
                      <a:pPr algn="l" fontAlgn="ctr"/>
                      <a:r>
                        <a:rPr lang="es-CO" sz="1400" b="1" i="0" u="none" strike="noStrike">
                          <a:solidFill>
                            <a:srgbClr val="000000"/>
                          </a:solidFill>
                          <a:effectLst/>
                          <a:latin typeface="Calibri" panose="020F0502020204030204" pitchFamily="34" charset="0"/>
                        </a:rPr>
                        <a:t>CZ PASTO DOS</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925</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492.564.580 </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925</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461.869.907 </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447675669"/>
                  </a:ext>
                </a:extLst>
              </a:tr>
              <a:tr h="488814">
                <a:tc>
                  <a:txBody>
                    <a:bodyPr/>
                    <a:lstStyle/>
                    <a:p>
                      <a:pPr algn="l" fontAlgn="ctr"/>
                      <a:r>
                        <a:rPr lang="es-CO" sz="1400" b="1" i="0" u="none" strike="noStrike">
                          <a:solidFill>
                            <a:srgbClr val="000000"/>
                          </a:solidFill>
                          <a:effectLst/>
                          <a:latin typeface="Calibri" panose="020F0502020204030204" pitchFamily="34" charset="0"/>
                        </a:rPr>
                        <a:t>CZ TUMACO</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3.286</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1.813.681.966 </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3.286</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1.753.993.613 </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14758219"/>
                  </a:ext>
                </a:extLst>
              </a:tr>
              <a:tr h="488814">
                <a:tc>
                  <a:txBody>
                    <a:bodyPr/>
                    <a:lstStyle/>
                    <a:p>
                      <a:pPr algn="l" fontAlgn="ctr"/>
                      <a:r>
                        <a:rPr lang="es-CO" sz="1400" b="1" i="0" u="none" strike="noStrike">
                          <a:solidFill>
                            <a:srgbClr val="000000"/>
                          </a:solidFill>
                          <a:effectLst/>
                          <a:latin typeface="Calibri" panose="020F0502020204030204" pitchFamily="34" charset="0"/>
                        </a:rPr>
                        <a:t>CZ IPIALES</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1.620</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821.841.840 </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1.620</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758.180.658 </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4029316580"/>
                  </a:ext>
                </a:extLst>
              </a:tr>
              <a:tr h="488814">
                <a:tc>
                  <a:txBody>
                    <a:bodyPr/>
                    <a:lstStyle/>
                    <a:p>
                      <a:pPr algn="l" fontAlgn="ctr"/>
                      <a:r>
                        <a:rPr lang="es-CO" sz="1400" b="1" i="0" u="none" strike="noStrike">
                          <a:solidFill>
                            <a:srgbClr val="000000"/>
                          </a:solidFill>
                          <a:effectLst/>
                          <a:latin typeface="Calibri" panose="020F0502020204030204" pitchFamily="34" charset="0"/>
                        </a:rPr>
                        <a:t>CZ TUQUERRES</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1.800</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938.327.580 </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1.710</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876.565.515 </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890520495"/>
                  </a:ext>
                </a:extLst>
              </a:tr>
              <a:tr h="488814">
                <a:tc>
                  <a:txBody>
                    <a:bodyPr/>
                    <a:lstStyle/>
                    <a:p>
                      <a:pPr algn="l" fontAlgn="ctr"/>
                      <a:r>
                        <a:rPr lang="es-CO" sz="1400" b="1" i="0" u="none" strike="noStrike">
                          <a:solidFill>
                            <a:srgbClr val="000000"/>
                          </a:solidFill>
                          <a:effectLst/>
                          <a:latin typeface="Calibri" panose="020F0502020204030204" pitchFamily="34" charset="0"/>
                        </a:rPr>
                        <a:t>CZ LA UNIÓN</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630</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357.050.520 </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630</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339.429.917 </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474910578"/>
                  </a:ext>
                </a:extLst>
              </a:tr>
              <a:tr h="488814">
                <a:tc>
                  <a:txBody>
                    <a:bodyPr/>
                    <a:lstStyle/>
                    <a:p>
                      <a:pPr algn="l" fontAlgn="ctr"/>
                      <a:r>
                        <a:rPr lang="es-CO" sz="1400" b="1" i="0" u="none" strike="noStrike">
                          <a:solidFill>
                            <a:srgbClr val="000000"/>
                          </a:solidFill>
                          <a:effectLst/>
                          <a:latin typeface="Calibri" panose="020F0502020204030204" pitchFamily="34" charset="0"/>
                        </a:rPr>
                        <a:t>CZ BARBACOAS</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1.415</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754.937.690 </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1.415</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686.230.262 </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696243028"/>
                  </a:ext>
                </a:extLst>
              </a:tr>
              <a:tr h="488814">
                <a:tc>
                  <a:txBody>
                    <a:bodyPr/>
                    <a:lstStyle/>
                    <a:p>
                      <a:pPr algn="l" fontAlgn="ctr"/>
                      <a:r>
                        <a:rPr lang="es-CO" sz="1400" b="1" i="0" u="none" strike="noStrike">
                          <a:solidFill>
                            <a:srgbClr val="000000"/>
                          </a:solidFill>
                          <a:effectLst/>
                          <a:latin typeface="Calibri" panose="020F0502020204030204" pitchFamily="34" charset="0"/>
                        </a:rPr>
                        <a:t>CZ REMOLINO</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360</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133.126.560 </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360</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99.844.920 </a:t>
                      </a:r>
                    </a:p>
                  </a:txBody>
                  <a:tcPr marL="72000" marR="72000" marT="9356"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020983953"/>
                  </a:ext>
                </a:extLst>
              </a:tr>
              <a:tr h="488814">
                <a:tc>
                  <a:txBody>
                    <a:bodyPr/>
                    <a:lstStyle/>
                    <a:p>
                      <a:pPr algn="ctr" fontAlgn="ctr"/>
                      <a:r>
                        <a:rPr lang="es-CO" sz="1400" b="1" i="0" u="none" strike="noStrike">
                          <a:solidFill>
                            <a:srgbClr val="000000"/>
                          </a:solidFill>
                          <a:effectLst/>
                          <a:latin typeface="Calibri" panose="020F0502020204030204" pitchFamily="34" charset="0"/>
                        </a:rPr>
                        <a:t>TOTAL</a:t>
                      </a:r>
                    </a:p>
                  </a:txBody>
                  <a:tcPr marL="72000" marR="72000" marT="9356"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10.891</a:t>
                      </a:r>
                    </a:p>
                  </a:txBody>
                  <a:tcPr marL="72000" marR="72000" marT="9356"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l" fontAlgn="ctr"/>
                      <a:r>
                        <a:rPr lang="es-CO" sz="1400" b="1" i="0" u="none" strike="noStrike">
                          <a:solidFill>
                            <a:srgbClr val="000000"/>
                          </a:solidFill>
                          <a:effectLst/>
                          <a:latin typeface="Calibri" panose="020F0502020204030204" pitchFamily="34" charset="0"/>
                        </a:rPr>
                        <a:t> $                          5.757.529.756 </a:t>
                      </a:r>
                    </a:p>
                  </a:txBody>
                  <a:tcPr marL="72000" marR="72000" marT="9356"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10.801</a:t>
                      </a:r>
                    </a:p>
                  </a:txBody>
                  <a:tcPr marL="72000" marR="72000" marT="9356"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l" fontAlgn="ctr"/>
                      <a:r>
                        <a:rPr lang="es-CO" sz="1400" b="1" i="0" u="none" strike="noStrike" dirty="0">
                          <a:solidFill>
                            <a:srgbClr val="000000"/>
                          </a:solidFill>
                          <a:effectLst/>
                          <a:latin typeface="Calibri" panose="020F0502020204030204" pitchFamily="34" charset="0"/>
                        </a:rPr>
                        <a:t> $                                                              5.380.026.767 </a:t>
                      </a:r>
                    </a:p>
                  </a:txBody>
                  <a:tcPr marL="72000" marR="72000" marT="9356"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extLst>
                  <a:ext uri="{0D108BD9-81ED-4DB2-BD59-A6C34878D82A}">
                    <a16:rowId xmlns:a16="http://schemas.microsoft.com/office/drawing/2014/main" val="3833364475"/>
                  </a:ext>
                </a:extLst>
              </a:tr>
            </a:tbl>
          </a:graphicData>
        </a:graphic>
      </p:graphicFrame>
    </p:spTree>
    <p:extLst>
      <p:ext uri="{BB962C8B-B14F-4D97-AF65-F5344CB8AC3E}">
        <p14:creationId xmlns:p14="http://schemas.microsoft.com/office/powerpoint/2010/main" val="34375776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A57F4578-C539-42C2-FA47-5D8A96E08670}"/>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9" name="CuadroTexto 8">
            <a:extLst>
              <a:ext uri="{FF2B5EF4-FFF2-40B4-BE49-F238E27FC236}">
                <a16:creationId xmlns:a16="http://schemas.microsoft.com/office/drawing/2014/main" id="{E4D8DDAE-5194-474D-8E85-04F9C3EAA45A}"/>
              </a:ext>
            </a:extLst>
          </p:cNvPr>
          <p:cNvSpPr txBox="1"/>
          <p:nvPr/>
        </p:nvSpPr>
        <p:spPr>
          <a:xfrm>
            <a:off x="142613" y="5978311"/>
            <a:ext cx="1114058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prstClr val="black"/>
                </a:solidFill>
                <a:effectLst/>
                <a:uLnTx/>
                <a:uFillTx/>
                <a:latin typeface="Calibri" panose="020F0502020204030204"/>
                <a:ea typeface="+mn-ea"/>
                <a:cs typeface="+mn-cs"/>
              </a:rPr>
              <a:t>Fuente</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https://intranet.icbf.gov.co/estadisticas-institucionales/metas-sociales-y-financieras</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8" name="TextBox 6">
            <a:extLst>
              <a:ext uri="{FF2B5EF4-FFF2-40B4-BE49-F238E27FC236}">
                <a16:creationId xmlns:a16="http://schemas.microsoft.com/office/drawing/2014/main" id="{C273364D-1EE0-4D97-A728-20ACC00DCD7E}"/>
              </a:ext>
            </a:extLst>
          </p:cNvPr>
          <p:cNvSpPr txBox="1"/>
          <p:nvPr/>
        </p:nvSpPr>
        <p:spPr>
          <a:xfrm>
            <a:off x="1603003" y="119643"/>
            <a:ext cx="985635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GESTION CONTRACTUAL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FAMILIAS Y COMUNIDADES</a:t>
            </a:r>
          </a:p>
        </p:txBody>
      </p:sp>
      <p:graphicFrame>
        <p:nvGraphicFramePr>
          <p:cNvPr id="2" name="Tabla 1">
            <a:extLst>
              <a:ext uri="{FF2B5EF4-FFF2-40B4-BE49-F238E27FC236}">
                <a16:creationId xmlns:a16="http://schemas.microsoft.com/office/drawing/2014/main" id="{193A6771-FA74-4787-BB84-C11C12EE0CBC}"/>
              </a:ext>
            </a:extLst>
          </p:cNvPr>
          <p:cNvGraphicFramePr>
            <a:graphicFrameLocks noGrp="1"/>
          </p:cNvGraphicFramePr>
          <p:nvPr>
            <p:extLst>
              <p:ext uri="{D42A27DB-BD31-4B8C-83A1-F6EECF244321}">
                <p14:modId xmlns:p14="http://schemas.microsoft.com/office/powerpoint/2010/main" val="2588413446"/>
              </p:ext>
            </p:extLst>
          </p:nvPr>
        </p:nvGraphicFramePr>
        <p:xfrm>
          <a:off x="258486" y="1227325"/>
          <a:ext cx="11595158" cy="4628189"/>
        </p:xfrm>
        <a:graphic>
          <a:graphicData uri="http://schemas.openxmlformats.org/drawingml/2006/table">
            <a:tbl>
              <a:tblPr/>
              <a:tblGrid>
                <a:gridCol w="3071943">
                  <a:extLst>
                    <a:ext uri="{9D8B030D-6E8A-4147-A177-3AD203B41FA5}">
                      <a16:colId xmlns:a16="http://schemas.microsoft.com/office/drawing/2014/main" val="4004508326"/>
                    </a:ext>
                  </a:extLst>
                </a:gridCol>
                <a:gridCol w="2382474">
                  <a:extLst>
                    <a:ext uri="{9D8B030D-6E8A-4147-A177-3AD203B41FA5}">
                      <a16:colId xmlns:a16="http://schemas.microsoft.com/office/drawing/2014/main" val="926442991"/>
                    </a:ext>
                  </a:extLst>
                </a:gridCol>
                <a:gridCol w="2380504">
                  <a:extLst>
                    <a:ext uri="{9D8B030D-6E8A-4147-A177-3AD203B41FA5}">
                      <a16:colId xmlns:a16="http://schemas.microsoft.com/office/drawing/2014/main" val="2186800446"/>
                    </a:ext>
                  </a:extLst>
                </a:gridCol>
                <a:gridCol w="1168039">
                  <a:extLst>
                    <a:ext uri="{9D8B030D-6E8A-4147-A177-3AD203B41FA5}">
                      <a16:colId xmlns:a16="http://schemas.microsoft.com/office/drawing/2014/main" val="1351474312"/>
                    </a:ext>
                  </a:extLst>
                </a:gridCol>
                <a:gridCol w="2592198">
                  <a:extLst>
                    <a:ext uri="{9D8B030D-6E8A-4147-A177-3AD203B41FA5}">
                      <a16:colId xmlns:a16="http://schemas.microsoft.com/office/drawing/2014/main" val="1160926946"/>
                    </a:ext>
                  </a:extLst>
                </a:gridCol>
              </a:tblGrid>
              <a:tr h="506090">
                <a:tc>
                  <a:txBody>
                    <a:bodyPr/>
                    <a:lstStyle/>
                    <a:p>
                      <a:pPr algn="ctr" fontAlgn="ctr"/>
                      <a:r>
                        <a:rPr lang="es-CO" sz="1400" b="1" i="0" u="none" strike="noStrike">
                          <a:solidFill>
                            <a:srgbClr val="000000"/>
                          </a:solidFill>
                          <a:effectLst/>
                          <a:latin typeface="Calibri" panose="020F0502020204030204" pitchFamily="34" charset="0"/>
                        </a:rPr>
                        <a:t>CENTRO ZONAL</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CUPOS PROGRAMADOS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dirty="0">
                          <a:solidFill>
                            <a:srgbClr val="000000"/>
                          </a:solidFill>
                          <a:effectLst/>
                          <a:latin typeface="Calibri" panose="020F0502020204030204" pitchFamily="34" charset="0"/>
                        </a:rPr>
                        <a:t>META FINANCIERA</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CUPOS EJECUTADOS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TOTAL EJECUTADO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2243937492"/>
                  </a:ext>
                </a:extLst>
              </a:tr>
              <a:tr h="458011">
                <a:tc>
                  <a:txBody>
                    <a:bodyPr/>
                    <a:lstStyle/>
                    <a:p>
                      <a:pPr algn="l" fontAlgn="ctr"/>
                      <a:r>
                        <a:rPr lang="es-CO" sz="1400" b="1" i="0" u="none" strike="noStrike">
                          <a:solidFill>
                            <a:srgbClr val="000000"/>
                          </a:solidFill>
                          <a:effectLst/>
                          <a:latin typeface="Calibri" panose="020F0502020204030204" pitchFamily="34" charset="0"/>
                        </a:rPr>
                        <a:t>CZ PASTO UNO</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398</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392.400.263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395</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392.400.263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778039046"/>
                  </a:ext>
                </a:extLst>
              </a:tr>
              <a:tr h="458011">
                <a:tc>
                  <a:txBody>
                    <a:bodyPr/>
                    <a:lstStyle/>
                    <a:p>
                      <a:pPr algn="l" fontAlgn="ctr"/>
                      <a:r>
                        <a:rPr lang="es-CO" sz="1400" b="1" i="0" u="none" strike="noStrike">
                          <a:solidFill>
                            <a:srgbClr val="000000"/>
                          </a:solidFill>
                          <a:effectLst/>
                          <a:latin typeface="Calibri" panose="020F0502020204030204" pitchFamily="34" charset="0"/>
                        </a:rPr>
                        <a:t>CZ PASTO DOS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1.328</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1.295.181.098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1.319</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1.294.402.624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1210718116"/>
                  </a:ext>
                </a:extLst>
              </a:tr>
              <a:tr h="458011">
                <a:tc>
                  <a:txBody>
                    <a:bodyPr/>
                    <a:lstStyle/>
                    <a:p>
                      <a:pPr algn="l" fontAlgn="ctr"/>
                      <a:r>
                        <a:rPr lang="es-CO" sz="1400" b="1" i="0" u="none" strike="noStrike">
                          <a:solidFill>
                            <a:srgbClr val="000000"/>
                          </a:solidFill>
                          <a:effectLst/>
                          <a:latin typeface="Calibri" panose="020F0502020204030204" pitchFamily="34" charset="0"/>
                        </a:rPr>
                        <a:t>CZ TUMACO</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1.932</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2.191.813.520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1.931</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1.674.216.254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789287557"/>
                  </a:ext>
                </a:extLst>
              </a:tr>
              <a:tr h="458011">
                <a:tc>
                  <a:txBody>
                    <a:bodyPr/>
                    <a:lstStyle/>
                    <a:p>
                      <a:pPr algn="l" fontAlgn="ctr"/>
                      <a:r>
                        <a:rPr lang="es-CO" sz="1400" b="1" i="0" u="none" strike="noStrike">
                          <a:solidFill>
                            <a:srgbClr val="000000"/>
                          </a:solidFill>
                          <a:effectLst/>
                          <a:latin typeface="Calibri" panose="020F0502020204030204" pitchFamily="34" charset="0"/>
                        </a:rPr>
                        <a:t>CZ IPIALES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1.742</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1.774.167.489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1.742</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1.321.273.282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255252386"/>
                  </a:ext>
                </a:extLst>
              </a:tr>
              <a:tr h="458011">
                <a:tc>
                  <a:txBody>
                    <a:bodyPr/>
                    <a:lstStyle/>
                    <a:p>
                      <a:pPr algn="l" fontAlgn="ctr"/>
                      <a:r>
                        <a:rPr lang="es-CO" sz="1400" b="1" i="0" u="none" strike="noStrike">
                          <a:solidFill>
                            <a:srgbClr val="000000"/>
                          </a:solidFill>
                          <a:effectLst/>
                          <a:latin typeface="Calibri" panose="020F0502020204030204" pitchFamily="34" charset="0"/>
                        </a:rPr>
                        <a:t>CZ TUQUERRES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1.363</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1.475.089.536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1.363</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1.128.704.752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087671980"/>
                  </a:ext>
                </a:extLst>
              </a:tr>
              <a:tr h="458011">
                <a:tc>
                  <a:txBody>
                    <a:bodyPr/>
                    <a:lstStyle/>
                    <a:p>
                      <a:pPr algn="l" fontAlgn="ctr"/>
                      <a:r>
                        <a:rPr lang="es-CO" sz="1400" b="1" i="0" u="none" strike="noStrike">
                          <a:solidFill>
                            <a:srgbClr val="000000"/>
                          </a:solidFill>
                          <a:effectLst/>
                          <a:latin typeface="Calibri" panose="020F0502020204030204" pitchFamily="34" charset="0"/>
                        </a:rPr>
                        <a:t>CZ LA UNIÓN</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594</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577.200.789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593</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577.200.789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699539346"/>
                  </a:ext>
                </a:extLst>
              </a:tr>
              <a:tr h="458011">
                <a:tc>
                  <a:txBody>
                    <a:bodyPr/>
                    <a:lstStyle/>
                    <a:p>
                      <a:pPr algn="l" fontAlgn="ctr"/>
                      <a:r>
                        <a:rPr lang="es-CO" sz="1400" b="1" i="0" u="none" strike="noStrike">
                          <a:solidFill>
                            <a:srgbClr val="000000"/>
                          </a:solidFill>
                          <a:effectLst/>
                          <a:latin typeface="Calibri" panose="020F0502020204030204" pitchFamily="34" charset="0"/>
                        </a:rPr>
                        <a:t>CZ BARBACOAS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1.152</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1.449.671.000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1.152</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1.449.671.000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048061815"/>
                  </a:ext>
                </a:extLst>
              </a:tr>
              <a:tr h="458011">
                <a:tc>
                  <a:txBody>
                    <a:bodyPr/>
                    <a:lstStyle/>
                    <a:p>
                      <a:pPr algn="l" fontAlgn="ctr"/>
                      <a:r>
                        <a:rPr lang="es-CO" sz="1400" b="1" i="0" u="none" strike="noStrike">
                          <a:solidFill>
                            <a:srgbClr val="000000"/>
                          </a:solidFill>
                          <a:effectLst/>
                          <a:latin typeface="Calibri" panose="020F0502020204030204" pitchFamily="34" charset="0"/>
                        </a:rPr>
                        <a:t>CZ REMOLINO</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897301548"/>
                  </a:ext>
                </a:extLst>
              </a:tr>
              <a:tr h="458011">
                <a:tc>
                  <a:txBody>
                    <a:bodyPr/>
                    <a:lstStyle/>
                    <a:p>
                      <a:pPr algn="ctr" fontAlgn="ctr"/>
                      <a:r>
                        <a:rPr lang="es-CO" sz="1400" b="1" i="0" u="none" strike="noStrike">
                          <a:solidFill>
                            <a:srgbClr val="000000"/>
                          </a:solidFill>
                          <a:effectLst/>
                          <a:latin typeface="Calibri" panose="020F0502020204030204" pitchFamily="34" charset="0"/>
                        </a:rPr>
                        <a:t>TOTAL</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8.509</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l" fontAlgn="ctr"/>
                      <a:r>
                        <a:rPr lang="es-CO" sz="1400" b="1" i="0" u="none" strike="noStrike">
                          <a:solidFill>
                            <a:srgbClr val="000000"/>
                          </a:solidFill>
                          <a:effectLst/>
                          <a:latin typeface="Calibri" panose="020F0502020204030204" pitchFamily="34" charset="0"/>
                        </a:rPr>
                        <a:t> $                 9.155.523.695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8.495</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l" fontAlgn="ctr"/>
                      <a:r>
                        <a:rPr lang="es-CO" sz="1400" b="1" i="0" u="none" strike="noStrike" dirty="0">
                          <a:solidFill>
                            <a:srgbClr val="000000"/>
                          </a:solidFill>
                          <a:effectLst/>
                          <a:latin typeface="Calibri" panose="020F0502020204030204" pitchFamily="34" charset="0"/>
                        </a:rPr>
                        <a:t> $                     7.837.868.964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extLst>
                  <a:ext uri="{0D108BD9-81ED-4DB2-BD59-A6C34878D82A}">
                    <a16:rowId xmlns:a16="http://schemas.microsoft.com/office/drawing/2014/main" val="2428496777"/>
                  </a:ext>
                </a:extLst>
              </a:tr>
            </a:tbl>
          </a:graphicData>
        </a:graphic>
      </p:graphicFrame>
    </p:spTree>
    <p:extLst>
      <p:ext uri="{BB962C8B-B14F-4D97-AF65-F5344CB8AC3E}">
        <p14:creationId xmlns:p14="http://schemas.microsoft.com/office/powerpoint/2010/main" val="33202869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A57F4578-C539-42C2-FA47-5D8A96E08670}"/>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9" name="CuadroTexto 8">
            <a:extLst>
              <a:ext uri="{FF2B5EF4-FFF2-40B4-BE49-F238E27FC236}">
                <a16:creationId xmlns:a16="http://schemas.microsoft.com/office/drawing/2014/main" id="{E4D8DDAE-5194-474D-8E85-04F9C3EAA45A}"/>
              </a:ext>
            </a:extLst>
          </p:cNvPr>
          <p:cNvSpPr txBox="1"/>
          <p:nvPr/>
        </p:nvSpPr>
        <p:spPr>
          <a:xfrm>
            <a:off x="192947" y="5810533"/>
            <a:ext cx="1114058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prstClr val="black"/>
                </a:solidFill>
                <a:effectLst/>
                <a:uLnTx/>
                <a:uFillTx/>
                <a:latin typeface="Calibri" panose="020F0502020204030204"/>
                <a:ea typeface="+mn-ea"/>
                <a:cs typeface="+mn-cs"/>
              </a:rPr>
              <a:t>Fuente</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https://intranet.icbf.gov.co/estadisticas-institucionales/metas-sociales-y-financieras</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8" name="TextBox 6">
            <a:extLst>
              <a:ext uri="{FF2B5EF4-FFF2-40B4-BE49-F238E27FC236}">
                <a16:creationId xmlns:a16="http://schemas.microsoft.com/office/drawing/2014/main" id="{C273364D-1EE0-4D97-A728-20ACC00DCD7E}"/>
              </a:ext>
            </a:extLst>
          </p:cNvPr>
          <p:cNvSpPr txBox="1"/>
          <p:nvPr/>
        </p:nvSpPr>
        <p:spPr>
          <a:xfrm>
            <a:off x="1603003" y="119643"/>
            <a:ext cx="985635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GESTION CONTRACTUAL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NUTRICIÓN</a:t>
            </a:r>
          </a:p>
        </p:txBody>
      </p:sp>
      <p:graphicFrame>
        <p:nvGraphicFramePr>
          <p:cNvPr id="4" name="Tabla 3">
            <a:extLst>
              <a:ext uri="{FF2B5EF4-FFF2-40B4-BE49-F238E27FC236}">
                <a16:creationId xmlns:a16="http://schemas.microsoft.com/office/drawing/2014/main" id="{7455BCAE-08FE-44E7-95F2-6E7B10D94A1B}"/>
              </a:ext>
            </a:extLst>
          </p:cNvPr>
          <p:cNvGraphicFramePr>
            <a:graphicFrameLocks noGrp="1"/>
          </p:cNvGraphicFramePr>
          <p:nvPr>
            <p:extLst>
              <p:ext uri="{D42A27DB-BD31-4B8C-83A1-F6EECF244321}">
                <p14:modId xmlns:p14="http://schemas.microsoft.com/office/powerpoint/2010/main" val="276840669"/>
              </p:ext>
            </p:extLst>
          </p:nvPr>
        </p:nvGraphicFramePr>
        <p:xfrm>
          <a:off x="307946" y="1193769"/>
          <a:ext cx="11646366" cy="4527523"/>
        </p:xfrm>
        <a:graphic>
          <a:graphicData uri="http://schemas.openxmlformats.org/drawingml/2006/table">
            <a:tbl>
              <a:tblPr/>
              <a:tblGrid>
                <a:gridCol w="2301030">
                  <a:extLst>
                    <a:ext uri="{9D8B030D-6E8A-4147-A177-3AD203B41FA5}">
                      <a16:colId xmlns:a16="http://schemas.microsoft.com/office/drawing/2014/main" val="587042124"/>
                    </a:ext>
                  </a:extLst>
                </a:gridCol>
                <a:gridCol w="2466363">
                  <a:extLst>
                    <a:ext uri="{9D8B030D-6E8A-4147-A177-3AD203B41FA5}">
                      <a16:colId xmlns:a16="http://schemas.microsoft.com/office/drawing/2014/main" val="3155444760"/>
                    </a:ext>
                  </a:extLst>
                </a:gridCol>
                <a:gridCol w="2722144">
                  <a:extLst>
                    <a:ext uri="{9D8B030D-6E8A-4147-A177-3AD203B41FA5}">
                      <a16:colId xmlns:a16="http://schemas.microsoft.com/office/drawing/2014/main" val="1967494409"/>
                    </a:ext>
                  </a:extLst>
                </a:gridCol>
                <a:gridCol w="1399194">
                  <a:extLst>
                    <a:ext uri="{9D8B030D-6E8A-4147-A177-3AD203B41FA5}">
                      <a16:colId xmlns:a16="http://schemas.microsoft.com/office/drawing/2014/main" val="105582464"/>
                    </a:ext>
                  </a:extLst>
                </a:gridCol>
                <a:gridCol w="2757635">
                  <a:extLst>
                    <a:ext uri="{9D8B030D-6E8A-4147-A177-3AD203B41FA5}">
                      <a16:colId xmlns:a16="http://schemas.microsoft.com/office/drawing/2014/main" val="3189594336"/>
                    </a:ext>
                  </a:extLst>
                </a:gridCol>
              </a:tblGrid>
              <a:tr h="495082">
                <a:tc>
                  <a:txBody>
                    <a:bodyPr/>
                    <a:lstStyle/>
                    <a:p>
                      <a:pPr algn="ctr" fontAlgn="ctr"/>
                      <a:r>
                        <a:rPr lang="es-CO" sz="1400" b="1" i="0" u="none" strike="noStrike">
                          <a:solidFill>
                            <a:srgbClr val="000000"/>
                          </a:solidFill>
                          <a:effectLst/>
                          <a:latin typeface="Calibri" panose="020F0502020204030204" pitchFamily="34" charset="0"/>
                        </a:rPr>
                        <a:t>CENTRO ZONAL</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CUPOS PROGRAMADOS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META FINANCIERA</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CUPOS EJECUTADOS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TOTAL EJECUTADO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2533625212"/>
                  </a:ext>
                </a:extLst>
              </a:tr>
              <a:tr h="448049">
                <a:tc>
                  <a:txBody>
                    <a:bodyPr/>
                    <a:lstStyle/>
                    <a:p>
                      <a:pPr algn="l" fontAlgn="ctr"/>
                      <a:r>
                        <a:rPr lang="es-CO" sz="1400" b="1" i="0" u="none" strike="noStrike">
                          <a:solidFill>
                            <a:srgbClr val="000000"/>
                          </a:solidFill>
                          <a:effectLst/>
                          <a:latin typeface="Calibri" panose="020F0502020204030204" pitchFamily="34" charset="0"/>
                        </a:rPr>
                        <a:t>CZ PASTO UNO</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949704585"/>
                  </a:ext>
                </a:extLst>
              </a:tr>
              <a:tr h="448049">
                <a:tc>
                  <a:txBody>
                    <a:bodyPr/>
                    <a:lstStyle/>
                    <a:p>
                      <a:pPr algn="l" fontAlgn="ctr"/>
                      <a:r>
                        <a:rPr lang="es-CO" sz="1400" b="1" i="0" u="none" strike="noStrike">
                          <a:solidFill>
                            <a:srgbClr val="000000"/>
                          </a:solidFill>
                          <a:effectLst/>
                          <a:latin typeface="Calibri" panose="020F0502020204030204" pitchFamily="34" charset="0"/>
                        </a:rPr>
                        <a:t>CZ PASTO DOS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65</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286.181.161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65</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252.450.093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564494736"/>
                  </a:ext>
                </a:extLst>
              </a:tr>
              <a:tr h="448049">
                <a:tc>
                  <a:txBody>
                    <a:bodyPr/>
                    <a:lstStyle/>
                    <a:p>
                      <a:pPr algn="l" fontAlgn="ctr"/>
                      <a:r>
                        <a:rPr lang="es-CO" sz="1400" b="1" i="0" u="none" strike="noStrike">
                          <a:solidFill>
                            <a:srgbClr val="000000"/>
                          </a:solidFill>
                          <a:effectLst/>
                          <a:latin typeface="Calibri" panose="020F0502020204030204" pitchFamily="34" charset="0"/>
                        </a:rPr>
                        <a:t>CZ TUMACO</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dirty="0">
                          <a:solidFill>
                            <a:srgbClr val="000000"/>
                          </a:solidFill>
                          <a:effectLst/>
                          <a:latin typeface="Calibri" panose="020F0502020204030204" pitchFamily="34" charset="0"/>
                        </a:rPr>
                        <a:t>615</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3.034.507.325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611</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2.696.069.705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02653308"/>
                  </a:ext>
                </a:extLst>
              </a:tr>
              <a:tr h="448049">
                <a:tc>
                  <a:txBody>
                    <a:bodyPr/>
                    <a:lstStyle/>
                    <a:p>
                      <a:pPr algn="l" fontAlgn="ctr"/>
                      <a:r>
                        <a:rPr lang="es-CO" sz="1400" b="1" i="0" u="none" strike="noStrike">
                          <a:solidFill>
                            <a:srgbClr val="000000"/>
                          </a:solidFill>
                          <a:effectLst/>
                          <a:latin typeface="Calibri" panose="020F0502020204030204" pitchFamily="34" charset="0"/>
                        </a:rPr>
                        <a:t>CZ IPIALES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200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852.004.901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200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761.449.687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4057792007"/>
                  </a:ext>
                </a:extLst>
              </a:tr>
              <a:tr h="448049">
                <a:tc>
                  <a:txBody>
                    <a:bodyPr/>
                    <a:lstStyle/>
                    <a:p>
                      <a:pPr algn="l" fontAlgn="ctr"/>
                      <a:r>
                        <a:rPr lang="es-CO" sz="1400" b="1" i="0" u="none" strike="noStrike">
                          <a:solidFill>
                            <a:srgbClr val="000000"/>
                          </a:solidFill>
                          <a:effectLst/>
                          <a:latin typeface="Calibri" panose="020F0502020204030204" pitchFamily="34" charset="0"/>
                        </a:rPr>
                        <a:t>CZ TUQUERRES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230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962.477.245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230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877.037.386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803536607"/>
                  </a:ext>
                </a:extLst>
              </a:tr>
              <a:tr h="448049">
                <a:tc>
                  <a:txBody>
                    <a:bodyPr/>
                    <a:lstStyle/>
                    <a:p>
                      <a:pPr algn="l" fontAlgn="ctr"/>
                      <a:r>
                        <a:rPr lang="es-CO" sz="1400" b="1" i="0" u="none" strike="noStrike">
                          <a:solidFill>
                            <a:srgbClr val="000000"/>
                          </a:solidFill>
                          <a:effectLst/>
                          <a:latin typeface="Calibri" panose="020F0502020204030204" pitchFamily="34" charset="0"/>
                        </a:rPr>
                        <a:t>CZ LA UNIÓN</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409665479"/>
                  </a:ext>
                </a:extLst>
              </a:tr>
              <a:tr h="448049">
                <a:tc>
                  <a:txBody>
                    <a:bodyPr/>
                    <a:lstStyle/>
                    <a:p>
                      <a:pPr algn="l" fontAlgn="ctr"/>
                      <a:r>
                        <a:rPr lang="es-CO" sz="1400" b="1" i="0" u="none" strike="noStrike">
                          <a:solidFill>
                            <a:srgbClr val="000000"/>
                          </a:solidFill>
                          <a:effectLst/>
                          <a:latin typeface="Calibri" panose="020F0502020204030204" pitchFamily="34" charset="0"/>
                        </a:rPr>
                        <a:t>CZ BARBACOAS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150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634.377.828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150</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577.837.715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4219656004"/>
                  </a:ext>
                </a:extLst>
              </a:tr>
              <a:tr h="448049">
                <a:tc>
                  <a:txBody>
                    <a:bodyPr/>
                    <a:lstStyle/>
                    <a:p>
                      <a:pPr algn="l" fontAlgn="ctr"/>
                      <a:r>
                        <a:rPr lang="es-CO" sz="1400" b="1" i="0" u="none" strike="noStrike">
                          <a:solidFill>
                            <a:srgbClr val="000000"/>
                          </a:solidFill>
                          <a:effectLst/>
                          <a:latin typeface="Calibri" panose="020F0502020204030204" pitchFamily="34" charset="0"/>
                        </a:rPr>
                        <a:t>CZ REMOLINO</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105</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450.484.370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105</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410.906.085 </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295155013"/>
                  </a:ext>
                </a:extLst>
              </a:tr>
              <a:tr h="448049">
                <a:tc>
                  <a:txBody>
                    <a:bodyPr/>
                    <a:lstStyle/>
                    <a:p>
                      <a:pPr algn="ctr" fontAlgn="ctr"/>
                      <a:r>
                        <a:rPr lang="es-CO" sz="1400" b="1" i="0" u="none" strike="noStrike">
                          <a:solidFill>
                            <a:srgbClr val="000000"/>
                          </a:solidFill>
                          <a:effectLst/>
                          <a:latin typeface="Calibri" panose="020F0502020204030204" pitchFamily="34" charset="0"/>
                        </a:rPr>
                        <a:t>TOTAL</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1.365</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l" fontAlgn="ctr"/>
                      <a:r>
                        <a:rPr lang="es-CO" sz="1400" b="1" i="0" u="none" strike="noStrike">
                          <a:solidFill>
                            <a:srgbClr val="000000"/>
                          </a:solidFill>
                          <a:effectLst/>
                          <a:latin typeface="Calibri" panose="020F0502020204030204" pitchFamily="34" charset="0"/>
                        </a:rPr>
                        <a:t> $               6.220.032.830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1.361</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l" fontAlgn="ctr"/>
                      <a:r>
                        <a:rPr lang="es-CO" sz="1400" b="1" i="0" u="none" strike="noStrike" dirty="0">
                          <a:solidFill>
                            <a:srgbClr val="000000"/>
                          </a:solidFill>
                          <a:effectLst/>
                          <a:latin typeface="Calibri" panose="020F0502020204030204" pitchFamily="34" charset="0"/>
                        </a:rPr>
                        <a:t> $                                  5.575.750.671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extLst>
                  <a:ext uri="{0D108BD9-81ED-4DB2-BD59-A6C34878D82A}">
                    <a16:rowId xmlns:a16="http://schemas.microsoft.com/office/drawing/2014/main" val="3565376647"/>
                  </a:ext>
                </a:extLst>
              </a:tr>
            </a:tbl>
          </a:graphicData>
        </a:graphic>
      </p:graphicFrame>
    </p:spTree>
    <p:extLst>
      <p:ext uri="{BB962C8B-B14F-4D97-AF65-F5344CB8AC3E}">
        <p14:creationId xmlns:p14="http://schemas.microsoft.com/office/powerpoint/2010/main" val="3476746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A57F4578-C539-42C2-FA47-5D8A96E08670}"/>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9" name="CuadroTexto 8">
            <a:extLst>
              <a:ext uri="{FF2B5EF4-FFF2-40B4-BE49-F238E27FC236}">
                <a16:creationId xmlns:a16="http://schemas.microsoft.com/office/drawing/2014/main" id="{E4D8DDAE-5194-474D-8E85-04F9C3EAA45A}"/>
              </a:ext>
            </a:extLst>
          </p:cNvPr>
          <p:cNvSpPr txBox="1"/>
          <p:nvPr/>
        </p:nvSpPr>
        <p:spPr>
          <a:xfrm>
            <a:off x="201336" y="5684456"/>
            <a:ext cx="1114058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prstClr val="black"/>
                </a:solidFill>
                <a:effectLst/>
                <a:uLnTx/>
                <a:uFillTx/>
                <a:latin typeface="Calibri" panose="020F0502020204030204"/>
                <a:ea typeface="+mn-ea"/>
                <a:cs typeface="+mn-cs"/>
              </a:rPr>
              <a:t>Fuente</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https://intranet.icbf.gov.co/estadisticas-institucionales/metas-sociales-y-financieras</a:t>
            </a:r>
            <a:r>
              <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8" name="TextBox 6">
            <a:extLst>
              <a:ext uri="{FF2B5EF4-FFF2-40B4-BE49-F238E27FC236}">
                <a16:creationId xmlns:a16="http://schemas.microsoft.com/office/drawing/2014/main" id="{C273364D-1EE0-4D97-A728-20ACC00DCD7E}"/>
              </a:ext>
            </a:extLst>
          </p:cNvPr>
          <p:cNvSpPr txBox="1"/>
          <p:nvPr/>
        </p:nvSpPr>
        <p:spPr>
          <a:xfrm>
            <a:off x="1603003" y="119643"/>
            <a:ext cx="985635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GESTION CONTRACTUAL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PROTECCIÓN</a:t>
            </a:r>
          </a:p>
        </p:txBody>
      </p:sp>
      <p:graphicFrame>
        <p:nvGraphicFramePr>
          <p:cNvPr id="6" name="Tabla 5">
            <a:extLst>
              <a:ext uri="{FF2B5EF4-FFF2-40B4-BE49-F238E27FC236}">
                <a16:creationId xmlns:a16="http://schemas.microsoft.com/office/drawing/2014/main" id="{E8D9ED19-F811-4652-AC69-8B0CBD8594E1}"/>
              </a:ext>
            </a:extLst>
          </p:cNvPr>
          <p:cNvGraphicFramePr>
            <a:graphicFrameLocks noGrp="1"/>
          </p:cNvGraphicFramePr>
          <p:nvPr>
            <p:extLst>
              <p:ext uri="{D42A27DB-BD31-4B8C-83A1-F6EECF244321}">
                <p14:modId xmlns:p14="http://schemas.microsoft.com/office/powerpoint/2010/main" val="2440395177"/>
              </p:ext>
            </p:extLst>
          </p:nvPr>
        </p:nvGraphicFramePr>
        <p:xfrm>
          <a:off x="315576" y="1336382"/>
          <a:ext cx="11689070" cy="4208741"/>
        </p:xfrm>
        <a:graphic>
          <a:graphicData uri="http://schemas.openxmlformats.org/drawingml/2006/table">
            <a:tbl>
              <a:tblPr/>
              <a:tblGrid>
                <a:gridCol w="2561848">
                  <a:extLst>
                    <a:ext uri="{9D8B030D-6E8A-4147-A177-3AD203B41FA5}">
                      <a16:colId xmlns:a16="http://schemas.microsoft.com/office/drawing/2014/main" val="175740995"/>
                    </a:ext>
                  </a:extLst>
                </a:gridCol>
                <a:gridCol w="1937857">
                  <a:extLst>
                    <a:ext uri="{9D8B030D-6E8A-4147-A177-3AD203B41FA5}">
                      <a16:colId xmlns:a16="http://schemas.microsoft.com/office/drawing/2014/main" val="98723203"/>
                    </a:ext>
                  </a:extLst>
                </a:gridCol>
                <a:gridCol w="2701255">
                  <a:extLst>
                    <a:ext uri="{9D8B030D-6E8A-4147-A177-3AD203B41FA5}">
                      <a16:colId xmlns:a16="http://schemas.microsoft.com/office/drawing/2014/main" val="1240927110"/>
                    </a:ext>
                  </a:extLst>
                </a:gridCol>
                <a:gridCol w="1761688">
                  <a:extLst>
                    <a:ext uri="{9D8B030D-6E8A-4147-A177-3AD203B41FA5}">
                      <a16:colId xmlns:a16="http://schemas.microsoft.com/office/drawing/2014/main" val="1358685856"/>
                    </a:ext>
                  </a:extLst>
                </a:gridCol>
                <a:gridCol w="2726422">
                  <a:extLst>
                    <a:ext uri="{9D8B030D-6E8A-4147-A177-3AD203B41FA5}">
                      <a16:colId xmlns:a16="http://schemas.microsoft.com/office/drawing/2014/main" val="2101947812"/>
                    </a:ext>
                  </a:extLst>
                </a:gridCol>
              </a:tblGrid>
              <a:tr h="460223">
                <a:tc>
                  <a:txBody>
                    <a:bodyPr/>
                    <a:lstStyle/>
                    <a:p>
                      <a:pPr algn="ctr" fontAlgn="ctr"/>
                      <a:r>
                        <a:rPr lang="es-CO" sz="1400" b="1" i="0" u="none" strike="noStrike">
                          <a:solidFill>
                            <a:srgbClr val="000000"/>
                          </a:solidFill>
                          <a:effectLst/>
                          <a:latin typeface="Calibri" panose="020F0502020204030204" pitchFamily="34" charset="0"/>
                        </a:rPr>
                        <a:t>CENTRO ZONAL</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CUPOS PROGRAMADOS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META FINANCIERA</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CUPOS EJECUTADOS</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TOTAL EJECUTADO</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623530644"/>
                  </a:ext>
                </a:extLst>
              </a:tr>
              <a:tr h="416502">
                <a:tc>
                  <a:txBody>
                    <a:bodyPr/>
                    <a:lstStyle/>
                    <a:p>
                      <a:pPr algn="l" fontAlgn="ctr"/>
                      <a:r>
                        <a:rPr lang="es-CO" sz="1400" b="1" i="0" u="none" strike="noStrike">
                          <a:solidFill>
                            <a:srgbClr val="000000"/>
                          </a:solidFill>
                          <a:effectLst/>
                          <a:latin typeface="Calibri" panose="020F0502020204030204" pitchFamily="34" charset="0"/>
                        </a:rPr>
                        <a:t>CZ PASTO UNO</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756</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400" b="0" i="0" u="none" strike="noStrike">
                          <a:solidFill>
                            <a:srgbClr val="000000"/>
                          </a:solidFill>
                          <a:effectLst/>
                          <a:latin typeface="Calibri" panose="020F0502020204030204" pitchFamily="34" charset="0"/>
                        </a:rPr>
                        <a:t> $                             9.676.769.914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ctr" fontAlgn="ctr"/>
                      <a:r>
                        <a:rPr lang="es-CO" sz="1400" b="0" i="0" u="none" strike="noStrike">
                          <a:solidFill>
                            <a:srgbClr val="000000"/>
                          </a:solidFill>
                          <a:effectLst/>
                          <a:latin typeface="Calibri" panose="020F0502020204030204" pitchFamily="34" charset="0"/>
                        </a:rPr>
                        <a:t>694</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tc>
                  <a:txBody>
                    <a:bodyPr/>
                    <a:lstStyle/>
                    <a:p>
                      <a:pPr algn="l" fontAlgn="ctr"/>
                      <a:r>
                        <a:rPr lang="es-CO" sz="1400" b="0" i="0" u="none" strike="noStrike">
                          <a:solidFill>
                            <a:srgbClr val="000000"/>
                          </a:solidFill>
                          <a:effectLst/>
                          <a:latin typeface="Calibri" panose="020F0502020204030204" pitchFamily="34" charset="0"/>
                        </a:rPr>
                        <a:t> $                           9.518.898.368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tcPr>
                </a:tc>
                <a:extLst>
                  <a:ext uri="{0D108BD9-81ED-4DB2-BD59-A6C34878D82A}">
                    <a16:rowId xmlns:a16="http://schemas.microsoft.com/office/drawing/2014/main" val="283325491"/>
                  </a:ext>
                </a:extLst>
              </a:tr>
              <a:tr h="416502">
                <a:tc>
                  <a:txBody>
                    <a:bodyPr/>
                    <a:lstStyle/>
                    <a:p>
                      <a:pPr algn="l" fontAlgn="ctr"/>
                      <a:r>
                        <a:rPr lang="es-CO" sz="1400" b="1" i="0" u="none" strike="noStrike">
                          <a:solidFill>
                            <a:srgbClr val="000000"/>
                          </a:solidFill>
                          <a:effectLst/>
                          <a:latin typeface="Calibri" panose="020F0502020204030204" pitchFamily="34" charset="0"/>
                        </a:rPr>
                        <a:t>CZ PASTO DOS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920</a:t>
                      </a:r>
                    </a:p>
                  </a:txBody>
                  <a:tcPr marL="72000" marR="72000" marT="9525" marB="0" anchor="ctr">
                    <a:lnL>
                      <a:noFill/>
                    </a:lnL>
                    <a:lnR>
                      <a:noFill/>
                    </a:lnR>
                    <a:lnT>
                      <a:noFill/>
                    </a:lnT>
                    <a:lnB>
                      <a:noFill/>
                    </a:lnB>
                  </a:tcPr>
                </a:tc>
                <a:tc>
                  <a:txBody>
                    <a:bodyPr/>
                    <a:lstStyle/>
                    <a:p>
                      <a:pPr algn="l" fontAlgn="ctr"/>
                      <a:r>
                        <a:rPr lang="es-CO" sz="1400" b="0" i="0" u="none" strike="noStrike">
                          <a:solidFill>
                            <a:srgbClr val="000000"/>
                          </a:solidFill>
                          <a:effectLst/>
                          <a:latin typeface="Calibri" panose="020F0502020204030204" pitchFamily="34" charset="0"/>
                        </a:rPr>
                        <a:t> $                           11.133.807.741 </a:t>
                      </a:r>
                    </a:p>
                  </a:txBody>
                  <a:tcPr marL="72000" marR="72000" marT="9525" marB="0" anchor="ctr">
                    <a:lnL>
                      <a:noFill/>
                    </a:lnL>
                    <a:lnR>
                      <a:noFill/>
                    </a:lnR>
                    <a:lnT>
                      <a:noFill/>
                    </a:lnT>
                    <a:lnB>
                      <a:noFill/>
                    </a:lnB>
                  </a:tcPr>
                </a:tc>
                <a:tc>
                  <a:txBody>
                    <a:bodyPr/>
                    <a:lstStyle/>
                    <a:p>
                      <a:pPr algn="ctr" fontAlgn="ctr"/>
                      <a:r>
                        <a:rPr lang="es-CO" sz="1400" b="0" i="0" u="none" strike="noStrike">
                          <a:solidFill>
                            <a:srgbClr val="000000"/>
                          </a:solidFill>
                          <a:effectLst/>
                          <a:latin typeface="Calibri" panose="020F0502020204030204" pitchFamily="34" charset="0"/>
                        </a:rPr>
                        <a:t>823</a:t>
                      </a:r>
                    </a:p>
                  </a:txBody>
                  <a:tcPr marL="72000" marR="72000" marT="9525" marB="0" anchor="ctr">
                    <a:lnL>
                      <a:noFill/>
                    </a:lnL>
                    <a:lnR>
                      <a:noFill/>
                    </a:lnR>
                    <a:lnT>
                      <a:noFill/>
                    </a:lnT>
                    <a:lnB>
                      <a:noFill/>
                    </a:lnB>
                  </a:tcPr>
                </a:tc>
                <a:tc>
                  <a:txBody>
                    <a:bodyPr/>
                    <a:lstStyle/>
                    <a:p>
                      <a:pPr algn="l" fontAlgn="ctr"/>
                      <a:r>
                        <a:rPr lang="es-CO" sz="1400" b="0" i="0" u="none" strike="noStrike">
                          <a:solidFill>
                            <a:srgbClr val="000000"/>
                          </a:solidFill>
                          <a:effectLst/>
                          <a:latin typeface="Calibri" panose="020F0502020204030204" pitchFamily="34" charset="0"/>
                        </a:rPr>
                        <a:t> $                         10.689.001.478 </a:t>
                      </a:r>
                    </a:p>
                  </a:txBody>
                  <a:tcPr marL="72000" marR="72000" marT="9525" marB="0" anchor="ctr">
                    <a:lnL>
                      <a:noFill/>
                    </a:lnL>
                    <a:lnR>
                      <a:noFill/>
                    </a:lnR>
                    <a:lnT>
                      <a:noFill/>
                    </a:lnT>
                    <a:lnB>
                      <a:noFill/>
                    </a:lnB>
                  </a:tcPr>
                </a:tc>
                <a:extLst>
                  <a:ext uri="{0D108BD9-81ED-4DB2-BD59-A6C34878D82A}">
                    <a16:rowId xmlns:a16="http://schemas.microsoft.com/office/drawing/2014/main" val="2220131417"/>
                  </a:ext>
                </a:extLst>
              </a:tr>
              <a:tr h="416502">
                <a:tc>
                  <a:txBody>
                    <a:bodyPr/>
                    <a:lstStyle/>
                    <a:p>
                      <a:pPr algn="l" fontAlgn="ctr"/>
                      <a:r>
                        <a:rPr lang="es-CO" sz="1400" b="1" i="0" u="none" strike="noStrike">
                          <a:solidFill>
                            <a:srgbClr val="000000"/>
                          </a:solidFill>
                          <a:effectLst/>
                          <a:latin typeface="Calibri" panose="020F0502020204030204" pitchFamily="34" charset="0"/>
                        </a:rPr>
                        <a:t>CZ TUMACO</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380</a:t>
                      </a:r>
                    </a:p>
                  </a:txBody>
                  <a:tcPr marL="72000" marR="72000" marT="9525" marB="0" anchor="ctr">
                    <a:lnL>
                      <a:noFill/>
                    </a:lnL>
                    <a:lnR>
                      <a:noFill/>
                    </a:lnR>
                    <a:lnT>
                      <a:noFill/>
                    </a:lnT>
                    <a:lnB>
                      <a:noFill/>
                    </a:lnB>
                  </a:tcPr>
                </a:tc>
                <a:tc>
                  <a:txBody>
                    <a:bodyPr/>
                    <a:lstStyle/>
                    <a:p>
                      <a:pPr algn="l" fontAlgn="ctr"/>
                      <a:r>
                        <a:rPr lang="es-CO" sz="1400" b="0" i="0" u="none" strike="noStrike">
                          <a:solidFill>
                            <a:srgbClr val="000000"/>
                          </a:solidFill>
                          <a:effectLst/>
                          <a:latin typeface="Calibri" panose="020F0502020204030204" pitchFamily="34" charset="0"/>
                        </a:rPr>
                        <a:t> $                             4.720.418.172 </a:t>
                      </a:r>
                    </a:p>
                  </a:txBody>
                  <a:tcPr marL="72000" marR="72000" marT="9525" marB="0" anchor="ctr">
                    <a:lnL>
                      <a:noFill/>
                    </a:lnL>
                    <a:lnR>
                      <a:noFill/>
                    </a:lnR>
                    <a:lnT>
                      <a:noFill/>
                    </a:lnT>
                    <a:lnB>
                      <a:noFill/>
                    </a:lnB>
                  </a:tcPr>
                </a:tc>
                <a:tc>
                  <a:txBody>
                    <a:bodyPr/>
                    <a:lstStyle/>
                    <a:p>
                      <a:pPr algn="ctr" fontAlgn="ctr"/>
                      <a:r>
                        <a:rPr lang="es-CO" sz="1400" b="0" i="0" u="none" strike="noStrike">
                          <a:solidFill>
                            <a:srgbClr val="000000"/>
                          </a:solidFill>
                          <a:effectLst/>
                          <a:latin typeface="Calibri" panose="020F0502020204030204" pitchFamily="34" charset="0"/>
                        </a:rPr>
                        <a:t>326</a:t>
                      </a:r>
                    </a:p>
                  </a:txBody>
                  <a:tcPr marL="72000" marR="72000" marT="9525" marB="0" anchor="ctr">
                    <a:lnL>
                      <a:noFill/>
                    </a:lnL>
                    <a:lnR>
                      <a:noFill/>
                    </a:lnR>
                    <a:lnT>
                      <a:noFill/>
                    </a:lnT>
                    <a:lnB>
                      <a:noFill/>
                    </a:lnB>
                  </a:tcPr>
                </a:tc>
                <a:tc>
                  <a:txBody>
                    <a:bodyPr/>
                    <a:lstStyle/>
                    <a:p>
                      <a:pPr algn="l" fontAlgn="ctr"/>
                      <a:r>
                        <a:rPr lang="es-CO" sz="1400" b="0" i="0" u="none" strike="noStrike">
                          <a:solidFill>
                            <a:srgbClr val="000000"/>
                          </a:solidFill>
                          <a:effectLst/>
                          <a:latin typeface="Calibri" panose="020F0502020204030204" pitchFamily="34" charset="0"/>
                        </a:rPr>
                        <a:t> $                           4.640.266.997 </a:t>
                      </a:r>
                    </a:p>
                  </a:txBody>
                  <a:tcPr marL="72000" marR="72000" marT="9525" marB="0" anchor="ctr">
                    <a:lnL>
                      <a:noFill/>
                    </a:lnL>
                    <a:lnR>
                      <a:noFill/>
                    </a:lnR>
                    <a:lnT>
                      <a:noFill/>
                    </a:lnT>
                    <a:lnB>
                      <a:noFill/>
                    </a:lnB>
                  </a:tcPr>
                </a:tc>
                <a:extLst>
                  <a:ext uri="{0D108BD9-81ED-4DB2-BD59-A6C34878D82A}">
                    <a16:rowId xmlns:a16="http://schemas.microsoft.com/office/drawing/2014/main" val="2737295650"/>
                  </a:ext>
                </a:extLst>
              </a:tr>
              <a:tr h="416502">
                <a:tc>
                  <a:txBody>
                    <a:bodyPr/>
                    <a:lstStyle/>
                    <a:p>
                      <a:pPr algn="l" fontAlgn="ctr"/>
                      <a:r>
                        <a:rPr lang="es-CO" sz="1400" b="1" i="0" u="none" strike="noStrike">
                          <a:solidFill>
                            <a:srgbClr val="000000"/>
                          </a:solidFill>
                          <a:effectLst/>
                          <a:latin typeface="Calibri" panose="020F0502020204030204" pitchFamily="34" charset="0"/>
                        </a:rPr>
                        <a:t>CZ IPIALES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578</a:t>
                      </a:r>
                    </a:p>
                  </a:txBody>
                  <a:tcPr marL="72000" marR="72000" marT="9525" marB="0" anchor="ctr">
                    <a:lnL>
                      <a:noFill/>
                    </a:lnL>
                    <a:lnR>
                      <a:noFill/>
                    </a:lnR>
                    <a:lnT>
                      <a:noFill/>
                    </a:lnT>
                    <a:lnB>
                      <a:noFill/>
                    </a:lnB>
                  </a:tcPr>
                </a:tc>
                <a:tc>
                  <a:txBody>
                    <a:bodyPr/>
                    <a:lstStyle/>
                    <a:p>
                      <a:pPr algn="l" fontAlgn="ctr"/>
                      <a:r>
                        <a:rPr lang="es-CO" sz="1400" b="0" i="0" u="none" strike="noStrike">
                          <a:solidFill>
                            <a:srgbClr val="000000"/>
                          </a:solidFill>
                          <a:effectLst/>
                          <a:latin typeface="Calibri" panose="020F0502020204030204" pitchFamily="34" charset="0"/>
                        </a:rPr>
                        <a:t> $                             4.814.931.483 </a:t>
                      </a:r>
                    </a:p>
                  </a:txBody>
                  <a:tcPr marL="72000" marR="72000" marT="9525" marB="0" anchor="ctr">
                    <a:lnL>
                      <a:noFill/>
                    </a:lnL>
                    <a:lnR>
                      <a:noFill/>
                    </a:lnR>
                    <a:lnT>
                      <a:noFill/>
                    </a:lnT>
                    <a:lnB>
                      <a:noFill/>
                    </a:lnB>
                  </a:tcPr>
                </a:tc>
                <a:tc>
                  <a:txBody>
                    <a:bodyPr/>
                    <a:lstStyle/>
                    <a:p>
                      <a:pPr algn="ctr" fontAlgn="ctr"/>
                      <a:r>
                        <a:rPr lang="es-CO" sz="1400" b="0" i="0" u="none" strike="noStrike">
                          <a:solidFill>
                            <a:srgbClr val="000000"/>
                          </a:solidFill>
                          <a:effectLst/>
                          <a:latin typeface="Calibri" panose="020F0502020204030204" pitchFamily="34" charset="0"/>
                        </a:rPr>
                        <a:t>479</a:t>
                      </a:r>
                    </a:p>
                  </a:txBody>
                  <a:tcPr marL="72000" marR="72000" marT="9525" marB="0" anchor="ctr">
                    <a:lnL>
                      <a:noFill/>
                    </a:lnL>
                    <a:lnR>
                      <a:noFill/>
                    </a:lnR>
                    <a:lnT>
                      <a:noFill/>
                    </a:lnT>
                    <a:lnB>
                      <a:noFill/>
                    </a:lnB>
                  </a:tcPr>
                </a:tc>
                <a:tc>
                  <a:txBody>
                    <a:bodyPr/>
                    <a:lstStyle/>
                    <a:p>
                      <a:pPr algn="l" fontAlgn="ctr"/>
                      <a:r>
                        <a:rPr lang="es-CO" sz="1400" b="0" i="0" u="none" strike="noStrike">
                          <a:solidFill>
                            <a:srgbClr val="000000"/>
                          </a:solidFill>
                          <a:effectLst/>
                          <a:latin typeface="Calibri" panose="020F0502020204030204" pitchFamily="34" charset="0"/>
                        </a:rPr>
                        <a:t> $                           4.675.777.325 </a:t>
                      </a:r>
                    </a:p>
                  </a:txBody>
                  <a:tcPr marL="72000" marR="72000" marT="9525" marB="0" anchor="ctr">
                    <a:lnL>
                      <a:noFill/>
                    </a:lnL>
                    <a:lnR>
                      <a:noFill/>
                    </a:lnR>
                    <a:lnT>
                      <a:noFill/>
                    </a:lnT>
                    <a:lnB>
                      <a:noFill/>
                    </a:lnB>
                  </a:tcPr>
                </a:tc>
                <a:extLst>
                  <a:ext uri="{0D108BD9-81ED-4DB2-BD59-A6C34878D82A}">
                    <a16:rowId xmlns:a16="http://schemas.microsoft.com/office/drawing/2014/main" val="2791092354"/>
                  </a:ext>
                </a:extLst>
              </a:tr>
              <a:tr h="416502">
                <a:tc>
                  <a:txBody>
                    <a:bodyPr/>
                    <a:lstStyle/>
                    <a:p>
                      <a:pPr algn="l" fontAlgn="ctr"/>
                      <a:r>
                        <a:rPr lang="es-CO" sz="1400" b="1" i="0" u="none" strike="noStrike">
                          <a:solidFill>
                            <a:srgbClr val="000000"/>
                          </a:solidFill>
                          <a:effectLst/>
                          <a:latin typeface="Calibri" panose="020F0502020204030204" pitchFamily="34" charset="0"/>
                        </a:rPr>
                        <a:t>CZ TUQUERRES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243</a:t>
                      </a:r>
                    </a:p>
                  </a:txBody>
                  <a:tcPr marL="72000" marR="72000" marT="9525" marB="0" anchor="ctr">
                    <a:lnL>
                      <a:noFill/>
                    </a:lnL>
                    <a:lnR>
                      <a:noFill/>
                    </a:lnR>
                    <a:lnT>
                      <a:noFill/>
                    </a:lnT>
                    <a:lnB>
                      <a:noFill/>
                    </a:lnB>
                  </a:tcPr>
                </a:tc>
                <a:tc>
                  <a:txBody>
                    <a:bodyPr/>
                    <a:lstStyle/>
                    <a:p>
                      <a:pPr algn="l" fontAlgn="ctr"/>
                      <a:r>
                        <a:rPr lang="es-CO" sz="1400" b="0" i="0" u="none" strike="noStrike">
                          <a:solidFill>
                            <a:srgbClr val="000000"/>
                          </a:solidFill>
                          <a:effectLst/>
                          <a:latin typeface="Calibri" panose="020F0502020204030204" pitchFamily="34" charset="0"/>
                        </a:rPr>
                        <a:t> $                             1.550.278.986 </a:t>
                      </a:r>
                    </a:p>
                  </a:txBody>
                  <a:tcPr marL="72000" marR="72000" marT="9525" marB="0" anchor="ctr">
                    <a:lnL>
                      <a:noFill/>
                    </a:lnL>
                    <a:lnR>
                      <a:noFill/>
                    </a:lnR>
                    <a:lnT>
                      <a:noFill/>
                    </a:lnT>
                    <a:lnB>
                      <a:noFill/>
                    </a:lnB>
                  </a:tcPr>
                </a:tc>
                <a:tc>
                  <a:txBody>
                    <a:bodyPr/>
                    <a:lstStyle/>
                    <a:p>
                      <a:pPr algn="ctr" fontAlgn="ctr"/>
                      <a:r>
                        <a:rPr lang="es-CO" sz="1400" b="0" i="0" u="none" strike="noStrike">
                          <a:solidFill>
                            <a:srgbClr val="000000"/>
                          </a:solidFill>
                          <a:effectLst/>
                          <a:latin typeface="Calibri" panose="020F0502020204030204" pitchFamily="34" charset="0"/>
                        </a:rPr>
                        <a:t>168</a:t>
                      </a:r>
                    </a:p>
                  </a:txBody>
                  <a:tcPr marL="72000" marR="72000" marT="9525" marB="0" anchor="ctr">
                    <a:lnL>
                      <a:noFill/>
                    </a:lnL>
                    <a:lnR>
                      <a:noFill/>
                    </a:lnR>
                    <a:lnT>
                      <a:noFill/>
                    </a:lnT>
                    <a:lnB>
                      <a:noFill/>
                    </a:lnB>
                  </a:tcPr>
                </a:tc>
                <a:tc>
                  <a:txBody>
                    <a:bodyPr/>
                    <a:lstStyle/>
                    <a:p>
                      <a:pPr algn="l" fontAlgn="ctr"/>
                      <a:r>
                        <a:rPr lang="es-CO" sz="1400" b="0" i="0" u="none" strike="noStrike">
                          <a:solidFill>
                            <a:srgbClr val="000000"/>
                          </a:solidFill>
                          <a:effectLst/>
                          <a:latin typeface="Calibri" panose="020F0502020204030204" pitchFamily="34" charset="0"/>
                        </a:rPr>
                        <a:t> $                           1.550.278.986 </a:t>
                      </a:r>
                    </a:p>
                  </a:txBody>
                  <a:tcPr marL="72000" marR="72000" marT="9525" marB="0" anchor="ctr">
                    <a:lnL>
                      <a:noFill/>
                    </a:lnL>
                    <a:lnR>
                      <a:noFill/>
                    </a:lnR>
                    <a:lnT>
                      <a:noFill/>
                    </a:lnT>
                    <a:lnB>
                      <a:noFill/>
                    </a:lnB>
                  </a:tcPr>
                </a:tc>
                <a:extLst>
                  <a:ext uri="{0D108BD9-81ED-4DB2-BD59-A6C34878D82A}">
                    <a16:rowId xmlns:a16="http://schemas.microsoft.com/office/drawing/2014/main" val="1639144169"/>
                  </a:ext>
                </a:extLst>
              </a:tr>
              <a:tr h="416502">
                <a:tc>
                  <a:txBody>
                    <a:bodyPr/>
                    <a:lstStyle/>
                    <a:p>
                      <a:pPr algn="l" fontAlgn="ctr"/>
                      <a:r>
                        <a:rPr lang="es-CO" sz="1400" b="1" i="0" u="none" strike="noStrike">
                          <a:solidFill>
                            <a:srgbClr val="000000"/>
                          </a:solidFill>
                          <a:effectLst/>
                          <a:latin typeface="Calibri" panose="020F0502020204030204" pitchFamily="34" charset="0"/>
                        </a:rPr>
                        <a:t>CZ LA UNIÓN</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59</a:t>
                      </a:r>
                    </a:p>
                  </a:txBody>
                  <a:tcPr marL="72000" marR="72000" marT="9525" marB="0" anchor="ctr">
                    <a:lnL>
                      <a:noFill/>
                    </a:lnL>
                    <a:lnR>
                      <a:noFill/>
                    </a:lnR>
                    <a:lnT>
                      <a:noFill/>
                    </a:lnT>
                    <a:lnB>
                      <a:noFill/>
                    </a:lnB>
                  </a:tcPr>
                </a:tc>
                <a:tc>
                  <a:txBody>
                    <a:bodyPr/>
                    <a:lstStyle/>
                    <a:p>
                      <a:pPr algn="l" fontAlgn="ctr"/>
                      <a:r>
                        <a:rPr lang="es-CO" sz="1400" b="0" i="0" u="none" strike="noStrike">
                          <a:solidFill>
                            <a:srgbClr val="000000"/>
                          </a:solidFill>
                          <a:effectLst/>
                          <a:latin typeface="Calibri" panose="020F0502020204030204" pitchFamily="34" charset="0"/>
                        </a:rPr>
                        <a:t> $                             1.052.782.966 </a:t>
                      </a:r>
                    </a:p>
                  </a:txBody>
                  <a:tcPr marL="72000" marR="72000" marT="9525" marB="0" anchor="ctr">
                    <a:lnL>
                      <a:noFill/>
                    </a:lnL>
                    <a:lnR>
                      <a:noFill/>
                    </a:lnR>
                    <a:lnT>
                      <a:noFill/>
                    </a:lnT>
                    <a:lnB>
                      <a:noFill/>
                    </a:lnB>
                  </a:tcPr>
                </a:tc>
                <a:tc>
                  <a:txBody>
                    <a:bodyPr/>
                    <a:lstStyle/>
                    <a:p>
                      <a:pPr algn="ctr" fontAlgn="ctr"/>
                      <a:r>
                        <a:rPr lang="es-CO" sz="1400" b="0" i="0" u="none" strike="noStrike">
                          <a:solidFill>
                            <a:srgbClr val="000000"/>
                          </a:solidFill>
                          <a:effectLst/>
                          <a:latin typeface="Calibri" panose="020F0502020204030204" pitchFamily="34" charset="0"/>
                        </a:rPr>
                        <a:t>59</a:t>
                      </a:r>
                    </a:p>
                  </a:txBody>
                  <a:tcPr marL="72000" marR="72000" marT="9525" marB="0" anchor="ctr">
                    <a:lnL>
                      <a:noFill/>
                    </a:lnL>
                    <a:lnR>
                      <a:noFill/>
                    </a:lnR>
                    <a:lnT>
                      <a:noFill/>
                    </a:lnT>
                    <a:lnB>
                      <a:noFill/>
                    </a:lnB>
                  </a:tcPr>
                </a:tc>
                <a:tc>
                  <a:txBody>
                    <a:bodyPr/>
                    <a:lstStyle/>
                    <a:p>
                      <a:pPr algn="l" fontAlgn="ctr"/>
                      <a:r>
                        <a:rPr lang="es-CO" sz="1400" b="0" i="0" u="none" strike="noStrike">
                          <a:solidFill>
                            <a:srgbClr val="000000"/>
                          </a:solidFill>
                          <a:effectLst/>
                          <a:latin typeface="Calibri" panose="020F0502020204030204" pitchFamily="34" charset="0"/>
                        </a:rPr>
                        <a:t> $                               988.957.513 </a:t>
                      </a:r>
                    </a:p>
                  </a:txBody>
                  <a:tcPr marL="72000" marR="72000" marT="9525" marB="0" anchor="ctr">
                    <a:lnL>
                      <a:noFill/>
                    </a:lnL>
                    <a:lnR>
                      <a:noFill/>
                    </a:lnR>
                    <a:lnT>
                      <a:noFill/>
                    </a:lnT>
                    <a:lnB>
                      <a:noFill/>
                    </a:lnB>
                  </a:tcPr>
                </a:tc>
                <a:extLst>
                  <a:ext uri="{0D108BD9-81ED-4DB2-BD59-A6C34878D82A}">
                    <a16:rowId xmlns:a16="http://schemas.microsoft.com/office/drawing/2014/main" val="3445617588"/>
                  </a:ext>
                </a:extLst>
              </a:tr>
              <a:tr h="416502">
                <a:tc>
                  <a:txBody>
                    <a:bodyPr/>
                    <a:lstStyle/>
                    <a:p>
                      <a:pPr algn="l" fontAlgn="ctr"/>
                      <a:r>
                        <a:rPr lang="es-CO" sz="1400" b="1" i="0" u="none" strike="noStrike">
                          <a:solidFill>
                            <a:srgbClr val="000000"/>
                          </a:solidFill>
                          <a:effectLst/>
                          <a:latin typeface="Calibri" panose="020F0502020204030204" pitchFamily="34" charset="0"/>
                        </a:rPr>
                        <a:t>CZ BARBACOAS</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149</a:t>
                      </a:r>
                    </a:p>
                  </a:txBody>
                  <a:tcPr marL="72000" marR="72000" marT="9525" marB="0" anchor="ctr">
                    <a:lnL>
                      <a:noFill/>
                    </a:lnL>
                    <a:lnR>
                      <a:noFill/>
                    </a:lnR>
                    <a:lnT>
                      <a:noFill/>
                    </a:lnT>
                    <a:lnB>
                      <a:noFill/>
                    </a:lnB>
                  </a:tcPr>
                </a:tc>
                <a:tc>
                  <a:txBody>
                    <a:bodyPr/>
                    <a:lstStyle/>
                    <a:p>
                      <a:pPr algn="l" fontAlgn="ctr"/>
                      <a:r>
                        <a:rPr lang="es-CO" sz="1400" b="0" i="0" u="none" strike="noStrike">
                          <a:solidFill>
                            <a:srgbClr val="000000"/>
                          </a:solidFill>
                          <a:effectLst/>
                          <a:latin typeface="Calibri" panose="020F0502020204030204" pitchFamily="34" charset="0"/>
                        </a:rPr>
                        <a:t> $                             1.422.389.959 </a:t>
                      </a:r>
                    </a:p>
                  </a:txBody>
                  <a:tcPr marL="72000" marR="72000" marT="9525" marB="0" anchor="ctr">
                    <a:lnL>
                      <a:noFill/>
                    </a:lnL>
                    <a:lnR>
                      <a:noFill/>
                    </a:lnR>
                    <a:lnT>
                      <a:noFill/>
                    </a:lnT>
                    <a:lnB>
                      <a:noFill/>
                    </a:lnB>
                  </a:tcPr>
                </a:tc>
                <a:tc>
                  <a:txBody>
                    <a:bodyPr/>
                    <a:lstStyle/>
                    <a:p>
                      <a:pPr algn="ctr" fontAlgn="ctr"/>
                      <a:r>
                        <a:rPr lang="es-CO" sz="1400" b="0" i="0" u="none" strike="noStrike">
                          <a:solidFill>
                            <a:srgbClr val="000000"/>
                          </a:solidFill>
                          <a:effectLst/>
                          <a:latin typeface="Calibri" panose="020F0502020204030204" pitchFamily="34" charset="0"/>
                        </a:rPr>
                        <a:t>117</a:t>
                      </a:r>
                    </a:p>
                  </a:txBody>
                  <a:tcPr marL="72000" marR="72000" marT="9525" marB="0" anchor="ctr">
                    <a:lnL>
                      <a:noFill/>
                    </a:lnL>
                    <a:lnR>
                      <a:noFill/>
                    </a:lnR>
                    <a:lnT>
                      <a:noFill/>
                    </a:lnT>
                    <a:lnB>
                      <a:noFill/>
                    </a:lnB>
                  </a:tcPr>
                </a:tc>
                <a:tc>
                  <a:txBody>
                    <a:bodyPr/>
                    <a:lstStyle/>
                    <a:p>
                      <a:pPr algn="l" fontAlgn="ctr"/>
                      <a:r>
                        <a:rPr lang="es-CO" sz="1400" b="0" i="0" u="none" strike="noStrike">
                          <a:solidFill>
                            <a:srgbClr val="000000"/>
                          </a:solidFill>
                          <a:effectLst/>
                          <a:latin typeface="Calibri" panose="020F0502020204030204" pitchFamily="34" charset="0"/>
                        </a:rPr>
                        <a:t> $                           1.412.441.904 </a:t>
                      </a:r>
                    </a:p>
                  </a:txBody>
                  <a:tcPr marL="72000" marR="72000" marT="9525" marB="0" anchor="ctr">
                    <a:lnL>
                      <a:noFill/>
                    </a:lnL>
                    <a:lnR>
                      <a:noFill/>
                    </a:lnR>
                    <a:lnT>
                      <a:noFill/>
                    </a:lnT>
                    <a:lnB>
                      <a:noFill/>
                    </a:lnB>
                  </a:tcPr>
                </a:tc>
                <a:extLst>
                  <a:ext uri="{0D108BD9-81ED-4DB2-BD59-A6C34878D82A}">
                    <a16:rowId xmlns:a16="http://schemas.microsoft.com/office/drawing/2014/main" val="3206948375"/>
                  </a:ext>
                </a:extLst>
              </a:tr>
              <a:tr h="416502">
                <a:tc>
                  <a:txBody>
                    <a:bodyPr/>
                    <a:lstStyle/>
                    <a:p>
                      <a:pPr algn="l" fontAlgn="ctr"/>
                      <a:r>
                        <a:rPr lang="es-CO" sz="1400" b="1" i="0" u="none" strike="noStrike">
                          <a:solidFill>
                            <a:srgbClr val="000000"/>
                          </a:solidFill>
                          <a:effectLst/>
                          <a:latin typeface="Calibri" panose="020F0502020204030204" pitchFamily="34" charset="0"/>
                        </a:rPr>
                        <a:t>CZ REMOLINO</a:t>
                      </a:r>
                    </a:p>
                  </a:txBody>
                  <a:tcPr marL="72000" marR="72000" marT="9525"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53</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705.105.755 </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ctr" fontAlgn="ctr"/>
                      <a:r>
                        <a:rPr lang="es-CO" sz="1400" b="0" i="0" u="none" strike="noStrike">
                          <a:solidFill>
                            <a:srgbClr val="000000"/>
                          </a:solidFill>
                          <a:effectLst/>
                          <a:latin typeface="Calibri" panose="020F0502020204030204" pitchFamily="34" charset="0"/>
                        </a:rPr>
                        <a:t>41</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tc>
                  <a:txBody>
                    <a:bodyPr/>
                    <a:lstStyle/>
                    <a:p>
                      <a:pPr algn="l" fontAlgn="ctr"/>
                      <a:r>
                        <a:rPr lang="es-CO" sz="1400" b="0" i="0" u="none" strike="noStrike">
                          <a:solidFill>
                            <a:srgbClr val="000000"/>
                          </a:solidFill>
                          <a:effectLst/>
                          <a:latin typeface="Calibri" panose="020F0502020204030204" pitchFamily="34" charset="0"/>
                        </a:rPr>
                        <a:t> $                               697.255.191 </a:t>
                      </a:r>
                    </a:p>
                  </a:txBody>
                  <a:tcPr marL="72000" marR="72000" marT="9525" marB="0" anchor="ctr">
                    <a:lnL>
                      <a:noFill/>
                    </a:lnL>
                    <a:lnR>
                      <a:noFill/>
                    </a:lnR>
                    <a:lnT>
                      <a:noFill/>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120828857"/>
                  </a:ext>
                </a:extLst>
              </a:tr>
              <a:tr h="416502">
                <a:tc>
                  <a:txBody>
                    <a:bodyPr/>
                    <a:lstStyle/>
                    <a:p>
                      <a:pPr algn="ctr" fontAlgn="ctr"/>
                      <a:r>
                        <a:rPr lang="es-CO" sz="1400" b="1" i="0" u="none" strike="noStrike">
                          <a:solidFill>
                            <a:srgbClr val="000000"/>
                          </a:solidFill>
                          <a:effectLst/>
                          <a:latin typeface="Calibri" panose="020F0502020204030204" pitchFamily="34" charset="0"/>
                        </a:rPr>
                        <a:t>TOTAL</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3.138</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l" fontAlgn="ctr"/>
                      <a:r>
                        <a:rPr lang="es-CO" sz="1400" b="1" i="0" u="none" strike="noStrike">
                          <a:solidFill>
                            <a:srgbClr val="000000"/>
                          </a:solidFill>
                          <a:effectLst/>
                          <a:latin typeface="Calibri" panose="020F0502020204030204" pitchFamily="34" charset="0"/>
                        </a:rPr>
                        <a:t> $                           35.076.484.976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ctr" fontAlgn="ctr"/>
                      <a:r>
                        <a:rPr lang="es-CO" sz="1400" b="1" i="0" u="none" strike="noStrike">
                          <a:solidFill>
                            <a:srgbClr val="000000"/>
                          </a:solidFill>
                          <a:effectLst/>
                          <a:latin typeface="Calibri" panose="020F0502020204030204" pitchFamily="34" charset="0"/>
                        </a:rPr>
                        <a:t>2.707</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tc>
                  <a:txBody>
                    <a:bodyPr/>
                    <a:lstStyle/>
                    <a:p>
                      <a:pPr algn="l" fontAlgn="ctr"/>
                      <a:r>
                        <a:rPr lang="es-CO" sz="1400" b="1" i="0" u="none" strike="noStrike" dirty="0">
                          <a:solidFill>
                            <a:srgbClr val="000000"/>
                          </a:solidFill>
                          <a:effectLst/>
                          <a:latin typeface="Calibri" panose="020F0502020204030204" pitchFamily="34" charset="0"/>
                        </a:rPr>
                        <a:t> $                         34.172.877.762 </a:t>
                      </a:r>
                    </a:p>
                  </a:txBody>
                  <a:tcPr marL="72000" marR="72000" marT="9525" marB="0" anchor="ctr">
                    <a:lnL>
                      <a:noFill/>
                    </a:lnL>
                    <a:lnR>
                      <a:noFill/>
                    </a:lnR>
                    <a:lnT w="6350" cap="flat" cmpd="sng" algn="ctr">
                      <a:solidFill>
                        <a:srgbClr val="8EA9DB"/>
                      </a:solidFill>
                      <a:prstDash val="solid"/>
                      <a:round/>
                      <a:headEnd type="none" w="med" len="med"/>
                      <a:tailEnd type="none" w="med" len="med"/>
                    </a:lnT>
                    <a:lnB>
                      <a:noFill/>
                    </a:lnB>
                    <a:solidFill>
                      <a:srgbClr val="D9E1F2"/>
                    </a:solidFill>
                  </a:tcPr>
                </a:tc>
                <a:extLst>
                  <a:ext uri="{0D108BD9-81ED-4DB2-BD59-A6C34878D82A}">
                    <a16:rowId xmlns:a16="http://schemas.microsoft.com/office/drawing/2014/main" val="1774494932"/>
                  </a:ext>
                </a:extLst>
              </a:tr>
            </a:tbl>
          </a:graphicData>
        </a:graphic>
      </p:graphicFrame>
    </p:spTree>
    <p:extLst>
      <p:ext uri="{BB962C8B-B14F-4D97-AF65-F5344CB8AC3E}">
        <p14:creationId xmlns:p14="http://schemas.microsoft.com/office/powerpoint/2010/main" val="225230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nterfaz de usuario gráfica&#10;&#10;Descripción generada automáticamente">
            <a:extLst>
              <a:ext uri="{FF2B5EF4-FFF2-40B4-BE49-F238E27FC236}">
                <a16:creationId xmlns:a16="http://schemas.microsoft.com/office/drawing/2014/main" id="{C4CB87E6-C8D8-A1CB-EC74-4223EC0F111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51BFBE4E-6D26-A263-D51D-6411B47F2251}"/>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7" name="CuadroTexto 6">
            <a:extLst>
              <a:ext uri="{FF2B5EF4-FFF2-40B4-BE49-F238E27FC236}">
                <a16:creationId xmlns:a16="http://schemas.microsoft.com/office/drawing/2014/main" id="{59B95D0E-2B0F-4ECB-8D7E-21FBAC620EAB}"/>
              </a:ext>
            </a:extLst>
          </p:cNvPr>
          <p:cNvSpPr txBox="1"/>
          <p:nvPr/>
        </p:nvSpPr>
        <p:spPr>
          <a:xfrm>
            <a:off x="1038556" y="1534429"/>
            <a:ext cx="6285033" cy="2923877"/>
          </a:xfrm>
          <a:prstGeom prst="rect">
            <a:avLst/>
          </a:prstGeom>
          <a:noFill/>
        </p:spPr>
        <p:txBody>
          <a:bodyPr wrap="square" rtlCol="0">
            <a:spAutoFit/>
          </a:bodyPr>
          <a:lstStyle/>
          <a:p>
            <a:pPr algn="ctr"/>
            <a:r>
              <a:rPr lang="es-ES_tradnl" sz="3200" b="1" dirty="0">
                <a:solidFill>
                  <a:schemeClr val="bg1"/>
                </a:solidFill>
                <a:latin typeface="Verdana" panose="020B0604030504040204" pitchFamily="34" charset="0"/>
                <a:ea typeface="Verdana" panose="020B0604030504040204" pitchFamily="34" charset="0"/>
              </a:rPr>
              <a:t>INFORME EJECUCIÓN POLÍTICAS, PROGRAMAS, PROYECTOS</a:t>
            </a:r>
          </a:p>
          <a:p>
            <a:pPr algn="ctr"/>
            <a:endParaRPr lang="es-ES_tradnl" sz="4000" b="1" dirty="0">
              <a:solidFill>
                <a:schemeClr val="bg1"/>
              </a:solidFill>
              <a:latin typeface="Verdana" panose="020B0604030504040204" pitchFamily="34" charset="0"/>
              <a:ea typeface="Verdana" panose="020B0604030504040204" pitchFamily="34" charset="0"/>
            </a:endParaRPr>
          </a:p>
          <a:p>
            <a:pPr algn="ctr"/>
            <a:r>
              <a:rPr lang="es-ES_tradnl" sz="2400" dirty="0">
                <a:solidFill>
                  <a:schemeClr val="bg1"/>
                </a:solidFill>
                <a:latin typeface="Verdana" panose="020B0604030504040204" pitchFamily="34" charset="0"/>
                <a:ea typeface="Verdana" panose="020B0604030504040204" pitchFamily="34" charset="0"/>
              </a:rPr>
              <a:t>Cumplimiento Del PND y Objetivos de Desarrollo Sostenible</a:t>
            </a:r>
          </a:p>
        </p:txBody>
      </p:sp>
    </p:spTree>
    <p:extLst>
      <p:ext uri="{BB962C8B-B14F-4D97-AF65-F5344CB8AC3E}">
        <p14:creationId xmlns:p14="http://schemas.microsoft.com/office/powerpoint/2010/main" val="30793515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1700730" y="272012"/>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18" name="CuadroTexto 17">
            <a:extLst>
              <a:ext uri="{FF2B5EF4-FFF2-40B4-BE49-F238E27FC236}">
                <a16:creationId xmlns:a16="http://schemas.microsoft.com/office/drawing/2014/main" id="{5F386E4E-E55C-4278-AA34-82BB9AD8BD93}"/>
              </a:ext>
            </a:extLst>
          </p:cNvPr>
          <p:cNvSpPr txBox="1"/>
          <p:nvPr/>
        </p:nvSpPr>
        <p:spPr>
          <a:xfrm>
            <a:off x="146685" y="6294717"/>
            <a:ext cx="95677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Fuente: </a:t>
            </a:r>
            <a:r>
              <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SIMEI – Sistema </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Integral de Monitoreo y Evaluación Institucional - </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hlinkClick r:id="rId2"/>
              </a:rPr>
              <a:t>https://simei.icbf.gov.co/tablerocontrol/index3.php?genera_tableror_w=Y&amp;ar_w=NTI=</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  </a:t>
            </a:r>
            <a:endPar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p:txBody>
      </p:sp>
      <p:graphicFrame>
        <p:nvGraphicFramePr>
          <p:cNvPr id="2" name="Tabla 1">
            <a:extLst>
              <a:ext uri="{FF2B5EF4-FFF2-40B4-BE49-F238E27FC236}">
                <a16:creationId xmlns:a16="http://schemas.microsoft.com/office/drawing/2014/main" id="{92E6E1D0-EB73-4052-8939-2FE18F0DDB45}"/>
              </a:ext>
            </a:extLst>
          </p:cNvPr>
          <p:cNvGraphicFramePr>
            <a:graphicFrameLocks noGrp="1"/>
          </p:cNvGraphicFramePr>
          <p:nvPr>
            <p:extLst>
              <p:ext uri="{D42A27DB-BD31-4B8C-83A1-F6EECF244321}">
                <p14:modId xmlns:p14="http://schemas.microsoft.com/office/powerpoint/2010/main" val="2256533290"/>
              </p:ext>
            </p:extLst>
          </p:nvPr>
        </p:nvGraphicFramePr>
        <p:xfrm>
          <a:off x="234892" y="1006679"/>
          <a:ext cx="11811698" cy="5173122"/>
        </p:xfrm>
        <a:graphic>
          <a:graphicData uri="http://schemas.openxmlformats.org/drawingml/2006/table">
            <a:tbl>
              <a:tblPr/>
              <a:tblGrid>
                <a:gridCol w="2220600">
                  <a:extLst>
                    <a:ext uri="{9D8B030D-6E8A-4147-A177-3AD203B41FA5}">
                      <a16:colId xmlns:a16="http://schemas.microsoft.com/office/drawing/2014/main" val="2550465162"/>
                    </a:ext>
                  </a:extLst>
                </a:gridCol>
                <a:gridCol w="1209518">
                  <a:extLst>
                    <a:ext uri="{9D8B030D-6E8A-4147-A177-3AD203B41FA5}">
                      <a16:colId xmlns:a16="http://schemas.microsoft.com/office/drawing/2014/main" val="700244040"/>
                    </a:ext>
                  </a:extLst>
                </a:gridCol>
                <a:gridCol w="3732497">
                  <a:extLst>
                    <a:ext uri="{9D8B030D-6E8A-4147-A177-3AD203B41FA5}">
                      <a16:colId xmlns:a16="http://schemas.microsoft.com/office/drawing/2014/main" val="1869266535"/>
                    </a:ext>
                  </a:extLst>
                </a:gridCol>
                <a:gridCol w="1247314">
                  <a:extLst>
                    <a:ext uri="{9D8B030D-6E8A-4147-A177-3AD203B41FA5}">
                      <a16:colId xmlns:a16="http://schemas.microsoft.com/office/drawing/2014/main" val="3449903331"/>
                    </a:ext>
                  </a:extLst>
                </a:gridCol>
                <a:gridCol w="1285112">
                  <a:extLst>
                    <a:ext uri="{9D8B030D-6E8A-4147-A177-3AD203B41FA5}">
                      <a16:colId xmlns:a16="http://schemas.microsoft.com/office/drawing/2014/main" val="412984630"/>
                    </a:ext>
                  </a:extLst>
                </a:gridCol>
                <a:gridCol w="1146523">
                  <a:extLst>
                    <a:ext uri="{9D8B030D-6E8A-4147-A177-3AD203B41FA5}">
                      <a16:colId xmlns:a16="http://schemas.microsoft.com/office/drawing/2014/main" val="1262016655"/>
                    </a:ext>
                  </a:extLst>
                </a:gridCol>
                <a:gridCol w="970134">
                  <a:extLst>
                    <a:ext uri="{9D8B030D-6E8A-4147-A177-3AD203B41FA5}">
                      <a16:colId xmlns:a16="http://schemas.microsoft.com/office/drawing/2014/main" val="3399596572"/>
                    </a:ext>
                  </a:extLst>
                </a:gridCol>
              </a:tblGrid>
              <a:tr h="374784">
                <a:tc>
                  <a:txBody>
                    <a:bodyPr/>
                    <a:lstStyle/>
                    <a:p>
                      <a:pPr algn="ctr" fontAlgn="ctr"/>
                      <a:r>
                        <a:rPr lang="es-CO" sz="1200" b="1" i="0" u="none" strike="noStrike">
                          <a:solidFill>
                            <a:srgbClr val="000000"/>
                          </a:solidFill>
                          <a:effectLst/>
                          <a:latin typeface="Arial" panose="020B0604020202020204" pitchFamily="34" charset="0"/>
                          <a:cs typeface="Arial" panose="020B0604020202020204" pitchFamily="34" charset="0"/>
                        </a:rPr>
                        <a:t>Plan</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r>
                        <a:rPr lang="es-CO" sz="1200" b="1" i="0" u="none" strike="noStrike">
                          <a:solidFill>
                            <a:srgbClr val="000000"/>
                          </a:solidFill>
                          <a:effectLst/>
                          <a:latin typeface="Arial" panose="020B0604020202020204" pitchFamily="34" charset="0"/>
                          <a:cs typeface="Arial" panose="020B0604020202020204" pitchFamily="34" charset="0"/>
                        </a:rPr>
                        <a:t>Cod Indicador</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r>
                        <a:rPr lang="es-CO" sz="1200" b="1" i="0" u="none" strike="noStrike">
                          <a:solidFill>
                            <a:srgbClr val="000000"/>
                          </a:solidFill>
                          <a:effectLst/>
                          <a:latin typeface="Arial" panose="020B0604020202020204" pitchFamily="34" charset="0"/>
                          <a:cs typeface="Arial" panose="020B0604020202020204" pitchFamily="34" charset="0"/>
                        </a:rPr>
                        <a:t>Nombre indicador</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r>
                        <a:rPr lang="es-CO" sz="1200" b="1" i="0" u="none" strike="noStrike">
                          <a:solidFill>
                            <a:srgbClr val="000000"/>
                          </a:solidFill>
                          <a:effectLst/>
                          <a:latin typeface="Arial" panose="020B0604020202020204" pitchFamily="34" charset="0"/>
                          <a:cs typeface="Arial" panose="020B0604020202020204" pitchFamily="34" charset="0"/>
                        </a:rPr>
                        <a:t>Numerador</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r>
                        <a:rPr lang="es-CO" sz="1200" b="1" i="0" u="none" strike="noStrike">
                          <a:solidFill>
                            <a:srgbClr val="000000"/>
                          </a:solidFill>
                          <a:effectLst/>
                          <a:latin typeface="Arial" panose="020B0604020202020204" pitchFamily="34" charset="0"/>
                          <a:cs typeface="Arial" panose="020B0604020202020204" pitchFamily="34" charset="0"/>
                        </a:rPr>
                        <a:t>Denominador</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r>
                        <a:rPr lang="es-CO" sz="1200" b="1" i="0" u="none" strike="noStrike">
                          <a:solidFill>
                            <a:srgbClr val="000000"/>
                          </a:solidFill>
                          <a:effectLst/>
                          <a:latin typeface="Arial" panose="020B0604020202020204" pitchFamily="34" charset="0"/>
                          <a:cs typeface="Arial" panose="020B0604020202020204" pitchFamily="34" charset="0"/>
                        </a:rPr>
                        <a:t>Resultado</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r>
                        <a:rPr lang="es-CO" sz="1200" b="1" i="0" u="none" strike="noStrike">
                          <a:solidFill>
                            <a:srgbClr val="000000"/>
                          </a:solidFill>
                          <a:effectLst/>
                          <a:latin typeface="Arial" panose="020B0604020202020204" pitchFamily="34" charset="0"/>
                          <a:cs typeface="Arial" panose="020B0604020202020204" pitchFamily="34" charset="0"/>
                        </a:rPr>
                        <a:t>RANGO</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extLst>
                  <a:ext uri="{0D108BD9-81ED-4DB2-BD59-A6C34878D82A}">
                    <a16:rowId xmlns:a16="http://schemas.microsoft.com/office/drawing/2014/main" val="3898858578"/>
                  </a:ext>
                </a:extLst>
              </a:tr>
              <a:tr h="799723">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Plan de Incentivos Institucionales</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PA-46</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Porcentaje de cobertura del Plan de Bienestar y Plan de Incentivos</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298</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298</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100%</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Óptimo</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BFF"/>
                    </a:solidFill>
                  </a:tcPr>
                </a:tc>
                <a:extLst>
                  <a:ext uri="{0D108BD9-81ED-4DB2-BD59-A6C34878D82A}">
                    <a16:rowId xmlns:a16="http://schemas.microsoft.com/office/drawing/2014/main" val="521347865"/>
                  </a:ext>
                </a:extLst>
              </a:tr>
              <a:tr h="799723">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Plan Institucional de Capacitación</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5F5F5"/>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PA-48</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5F5F5"/>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Porcentaje de servidores capacitados</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5F5F5"/>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274</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5F5F5"/>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298</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5F5F5"/>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91.9%</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5F5F5"/>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Óptimo</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BFF"/>
                    </a:solidFill>
                  </a:tcPr>
                </a:tc>
                <a:extLst>
                  <a:ext uri="{0D108BD9-81ED-4DB2-BD59-A6C34878D82A}">
                    <a16:rowId xmlns:a16="http://schemas.microsoft.com/office/drawing/2014/main" val="3485956349"/>
                  </a:ext>
                </a:extLst>
              </a:tr>
              <a:tr h="799723">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Plan Anticorrupción y de Atención al Ciudadano</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PA-131</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Porcentaje de peticiones ciudadanas atendidas oportunamente</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1122</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1122</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100%</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Óptimo</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BFF"/>
                    </a:solidFill>
                  </a:tcPr>
                </a:tc>
                <a:extLst>
                  <a:ext uri="{0D108BD9-81ED-4DB2-BD59-A6C34878D82A}">
                    <a16:rowId xmlns:a16="http://schemas.microsoft.com/office/drawing/2014/main" val="459730577"/>
                  </a:ext>
                </a:extLst>
              </a:tr>
              <a:tr h="799723">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Plan Anual de Adquisiciones</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5F5F5"/>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PA-107</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5F5F5"/>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Porcentaje de cumplimiento de la Gestión en el Plan Anual de Adquisiciones realizada a través de la información registrada en el Sistema de Información PACCO</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5F5F5"/>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98</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5F5F5"/>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100</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5F5F5"/>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98%</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5F5F5"/>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Óptimo</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BFF"/>
                    </a:solidFill>
                  </a:tcPr>
                </a:tc>
                <a:extLst>
                  <a:ext uri="{0D108BD9-81ED-4DB2-BD59-A6C34878D82A}">
                    <a16:rowId xmlns:a16="http://schemas.microsoft.com/office/drawing/2014/main" val="225884261"/>
                  </a:ext>
                </a:extLst>
              </a:tr>
              <a:tr h="799723">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Plan Anticorrupción y de Atención al Ciudadano</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PA-98</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Porcentaje de cumplimiento de compromisos formulados en las mesas públicas y rendición pública de cuentas</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5</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5</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100%</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Óptimo</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BFF"/>
                    </a:solidFill>
                  </a:tcPr>
                </a:tc>
                <a:extLst>
                  <a:ext uri="{0D108BD9-81ED-4DB2-BD59-A6C34878D82A}">
                    <a16:rowId xmlns:a16="http://schemas.microsoft.com/office/drawing/2014/main" val="831234330"/>
                  </a:ext>
                </a:extLst>
              </a:tr>
              <a:tr h="799723">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Plan de Tratamiento de Riesgos de Seguridad y Privacidad de la Informacion</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5F5F5"/>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PA-142</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5F5F5"/>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Porcentaje de cumplimiento de las actividades definidas en los planes de tratamiento de riesgos de seguridad y privacidad de la información y seguridad digital</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5F5F5"/>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NA</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5F5F5"/>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NA</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5F5F5"/>
                    </a:solidFill>
                  </a:tcPr>
                </a:tc>
                <a:tc>
                  <a:txBody>
                    <a:bodyPr/>
                    <a:lstStyle/>
                    <a:p>
                      <a:pPr algn="ctr" fontAlgn="ctr"/>
                      <a:r>
                        <a:rPr lang="es-CO" sz="1200" b="0" i="0" u="none" strike="noStrike">
                          <a:solidFill>
                            <a:srgbClr val="000000"/>
                          </a:solidFill>
                          <a:effectLst/>
                          <a:latin typeface="Arial" panose="020B0604020202020204" pitchFamily="34" charset="0"/>
                          <a:cs typeface="Arial" panose="020B0604020202020204" pitchFamily="34" charset="0"/>
                        </a:rPr>
                        <a:t>NA</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5F5F5"/>
                    </a:solidFill>
                  </a:tcPr>
                </a:tc>
                <a:tc>
                  <a:txBody>
                    <a:bodyPr/>
                    <a:lstStyle/>
                    <a:p>
                      <a:pPr algn="ctr" fontAlgn="ctr"/>
                      <a:r>
                        <a:rPr lang="es-CO" sz="1200" b="0" i="0" u="none" strike="noStrike" dirty="0">
                          <a:solidFill>
                            <a:srgbClr val="000000"/>
                          </a:solidFill>
                          <a:effectLst/>
                          <a:latin typeface="Arial" panose="020B0604020202020204" pitchFamily="34" charset="0"/>
                          <a:cs typeface="Arial" panose="020B0604020202020204" pitchFamily="34" charset="0"/>
                        </a:rPr>
                        <a:t>NA</a:t>
                      </a:r>
                    </a:p>
                  </a:txBody>
                  <a:tcPr marL="72000" marR="72000" marT="55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5F5F5"/>
                    </a:solidFill>
                  </a:tcPr>
                </a:tc>
                <a:extLst>
                  <a:ext uri="{0D108BD9-81ED-4DB2-BD59-A6C34878D82A}">
                    <a16:rowId xmlns:a16="http://schemas.microsoft.com/office/drawing/2014/main" val="2999786954"/>
                  </a:ext>
                </a:extLst>
              </a:tr>
            </a:tbl>
          </a:graphicData>
        </a:graphic>
      </p:graphicFrame>
    </p:spTree>
    <p:extLst>
      <p:ext uri="{BB962C8B-B14F-4D97-AF65-F5344CB8AC3E}">
        <p14:creationId xmlns:p14="http://schemas.microsoft.com/office/powerpoint/2010/main" val="1681715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444F8321-B064-CCDC-4EDE-3BDCA6B1B23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5D0B5D4A-0630-647E-AB79-B6E5877A7821}"/>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389850AC-513F-4ED3-95E1-9BA7F3E2487D}"/>
              </a:ext>
            </a:extLst>
          </p:cNvPr>
          <p:cNvSpPr txBox="1"/>
          <p:nvPr/>
        </p:nvSpPr>
        <p:spPr>
          <a:xfrm>
            <a:off x="1350628" y="1704515"/>
            <a:ext cx="5838738" cy="2400657"/>
          </a:xfrm>
          <a:prstGeom prst="rect">
            <a:avLst/>
          </a:prstGeom>
          <a:noFill/>
        </p:spPr>
        <p:txBody>
          <a:bodyPr wrap="square" rtlCol="0">
            <a:spAutoFit/>
          </a:bodyPr>
          <a:lstStyle/>
          <a:p>
            <a:pPr algn="ctr"/>
            <a:r>
              <a:rPr lang="es-ES_tradnl" sz="4000" b="1" dirty="0">
                <a:solidFill>
                  <a:schemeClr val="bg1"/>
                </a:solidFill>
                <a:latin typeface="Verdana" panose="020B0604030504040204" pitchFamily="34" charset="0"/>
                <a:ea typeface="Verdana" panose="020B0604030504040204" pitchFamily="34" charset="0"/>
              </a:rPr>
              <a:t>INFORME ACUERDO DE PAZ </a:t>
            </a:r>
          </a:p>
          <a:p>
            <a:pPr algn="ctr"/>
            <a:r>
              <a:rPr lang="es-ES_tradnl" sz="3500" dirty="0">
                <a:solidFill>
                  <a:schemeClr val="bg1"/>
                </a:solidFill>
                <a:latin typeface="Verdana" panose="020B0604030504040204" pitchFamily="34" charset="0"/>
                <a:ea typeface="Verdana" panose="020B0604030504040204" pitchFamily="34" charset="0"/>
              </a:rPr>
              <a:t>AVANCES EN LA IMPLEMENTACIÓN </a:t>
            </a:r>
          </a:p>
        </p:txBody>
      </p:sp>
    </p:spTree>
    <p:extLst>
      <p:ext uri="{BB962C8B-B14F-4D97-AF65-F5344CB8AC3E}">
        <p14:creationId xmlns:p14="http://schemas.microsoft.com/office/powerpoint/2010/main" val="13152367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EE188ECC-9A6C-E765-628B-E75DA53484AA}"/>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6" name="TextBox 6">
            <a:extLst>
              <a:ext uri="{FF2B5EF4-FFF2-40B4-BE49-F238E27FC236}">
                <a16:creationId xmlns:a16="http://schemas.microsoft.com/office/drawing/2014/main" id="{C611118C-37A6-4170-AFAF-2E5BDC444DB4}"/>
              </a:ext>
            </a:extLst>
          </p:cNvPr>
          <p:cNvSpPr txBox="1"/>
          <p:nvPr/>
        </p:nvSpPr>
        <p:spPr>
          <a:xfrm>
            <a:off x="1520425" y="257784"/>
            <a:ext cx="9871825"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ACUERDO DE PAZ </a:t>
            </a:r>
          </a:p>
        </p:txBody>
      </p:sp>
      <p:sp>
        <p:nvSpPr>
          <p:cNvPr id="5" name="Rectángulo 4">
            <a:extLst>
              <a:ext uri="{FF2B5EF4-FFF2-40B4-BE49-F238E27FC236}">
                <a16:creationId xmlns:a16="http://schemas.microsoft.com/office/drawing/2014/main" id="{2F6A4B5F-38B6-41FC-8372-DE78A2907596}"/>
              </a:ext>
            </a:extLst>
          </p:cNvPr>
          <p:cNvSpPr/>
          <p:nvPr/>
        </p:nvSpPr>
        <p:spPr>
          <a:xfrm>
            <a:off x="0" y="1296965"/>
            <a:ext cx="6096000"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ángulo 7">
            <a:extLst>
              <a:ext uri="{FF2B5EF4-FFF2-40B4-BE49-F238E27FC236}">
                <a16:creationId xmlns:a16="http://schemas.microsoft.com/office/drawing/2014/main" id="{20D066F4-FC48-4511-99C7-3A8879195F78}"/>
              </a:ext>
            </a:extLst>
          </p:cNvPr>
          <p:cNvSpPr/>
          <p:nvPr/>
        </p:nvSpPr>
        <p:spPr>
          <a:xfrm>
            <a:off x="63224" y="1398634"/>
            <a:ext cx="5969551" cy="5170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a:ln>
                  <a:noFill/>
                </a:ln>
                <a:solidFill>
                  <a:prstClr val="white"/>
                </a:solidFill>
                <a:effectLst/>
                <a:uLnTx/>
                <a:uFillTx/>
                <a:latin typeface="Calibri Light" panose="020F0302020204030204"/>
                <a:ea typeface="+mn-ea"/>
                <a:cs typeface="+mn-cs"/>
              </a:rPr>
              <a:t>¿Cómo lo hicimos?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a:ln>
                  <a:noFill/>
                </a:ln>
                <a:solidFill>
                  <a:prstClr val="white"/>
                </a:solidFill>
                <a:effectLst/>
                <a:uLnTx/>
                <a:uFillTx/>
                <a:latin typeface="Calibri Light" panose="020F0302020204030204"/>
                <a:ea typeface="+mn-ea"/>
                <a:cs typeface="+mn-cs"/>
              </a:rPr>
              <a:t>Escriba en máximo una página las acciones realizadas </a:t>
            </a:r>
            <a:endParaRPr kumimoji="0" lang="es-CO" sz="1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pic>
        <p:nvPicPr>
          <p:cNvPr id="10" name="Imagen 9" descr="Imagen que contiene dibujo, reloj&#10;&#10;Descripción generada automáticamente">
            <a:extLst>
              <a:ext uri="{FF2B5EF4-FFF2-40B4-BE49-F238E27FC236}">
                <a16:creationId xmlns:a16="http://schemas.microsoft.com/office/drawing/2014/main" id="{8B43D7A6-7405-429F-968D-0083D4D38D4F}"/>
              </a:ext>
            </a:extLst>
          </p:cNvPr>
          <p:cNvPicPr>
            <a:picLocks noChangeAspect="1"/>
          </p:cNvPicPr>
          <p:nvPr/>
        </p:nvPicPr>
        <p:blipFill>
          <a:blip r:embed="rId2" cstate="print">
            <a:grayscl/>
            <a:extLst>
              <a:ext uri="{28A0092B-C50C-407E-A947-70E740481C1C}">
                <a14:useLocalDpi xmlns:a14="http://schemas.microsoft.com/office/drawing/2010/main" val="0"/>
              </a:ext>
            </a:extLst>
          </a:blip>
          <a:srcRect/>
          <a:stretch>
            <a:fillRect/>
          </a:stretch>
        </p:blipFill>
        <p:spPr bwMode="auto">
          <a:xfrm>
            <a:off x="5362076" y="959600"/>
            <a:ext cx="851634" cy="1029493"/>
          </a:xfrm>
          <a:prstGeom prst="rect">
            <a:avLst/>
          </a:prstGeom>
          <a:noFill/>
          <a:ln>
            <a:noFill/>
          </a:ln>
        </p:spPr>
      </p:pic>
      <p:pic>
        <p:nvPicPr>
          <p:cNvPr id="11" name="Imagen 10" descr="Dibujo en blanco y negro&#10;&#10;Descripción generada automáticamente con confianza media">
            <a:extLst>
              <a:ext uri="{FF2B5EF4-FFF2-40B4-BE49-F238E27FC236}">
                <a16:creationId xmlns:a16="http://schemas.microsoft.com/office/drawing/2014/main" id="{8DD81B06-A4F0-478E-9E95-537D6BCCAF71}"/>
              </a:ext>
            </a:extLst>
          </p:cNvPr>
          <p:cNvPicPr>
            <a:picLocks noChangeAspect="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5859234" y="956231"/>
            <a:ext cx="1194206" cy="1072200"/>
          </a:xfrm>
          <a:prstGeom prst="rect">
            <a:avLst/>
          </a:prstGeom>
          <a:noFill/>
          <a:ln>
            <a:noFill/>
          </a:ln>
        </p:spPr>
      </p:pic>
      <p:sp>
        <p:nvSpPr>
          <p:cNvPr id="12" name="Rectángulo 11">
            <a:extLst>
              <a:ext uri="{FF2B5EF4-FFF2-40B4-BE49-F238E27FC236}">
                <a16:creationId xmlns:a16="http://schemas.microsoft.com/office/drawing/2014/main" id="{1C9D46CA-9DCD-46A7-9782-F36CBA897F83}"/>
              </a:ext>
            </a:extLst>
          </p:cNvPr>
          <p:cNvSpPr/>
          <p:nvPr/>
        </p:nvSpPr>
        <p:spPr>
          <a:xfrm>
            <a:off x="6202694" y="2150676"/>
            <a:ext cx="5654239" cy="444953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rPr>
              <a:t>CUMBITARA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rPr>
              <a:t>EL ROSARIO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rPr>
              <a:t>LEIVA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rPr>
              <a:t>LOS ANDES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rPr>
              <a:t>POLICARPA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BARBACOAS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EL CHARCO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LA TOLA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 MAGUI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MOSQUERA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OLAYA HERRERA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FRANCISCO PIZARRO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RICAURTE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ROBERTO PAYÁN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SANTA BÁRBARA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rPr>
              <a:t>SAN ANDRES DE TUMACO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4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15" name="CuadroTexto 14">
            <a:extLst>
              <a:ext uri="{FF2B5EF4-FFF2-40B4-BE49-F238E27FC236}">
                <a16:creationId xmlns:a16="http://schemas.microsoft.com/office/drawing/2014/main" id="{A63127B2-41A3-484A-B134-8549665252B6}"/>
              </a:ext>
            </a:extLst>
          </p:cNvPr>
          <p:cNvSpPr txBox="1"/>
          <p:nvPr/>
        </p:nvSpPr>
        <p:spPr>
          <a:xfrm>
            <a:off x="290857" y="935103"/>
            <a:ext cx="348998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5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¿Cómo lo hicimos?</a:t>
            </a:r>
          </a:p>
        </p:txBody>
      </p:sp>
      <p:sp>
        <p:nvSpPr>
          <p:cNvPr id="16" name="CuadroTexto 15">
            <a:extLst>
              <a:ext uri="{FF2B5EF4-FFF2-40B4-BE49-F238E27FC236}">
                <a16:creationId xmlns:a16="http://schemas.microsoft.com/office/drawing/2014/main" id="{8597552E-5071-4996-B123-943A563C89A8}"/>
              </a:ext>
            </a:extLst>
          </p:cNvPr>
          <p:cNvSpPr txBox="1"/>
          <p:nvPr/>
        </p:nvSpPr>
        <p:spPr>
          <a:xfrm>
            <a:off x="6132292" y="1827511"/>
            <a:ext cx="565423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5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¿En qué municipios desarrollamos la acción?</a:t>
            </a:r>
          </a:p>
        </p:txBody>
      </p:sp>
      <p:sp>
        <p:nvSpPr>
          <p:cNvPr id="2" name="CuadroTexto 1">
            <a:extLst>
              <a:ext uri="{FF2B5EF4-FFF2-40B4-BE49-F238E27FC236}">
                <a16:creationId xmlns:a16="http://schemas.microsoft.com/office/drawing/2014/main" id="{3F97DCAF-6C7B-47FB-90F6-2B2082A728C2}"/>
              </a:ext>
            </a:extLst>
          </p:cNvPr>
          <p:cNvSpPr txBox="1"/>
          <p:nvPr/>
        </p:nvSpPr>
        <p:spPr>
          <a:xfrm>
            <a:off x="61914" y="1388917"/>
            <a:ext cx="5561900" cy="526297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prstClr val="black"/>
                </a:solidFill>
                <a:effectLst/>
                <a:uLnTx/>
                <a:uFillTx/>
                <a:latin typeface="Calibri" panose="020F0502020204030204"/>
                <a:ea typeface="+mn-ea"/>
                <a:cs typeface="+mn-cs"/>
              </a:rPr>
              <a:t>Infancia y Adolescencia: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rPr>
              <a:t>Atención a los 16 municipios PDET focalizados en el Departamento de Nariño, zona costa pacífica y cordillera. </a:t>
            </a:r>
            <a:endPar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rPr>
              <a:t>Atención y respuesta al sistema de Alertas Tempranas, medidas cautelares, Unidad Nacional de Protección, Restitución de Tierras desde el compromiso del ICBF frente al flagelo del reclutamiento forzado. </a:t>
            </a:r>
            <a:endPar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rPr>
              <a:t>Atención a población de la  ETCR La Variante Tumaco en articulación con la ARN vinculando a 48 beneficiarios en el Programa Sacúdete.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rPr>
              <a:t>Atención a población de la ETCR en Nariño, en generación explora  de 24 beneficiarios.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rPr>
              <a:t>Implementación de la MODALIDAD OTRAS FORMAS DE ATENCIÓN SACÚDETE cuya línea 3 se centró en la prevención del  reclutamiento, utilización, uso y violencia sexual por parte de grupos armados organizados y grupos delictivos organizados de 14 a 28 años a través de metodologías disruptivas y especializadas para la consolidación de proyectos de vida legales, sostenibles y libres de violencias en el marco del ejercicio de la ciudadanía, contrato 52001482022, con 200 cupos.  </a:t>
            </a:r>
            <a:endPar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8147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D32156F-84F9-4B18-BA15-F6E93C27EC96}"/>
              </a:ext>
            </a:extLst>
          </p:cNvPr>
          <p:cNvSpPr txBox="1"/>
          <p:nvPr/>
        </p:nvSpPr>
        <p:spPr>
          <a:xfrm>
            <a:off x="1771400" y="882866"/>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MESAS PÚBLICAS DE LA RENDICIÓN PÚBLICA DE CUENTAS</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6" name="Rectángulo redondeado 9">
            <a:extLst>
              <a:ext uri="{FF2B5EF4-FFF2-40B4-BE49-F238E27FC236}">
                <a16:creationId xmlns:a16="http://schemas.microsoft.com/office/drawing/2014/main" id="{9E414EA4-7AFE-49B6-BEC0-7ACB50A52441}"/>
              </a:ext>
            </a:extLst>
          </p:cNvPr>
          <p:cNvSpPr>
            <a:spLocks noGrp="1"/>
          </p:cNvSpPr>
          <p:nvPr>
            <p:ph idx="1"/>
          </p:nvPr>
        </p:nvSpPr>
        <p:spPr>
          <a:xfrm>
            <a:off x="838200" y="1569580"/>
            <a:ext cx="10937905" cy="4796185"/>
          </a:xfrm>
          <a:prstGeom prst="roundRect">
            <a:avLst>
              <a:gd name="adj" fmla="val 0"/>
            </a:avLst>
          </a:prstGeom>
          <a:ln>
            <a:noFill/>
          </a:ln>
        </p:spPr>
        <p:txBody>
          <a:bodyPr wrap="square">
            <a:spAutoFit/>
          </a:bodyPr>
          <a:lstStyle/>
          <a:p>
            <a:pPr marL="0" indent="0">
              <a:buNone/>
            </a:pPr>
            <a:r>
              <a:rPr lang="es-ES" sz="1400" dirty="0">
                <a:latin typeface="Verdana" panose="020B0604030504040204" pitchFamily="34" charset="0"/>
                <a:ea typeface="Verdana" panose="020B0604030504040204" pitchFamily="34" charset="0"/>
              </a:rPr>
              <a:t>Himno Nacional</a:t>
            </a:r>
          </a:p>
          <a:p>
            <a:pPr marL="0" indent="0">
              <a:buNone/>
            </a:pPr>
            <a:r>
              <a:rPr lang="es-ES" sz="1400" dirty="0">
                <a:latin typeface="Verdana" panose="020B0604030504040204" pitchFamily="34" charset="0"/>
                <a:ea typeface="Verdana" panose="020B0604030504040204" pitchFamily="34" charset="0"/>
              </a:rPr>
              <a:t>Instalación por parte de Dra. María Mercedes Arellano Ortiz</a:t>
            </a:r>
            <a:endParaRPr lang="es-ES" sz="1400" b="1" dirty="0">
              <a:solidFill>
                <a:srgbClr val="FF0000"/>
              </a:solidFill>
              <a:latin typeface="Verdana" panose="020B0604030504040204" pitchFamily="34" charset="0"/>
              <a:ea typeface="Verdana" panose="020B0604030504040204" pitchFamily="34" charset="0"/>
            </a:endParaRPr>
          </a:p>
          <a:p>
            <a:pPr marL="342900" indent="-342900">
              <a:buAutoNum type="arabicPeriod"/>
            </a:pPr>
            <a:r>
              <a:rPr lang="es-ES" sz="1400" dirty="0">
                <a:latin typeface="Verdana" panose="020B0604030504040204" pitchFamily="34" charset="0"/>
                <a:ea typeface="Verdana" panose="020B0604030504040204" pitchFamily="34" charset="0"/>
              </a:rPr>
              <a:t>Contexto institucional. </a:t>
            </a:r>
          </a:p>
          <a:p>
            <a:pPr marL="342900" indent="-342900">
              <a:buAutoNum type="arabicPeriod"/>
            </a:pPr>
            <a:r>
              <a:rPr lang="es-ES" sz="1400" dirty="0">
                <a:latin typeface="Verdana" panose="020B0604030504040204" pitchFamily="34" charset="0"/>
                <a:ea typeface="Verdana" panose="020B0604030504040204" pitchFamily="34" charset="0"/>
              </a:rPr>
              <a:t>Contexto Rendición Publica de Cuentas. </a:t>
            </a:r>
          </a:p>
          <a:p>
            <a:pPr marL="342900" indent="-342900">
              <a:buAutoNum type="arabicPeriod"/>
            </a:pPr>
            <a:r>
              <a:rPr lang="es-CO" sz="1400" b="1" dirty="0">
                <a:latin typeface="Verdana" panose="020B0604030504040204" pitchFamily="34" charset="0"/>
                <a:ea typeface="Verdana" panose="020B0604030504040204" pitchFamily="34" charset="0"/>
                <a:cs typeface="Arial" panose="020B0604020202020204" pitchFamily="34" charset="0"/>
              </a:rPr>
              <a:t>Informe de gestión </a:t>
            </a:r>
            <a:r>
              <a:rPr lang="es-CO" sz="1400" dirty="0">
                <a:latin typeface="Verdana" panose="020B0604030504040204" pitchFamily="34" charset="0"/>
                <a:ea typeface="Verdana" panose="020B0604030504040204" pitchFamily="34" charset="0"/>
                <a:cs typeface="Arial" panose="020B0604020202020204" pitchFamily="34" charset="0"/>
              </a:rPr>
              <a:t>de la vigencia con énfasis </a:t>
            </a:r>
            <a:r>
              <a:rPr lang="es-ES" sz="1400" dirty="0">
                <a:latin typeface="Verdana" panose="020B0604030504040204" pitchFamily="34" charset="0"/>
                <a:ea typeface="Verdana" panose="020B0604030504040204" pitchFamily="34" charset="0"/>
                <a:cs typeface="Arial" panose="020B0604020202020204" pitchFamily="34" charset="0"/>
              </a:rPr>
              <a:t>en todos los temas Misonales</a:t>
            </a:r>
            <a:r>
              <a:rPr lang="es-MX" sz="1400" dirty="0">
                <a:latin typeface="Verdana" panose="020B0604030504040204" pitchFamily="34" charset="0"/>
                <a:ea typeface="Verdana" panose="020B0604030504040204" pitchFamily="34" charset="0"/>
                <a:cs typeface="Arial" panose="020B0604020202020204" pitchFamily="34" charset="0"/>
              </a:rPr>
              <a:t>: enfoque territorial y diferencial.</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Gestión administrativa: </a:t>
            </a:r>
            <a:r>
              <a:rPr lang="es-MX" sz="1400" dirty="0">
                <a:latin typeface="Verdana" panose="020B0604030504040204" pitchFamily="34" charset="0"/>
                <a:ea typeface="Verdana" panose="020B0604030504040204" pitchFamily="34" charset="0"/>
                <a:cs typeface="Arial" panose="020B0604020202020204" pitchFamily="34" charset="0"/>
              </a:rPr>
              <a:t>Avance de políticas del Modelo Integrado de Planeación y Gestión. </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Ejecución financiera</a:t>
            </a:r>
            <a:r>
              <a:rPr lang="es-MX" sz="1400" dirty="0">
                <a:latin typeface="Verdana" panose="020B0604030504040204" pitchFamily="34" charset="0"/>
                <a:ea typeface="Verdana" panose="020B0604030504040204" pitchFamily="34" charset="0"/>
                <a:cs typeface="Arial" panose="020B0604020202020204" pitchFamily="34" charset="0"/>
              </a:rPr>
              <a:t>: presupuesto de funcionamiento e inversión. </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Gestión contractual </a:t>
            </a:r>
            <a:r>
              <a:rPr lang="es-MX" sz="1400" dirty="0">
                <a:latin typeface="Verdana" panose="020B0604030504040204" pitchFamily="34" charset="0"/>
                <a:ea typeface="Verdana" panose="020B0604030504040204" pitchFamily="34" charset="0"/>
                <a:cs typeface="Arial" panose="020B0604020202020204" pitchFamily="34" charset="0"/>
              </a:rPr>
              <a:t>asociada a metas.  </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Ejecución de políticas, programas y proyectos: </a:t>
            </a:r>
            <a:r>
              <a:rPr lang="es-MX" sz="1400" dirty="0">
                <a:latin typeface="Verdana" panose="020B0604030504040204" pitchFamily="34" charset="0"/>
                <a:ea typeface="Verdana" panose="020B0604030504040204" pitchFamily="34" charset="0"/>
                <a:cs typeface="Arial" panose="020B0604020202020204" pitchFamily="34" charset="0"/>
              </a:rPr>
              <a:t>cumplimiento del PND y Objetivos de Desarrollo Sostenible.</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Acuerdo de paz: </a:t>
            </a:r>
            <a:r>
              <a:rPr lang="es-MX" sz="1400" dirty="0">
                <a:latin typeface="Verdana" panose="020B0604030504040204" pitchFamily="34" charset="0"/>
                <a:ea typeface="Verdana" panose="020B0604030504040204" pitchFamily="34" charset="0"/>
                <a:cs typeface="Arial" panose="020B0604020202020204" pitchFamily="34" charset="0"/>
              </a:rPr>
              <a:t>avances en la implementación</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Espacio de participación </a:t>
            </a:r>
            <a:r>
              <a:rPr lang="es-MX" sz="1400" dirty="0">
                <a:latin typeface="Verdana" panose="020B0604030504040204" pitchFamily="34" charset="0"/>
                <a:ea typeface="Verdana" panose="020B0604030504040204" pitchFamily="34" charset="0"/>
                <a:cs typeface="Arial" panose="020B0604020202020204" pitchFamily="34" charset="0"/>
              </a:rPr>
              <a:t>de partes interesadas </a:t>
            </a:r>
            <a:endParaRPr lang="es-MX" sz="1400" b="1" dirty="0">
              <a:latin typeface="Verdana" panose="020B0604030504040204" pitchFamily="34" charset="0"/>
              <a:ea typeface="Verdana" panose="020B0604030504040204" pitchFamily="34" charset="0"/>
              <a:cs typeface="Arial" panose="020B0604020202020204" pitchFamily="34" charset="0"/>
            </a:endParaRP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Compromisos adquiridos:</a:t>
            </a:r>
            <a:r>
              <a:rPr lang="es-MX" sz="1400" dirty="0">
                <a:latin typeface="Verdana" panose="020B0604030504040204" pitchFamily="34" charset="0"/>
                <a:ea typeface="Verdana" panose="020B0604030504040204" pitchFamily="34" charset="0"/>
                <a:cs typeface="Arial" panose="020B0604020202020204" pitchFamily="34" charset="0"/>
              </a:rPr>
              <a:t> informe para el seguimiento</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Canales y medios para atenció</a:t>
            </a:r>
            <a:r>
              <a:rPr lang="es-MX" sz="1400" dirty="0">
                <a:latin typeface="Verdana" panose="020B0604030504040204" pitchFamily="34" charset="0"/>
                <a:ea typeface="Verdana" panose="020B0604030504040204" pitchFamily="34" charset="0"/>
                <a:cs typeface="Arial" panose="020B0604020202020204" pitchFamily="34" charset="0"/>
              </a:rPr>
              <a:t>n a la ciudadanía e informe PQRS</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Evaluación</a:t>
            </a:r>
            <a:r>
              <a:rPr lang="es-MX" sz="1400" dirty="0">
                <a:latin typeface="Verdana" panose="020B0604030504040204" pitchFamily="34" charset="0"/>
                <a:ea typeface="Verdana" panose="020B0604030504040204" pitchFamily="34" charset="0"/>
                <a:cs typeface="Arial" panose="020B0604020202020204" pitchFamily="34" charset="0"/>
              </a:rPr>
              <a:t> de la Audiencia de Rendición Pública de Cuentas</a:t>
            </a:r>
            <a:endParaRPr lang="es-ES" sz="1400" dirty="0">
              <a:latin typeface="Verdana" panose="020B0604030504040204" pitchFamily="34" charset="0"/>
              <a:ea typeface="Verdana" panose="020B0604030504040204" pitchFamily="34" charset="0"/>
            </a:endParaRPr>
          </a:p>
          <a:p>
            <a:pPr marL="0" indent="0">
              <a:buNone/>
            </a:pPr>
            <a:r>
              <a:rPr lang="es-ES" sz="1400" b="1" dirty="0">
                <a:latin typeface="Verdana" panose="020B0604030504040204" pitchFamily="34" charset="0"/>
                <a:ea typeface="Verdana" panose="020B0604030504040204" pitchFamily="34" charset="0"/>
              </a:rPr>
              <a:t>Cierre</a:t>
            </a:r>
          </a:p>
        </p:txBody>
      </p:sp>
      <p:sp>
        <p:nvSpPr>
          <p:cNvPr id="7" name="TextBox 6">
            <a:extLst>
              <a:ext uri="{FF2B5EF4-FFF2-40B4-BE49-F238E27FC236}">
                <a16:creationId xmlns:a16="http://schemas.microsoft.com/office/drawing/2014/main" id="{8B6F5C53-8C7A-4CAA-B0C5-E3F91100DBD2}"/>
              </a:ext>
            </a:extLst>
          </p:cNvPr>
          <p:cNvSpPr txBox="1"/>
          <p:nvPr/>
        </p:nvSpPr>
        <p:spPr>
          <a:xfrm>
            <a:off x="838200" y="666621"/>
            <a:ext cx="6028361"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ICBF-ORDEN DEL DÍA </a:t>
            </a:r>
          </a:p>
        </p:txBody>
      </p:sp>
    </p:spTree>
    <p:extLst>
      <p:ext uri="{BB962C8B-B14F-4D97-AF65-F5344CB8AC3E}">
        <p14:creationId xmlns:p14="http://schemas.microsoft.com/office/powerpoint/2010/main" val="602796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EE188ECC-9A6C-E765-628B-E75DA53484AA}"/>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6" name="TextBox 6">
            <a:extLst>
              <a:ext uri="{FF2B5EF4-FFF2-40B4-BE49-F238E27FC236}">
                <a16:creationId xmlns:a16="http://schemas.microsoft.com/office/drawing/2014/main" id="{C611118C-37A6-4170-AFAF-2E5BDC444DB4}"/>
              </a:ext>
            </a:extLst>
          </p:cNvPr>
          <p:cNvSpPr txBox="1"/>
          <p:nvPr/>
        </p:nvSpPr>
        <p:spPr>
          <a:xfrm>
            <a:off x="1545591" y="174648"/>
            <a:ext cx="987182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INFORME ACUERDO DE PAZ </a:t>
            </a:r>
          </a:p>
        </p:txBody>
      </p:sp>
      <p:sp>
        <p:nvSpPr>
          <p:cNvPr id="5" name="Rectángulo 4">
            <a:extLst>
              <a:ext uri="{FF2B5EF4-FFF2-40B4-BE49-F238E27FC236}">
                <a16:creationId xmlns:a16="http://schemas.microsoft.com/office/drawing/2014/main" id="{2F6A4B5F-38B6-41FC-8372-DE78A2907596}"/>
              </a:ext>
            </a:extLst>
          </p:cNvPr>
          <p:cNvSpPr/>
          <p:nvPr/>
        </p:nvSpPr>
        <p:spPr>
          <a:xfrm>
            <a:off x="0" y="1296965"/>
            <a:ext cx="6096000"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ángulo 7">
            <a:extLst>
              <a:ext uri="{FF2B5EF4-FFF2-40B4-BE49-F238E27FC236}">
                <a16:creationId xmlns:a16="http://schemas.microsoft.com/office/drawing/2014/main" id="{20D066F4-FC48-4511-99C7-3A8879195F78}"/>
              </a:ext>
            </a:extLst>
          </p:cNvPr>
          <p:cNvSpPr/>
          <p:nvPr/>
        </p:nvSpPr>
        <p:spPr>
          <a:xfrm>
            <a:off x="933195" y="1696975"/>
            <a:ext cx="3957637" cy="42705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ángulo 11">
            <a:extLst>
              <a:ext uri="{FF2B5EF4-FFF2-40B4-BE49-F238E27FC236}">
                <a16:creationId xmlns:a16="http://schemas.microsoft.com/office/drawing/2014/main" id="{1C9D46CA-9DCD-46A7-9782-F36CBA897F83}"/>
              </a:ext>
            </a:extLst>
          </p:cNvPr>
          <p:cNvSpPr/>
          <p:nvPr/>
        </p:nvSpPr>
        <p:spPr>
          <a:xfrm>
            <a:off x="6214656" y="1296965"/>
            <a:ext cx="5749887" cy="52464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pic>
        <p:nvPicPr>
          <p:cNvPr id="14" name="Imagen 13" descr="Dibujo en blanco y negro&#10;&#10;Descripción generada automáticamente con confianza baja">
            <a:extLst>
              <a:ext uri="{FF2B5EF4-FFF2-40B4-BE49-F238E27FC236}">
                <a16:creationId xmlns:a16="http://schemas.microsoft.com/office/drawing/2014/main" id="{4AC9EF81-A73E-4E3F-A764-E5F3761E523A}"/>
              </a:ext>
            </a:extLst>
          </p:cNvPr>
          <p:cNvPicPr>
            <a:picLocks noChangeAspect="1"/>
          </p:cNvPicPr>
          <p:nvPr/>
        </p:nvPicPr>
        <p:blipFill>
          <a:blip r:embed="rId2" cstate="print">
            <a:grayscl/>
            <a:extLst>
              <a:ext uri="{28A0092B-C50C-407E-A947-70E740481C1C}">
                <a14:useLocalDpi xmlns:a14="http://schemas.microsoft.com/office/drawing/2010/main" val="0"/>
              </a:ext>
            </a:extLst>
          </a:blip>
          <a:srcRect/>
          <a:stretch>
            <a:fillRect/>
          </a:stretch>
        </p:blipFill>
        <p:spPr bwMode="auto">
          <a:xfrm>
            <a:off x="0" y="1238513"/>
            <a:ext cx="1038822" cy="897747"/>
          </a:xfrm>
          <a:prstGeom prst="rect">
            <a:avLst/>
          </a:prstGeom>
          <a:noFill/>
          <a:ln>
            <a:noFill/>
          </a:ln>
        </p:spPr>
      </p:pic>
      <p:pic>
        <p:nvPicPr>
          <p:cNvPr id="15" name="Imagen 14" descr="Dibujo en blanco y negro&#10;&#10;Descripción generada automáticamente con confianza media">
            <a:extLst>
              <a:ext uri="{FF2B5EF4-FFF2-40B4-BE49-F238E27FC236}">
                <a16:creationId xmlns:a16="http://schemas.microsoft.com/office/drawing/2014/main" id="{DDDA585A-393B-462D-AE01-F6B55ED29923}"/>
              </a:ext>
            </a:extLst>
          </p:cNvPr>
          <p:cNvPicPr>
            <a:picLocks noChangeAspect="1"/>
          </p:cNvPicPr>
          <p:nvPr/>
        </p:nvPicPr>
        <p:blipFill>
          <a:blip r:embed="rId3" cstate="print">
            <a:grayscl/>
            <a:extLst>
              <a:ext uri="{28A0092B-C50C-407E-A947-70E740481C1C}">
                <a14:useLocalDpi xmlns:a14="http://schemas.microsoft.com/office/drawing/2010/main" val="0"/>
              </a:ext>
            </a:extLst>
          </a:blip>
          <a:srcRect/>
          <a:stretch>
            <a:fillRect/>
          </a:stretch>
        </p:blipFill>
        <p:spPr bwMode="auto">
          <a:xfrm>
            <a:off x="6019656" y="1272335"/>
            <a:ext cx="923695" cy="830102"/>
          </a:xfrm>
          <a:prstGeom prst="rect">
            <a:avLst/>
          </a:prstGeom>
          <a:noFill/>
          <a:ln>
            <a:noFill/>
          </a:ln>
        </p:spPr>
      </p:pic>
      <p:sp>
        <p:nvSpPr>
          <p:cNvPr id="16" name="CuadroTexto 15">
            <a:extLst>
              <a:ext uri="{FF2B5EF4-FFF2-40B4-BE49-F238E27FC236}">
                <a16:creationId xmlns:a16="http://schemas.microsoft.com/office/drawing/2014/main" id="{15E35E25-49B2-4FDC-8EBA-142DFA8233B0}"/>
              </a:ext>
            </a:extLst>
          </p:cNvPr>
          <p:cNvSpPr txBox="1"/>
          <p:nvPr/>
        </p:nvSpPr>
        <p:spPr>
          <a:xfrm>
            <a:off x="1303005" y="2362996"/>
            <a:ext cx="348998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5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¿Quiénes se beneficiaron?</a:t>
            </a:r>
          </a:p>
        </p:txBody>
      </p:sp>
      <p:sp>
        <p:nvSpPr>
          <p:cNvPr id="17" name="CuadroTexto 16">
            <a:extLst>
              <a:ext uri="{FF2B5EF4-FFF2-40B4-BE49-F238E27FC236}">
                <a16:creationId xmlns:a16="http://schemas.microsoft.com/office/drawing/2014/main" id="{D4CDEB5E-EB36-408F-8264-A52F1C47BC63}"/>
              </a:ext>
            </a:extLst>
          </p:cNvPr>
          <p:cNvSpPr txBox="1"/>
          <p:nvPr/>
        </p:nvSpPr>
        <p:spPr>
          <a:xfrm>
            <a:off x="6136360" y="2104297"/>
            <a:ext cx="5787823" cy="3231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5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¿Qué desafíos y retos tuvimos para el cumplimiento?</a:t>
            </a:r>
          </a:p>
        </p:txBody>
      </p:sp>
      <p:sp>
        <p:nvSpPr>
          <p:cNvPr id="4" name="CuadroTexto 3">
            <a:extLst>
              <a:ext uri="{FF2B5EF4-FFF2-40B4-BE49-F238E27FC236}">
                <a16:creationId xmlns:a16="http://schemas.microsoft.com/office/drawing/2014/main" id="{FBF1F231-C0C1-4DC0-8DE7-48B6FE1BC02C}"/>
              </a:ext>
            </a:extLst>
          </p:cNvPr>
          <p:cNvSpPr txBox="1"/>
          <p:nvPr/>
        </p:nvSpPr>
        <p:spPr>
          <a:xfrm>
            <a:off x="6410381" y="2773719"/>
            <a:ext cx="5434873" cy="2462213"/>
          </a:xfrm>
          <a:prstGeom prst="rect">
            <a:avLst/>
          </a:prstGeom>
          <a:noFill/>
        </p:spPr>
        <p:txBody>
          <a:bodyPr wrap="square" rtlCol="0">
            <a:spAutoFit/>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rPr>
              <a:t>Dificultad para atención a comunidades étnicas del Departamento en zonas Rurales Dispersas.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rPr>
              <a:t>Presencia de GOAML- Riesgo para talento humano y generación de sobrecostos .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rPr>
              <a:t>Ola invernal</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rPr>
              <a:t>Riesgo contante en los niños, niñas, adolescentes y jóvenes en torno a: Reclutamiento, Consumo de SPA, Violencias basadas en Género.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rPr>
              <a:t>Limitado presupuesto para la materialización de proyectos de los niños, niñas y jóvenes de acuerdo a su proyección de plan de vida.  </a:t>
            </a:r>
            <a:endPar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CuadroTexto 12">
            <a:extLst>
              <a:ext uri="{FF2B5EF4-FFF2-40B4-BE49-F238E27FC236}">
                <a16:creationId xmlns:a16="http://schemas.microsoft.com/office/drawing/2014/main" id="{F6AE5DA4-2B93-4923-874F-F22E69B89DA3}"/>
              </a:ext>
            </a:extLst>
          </p:cNvPr>
          <p:cNvSpPr txBox="1"/>
          <p:nvPr/>
        </p:nvSpPr>
        <p:spPr>
          <a:xfrm>
            <a:off x="1247577" y="2911037"/>
            <a:ext cx="3600846" cy="14927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Calibri" panose="020F0502020204030204"/>
                <a:ea typeface="+mn-ea"/>
                <a:cs typeface="+mn-cs"/>
              </a:rPr>
              <a:t>Niños y Niñas de 6 a  13 años 11 meses 29 días.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Adolescentes y Jóvenes entre los </a:t>
            </a:r>
            <a:r>
              <a:rPr kumimoji="0" lang="es-CO" sz="1600" b="0" i="0" u="none" strike="noStrike" kern="1200" cap="none" spc="0" normalizeH="0" baseline="0" noProof="0" dirty="0">
                <a:ln>
                  <a:noFill/>
                </a:ln>
                <a:solidFill>
                  <a:prstClr val="black"/>
                </a:solidFill>
                <a:effectLst/>
                <a:uLnTx/>
                <a:uFillTx/>
                <a:latin typeface="Calibri" panose="020F0502020204030204"/>
                <a:ea typeface="+mn-ea"/>
                <a:cs typeface="+mn-cs"/>
              </a:rPr>
              <a:t>14 a 28 años</a:t>
            </a:r>
            <a:r>
              <a:rPr kumimoji="0" lang="es-CO" sz="10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58346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nterfaz de usuario gráfica&#10;&#10;Descripción generada automáticamente">
            <a:extLst>
              <a:ext uri="{FF2B5EF4-FFF2-40B4-BE49-F238E27FC236}">
                <a16:creationId xmlns:a16="http://schemas.microsoft.com/office/drawing/2014/main" id="{6372DF89-E97B-181F-878E-57728B03293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7A2F02A8-17D1-6086-45E6-FA0CA829A41A}"/>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7" name="CuadroTexto 6">
            <a:extLst>
              <a:ext uri="{FF2B5EF4-FFF2-40B4-BE49-F238E27FC236}">
                <a16:creationId xmlns:a16="http://schemas.microsoft.com/office/drawing/2014/main" id="{C1BD8FEA-7865-44D7-BD82-8A5BCF69609C}"/>
              </a:ext>
            </a:extLst>
          </p:cNvPr>
          <p:cNvSpPr txBox="1"/>
          <p:nvPr/>
        </p:nvSpPr>
        <p:spPr>
          <a:xfrm>
            <a:off x="782113" y="1345172"/>
            <a:ext cx="6491142" cy="2800767"/>
          </a:xfrm>
          <a:prstGeom prst="rect">
            <a:avLst/>
          </a:prstGeom>
          <a:noFill/>
        </p:spPr>
        <p:txBody>
          <a:bodyPr wrap="square" rtlCol="0">
            <a:spAutoFit/>
          </a:bodyPr>
          <a:lstStyle/>
          <a:p>
            <a:pPr algn="ctr"/>
            <a:r>
              <a:rPr lang="es-ES_tradnl" sz="4400" b="1" dirty="0">
                <a:solidFill>
                  <a:schemeClr val="bg1"/>
                </a:solidFill>
                <a:latin typeface="Verdana" panose="020B0604030504040204" pitchFamily="34" charset="0"/>
                <a:ea typeface="Verdana" panose="020B0604030504040204" pitchFamily="34" charset="0"/>
              </a:rPr>
              <a:t>ESPACIO DE PARTICIPACIÓN DE PARTES INTERESADAS</a:t>
            </a:r>
          </a:p>
        </p:txBody>
      </p:sp>
    </p:spTree>
    <p:extLst>
      <p:ext uri="{BB962C8B-B14F-4D97-AF65-F5344CB8AC3E}">
        <p14:creationId xmlns:p14="http://schemas.microsoft.com/office/powerpoint/2010/main" val="9773878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DE550117-BEC0-28A1-F0D4-8D54DA36A7C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5EF92363-7273-0810-F890-2A7998BA7612}"/>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387D0A40-01D6-420E-9588-F0BC871EC448}"/>
              </a:ext>
            </a:extLst>
          </p:cNvPr>
          <p:cNvSpPr txBox="1"/>
          <p:nvPr/>
        </p:nvSpPr>
        <p:spPr>
          <a:xfrm>
            <a:off x="1736521" y="1707196"/>
            <a:ext cx="5150840" cy="2400657"/>
          </a:xfrm>
          <a:prstGeom prst="rect">
            <a:avLst/>
          </a:prstGeom>
          <a:noFill/>
        </p:spPr>
        <p:txBody>
          <a:bodyPr wrap="square" rtlCol="0">
            <a:spAutoFit/>
          </a:bodyPr>
          <a:lstStyle/>
          <a:p>
            <a:pPr algn="ctr"/>
            <a:r>
              <a:rPr lang="es-ES_tradnl" sz="4000" b="1" dirty="0">
                <a:solidFill>
                  <a:schemeClr val="bg1"/>
                </a:solidFill>
                <a:latin typeface="Verdana" panose="020B0604030504040204" pitchFamily="34" charset="0"/>
                <a:ea typeface="Verdana" panose="020B0604030504040204" pitchFamily="34" charset="0"/>
              </a:rPr>
              <a:t>COMPROMISOS ADQUIRIDOS </a:t>
            </a:r>
          </a:p>
          <a:p>
            <a:pPr algn="ctr"/>
            <a:r>
              <a:rPr lang="es-ES_tradnl" sz="3500" dirty="0">
                <a:solidFill>
                  <a:schemeClr val="bg1"/>
                </a:solidFill>
                <a:latin typeface="Verdana" panose="020B0604030504040204" pitchFamily="34" charset="0"/>
                <a:ea typeface="Verdana" panose="020B0604030504040204" pitchFamily="34" charset="0"/>
              </a:rPr>
              <a:t>INFORME PARA EL SEGUIMIENTO </a:t>
            </a:r>
          </a:p>
        </p:txBody>
      </p:sp>
    </p:spTree>
    <p:extLst>
      <p:ext uri="{BB962C8B-B14F-4D97-AF65-F5344CB8AC3E}">
        <p14:creationId xmlns:p14="http://schemas.microsoft.com/office/powerpoint/2010/main" val="2234944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33A741F2-33A6-15CA-2629-FD929A76B0BA}"/>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6BE582F8-1305-4391-98F1-CE51F82EB6DA}"/>
              </a:ext>
            </a:extLst>
          </p:cNvPr>
          <p:cNvSpPr txBox="1"/>
          <p:nvPr/>
        </p:nvSpPr>
        <p:spPr>
          <a:xfrm>
            <a:off x="1167320" y="225008"/>
            <a:ext cx="10292041" cy="461665"/>
          </a:xfrm>
          <a:prstGeom prst="rect">
            <a:avLst/>
          </a:prstGeom>
          <a:noFill/>
        </p:spPr>
        <p:txBody>
          <a:bodyPr wrap="square" rtlCol="0">
            <a:spAutoFit/>
          </a:bodyPr>
          <a:lstStyle/>
          <a:p>
            <a:pPr algn="ctr"/>
            <a:r>
              <a:rPr lang="es-ES" sz="24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COMPROMISOS ADQUIRIDOS – CENTRO ZONAL PASTO UNO </a:t>
            </a:r>
          </a:p>
        </p:txBody>
      </p:sp>
      <p:sp>
        <p:nvSpPr>
          <p:cNvPr id="7" name="TextBox 6">
            <a:extLst>
              <a:ext uri="{FF2B5EF4-FFF2-40B4-BE49-F238E27FC236}">
                <a16:creationId xmlns:a16="http://schemas.microsoft.com/office/drawing/2014/main" id="{606C67C5-E22B-483E-9B79-49F243BF3582}"/>
              </a:ext>
            </a:extLst>
          </p:cNvPr>
          <p:cNvSpPr txBox="1"/>
          <p:nvPr/>
        </p:nvSpPr>
        <p:spPr>
          <a:xfrm>
            <a:off x="425278" y="1444201"/>
            <a:ext cx="11579367" cy="584775"/>
          </a:xfrm>
          <a:prstGeom prst="rect">
            <a:avLst/>
          </a:prstGeom>
          <a:noFill/>
        </p:spPr>
        <p:txBody>
          <a:bodyPr wrap="square" rtlCol="0">
            <a:spAutoFit/>
          </a:bodyPr>
          <a:lstStyle/>
          <a:p>
            <a:pPr algn="ctr"/>
            <a:r>
              <a:rPr lang="es-ES" sz="1600" b="1" dirty="0">
                <a:latin typeface="Verdana" panose="020B0604030504040204" pitchFamily="34" charset="0"/>
                <a:ea typeface="Verdana" panose="020B0604030504040204" pitchFamily="34" charset="0"/>
              </a:rPr>
              <a:t>ESTADO DE LOS COMPROMISOS ADQUIRIDOS EN LA MESA PÚBLICA REALIZADA EN LA VIGENCIA 2022</a:t>
            </a:r>
          </a:p>
        </p:txBody>
      </p:sp>
      <p:graphicFrame>
        <p:nvGraphicFramePr>
          <p:cNvPr id="6" name="Tabla 5">
            <a:extLst>
              <a:ext uri="{FF2B5EF4-FFF2-40B4-BE49-F238E27FC236}">
                <a16:creationId xmlns:a16="http://schemas.microsoft.com/office/drawing/2014/main" id="{B7CF3C21-DD92-4ABF-95B4-6177F6FD9E82}"/>
              </a:ext>
            </a:extLst>
          </p:cNvPr>
          <p:cNvGraphicFramePr>
            <a:graphicFrameLocks noGrp="1"/>
          </p:cNvGraphicFramePr>
          <p:nvPr>
            <p:extLst>
              <p:ext uri="{D42A27DB-BD31-4B8C-83A1-F6EECF244321}">
                <p14:modId xmlns:p14="http://schemas.microsoft.com/office/powerpoint/2010/main" val="1930625992"/>
              </p:ext>
            </p:extLst>
          </p:nvPr>
        </p:nvGraphicFramePr>
        <p:xfrm>
          <a:off x="425278" y="2417382"/>
          <a:ext cx="11649276" cy="2023235"/>
        </p:xfrm>
        <a:graphic>
          <a:graphicData uri="http://schemas.openxmlformats.org/drawingml/2006/table">
            <a:tbl>
              <a:tblPr>
                <a:tableStyleId>{5C22544A-7EE6-4342-B048-85BDC9FD1C3A}</a:tableStyleId>
              </a:tblPr>
              <a:tblGrid>
                <a:gridCol w="1169962">
                  <a:extLst>
                    <a:ext uri="{9D8B030D-6E8A-4147-A177-3AD203B41FA5}">
                      <a16:colId xmlns:a16="http://schemas.microsoft.com/office/drawing/2014/main" val="320209000"/>
                    </a:ext>
                  </a:extLst>
                </a:gridCol>
                <a:gridCol w="6022470">
                  <a:extLst>
                    <a:ext uri="{9D8B030D-6E8A-4147-A177-3AD203B41FA5}">
                      <a16:colId xmlns:a16="http://schemas.microsoft.com/office/drawing/2014/main" val="3324366891"/>
                    </a:ext>
                  </a:extLst>
                </a:gridCol>
                <a:gridCol w="2729644">
                  <a:extLst>
                    <a:ext uri="{9D8B030D-6E8A-4147-A177-3AD203B41FA5}">
                      <a16:colId xmlns:a16="http://schemas.microsoft.com/office/drawing/2014/main" val="1119426336"/>
                    </a:ext>
                  </a:extLst>
                </a:gridCol>
                <a:gridCol w="1727200">
                  <a:extLst>
                    <a:ext uri="{9D8B030D-6E8A-4147-A177-3AD203B41FA5}">
                      <a16:colId xmlns:a16="http://schemas.microsoft.com/office/drawing/2014/main" val="2766122004"/>
                    </a:ext>
                  </a:extLst>
                </a:gridCol>
              </a:tblGrid>
              <a:tr h="660035">
                <a:tc>
                  <a:txBody>
                    <a:bodyPr/>
                    <a:lstStyle/>
                    <a:p>
                      <a:pPr algn="ctr" fontAlgn="ctr"/>
                      <a:r>
                        <a:rPr lang="es-CO" sz="1400" b="1" i="0" u="none" strike="noStrike" dirty="0">
                          <a:solidFill>
                            <a:srgbClr val="002060"/>
                          </a:solidFill>
                          <a:effectLst/>
                          <a:latin typeface="+mn-lt"/>
                        </a:rPr>
                        <a:t>CENTRO ZONAL</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COMPROMISO</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RESPONSABLE</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FECHA DE CUMPLIMIENTO</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286938103"/>
                  </a:ext>
                </a:extLst>
              </a:tr>
              <a:tr h="1361404">
                <a:tc>
                  <a:txBody>
                    <a:bodyPr/>
                    <a:lstStyle/>
                    <a:p>
                      <a:pPr algn="ctr" fontAlgn="ctr"/>
                      <a:r>
                        <a:rPr lang="es-CO" sz="1600" b="1" i="0" u="none" strike="noStrike" dirty="0">
                          <a:solidFill>
                            <a:srgbClr val="002060"/>
                          </a:solidFill>
                          <a:effectLst/>
                          <a:latin typeface="+mn-lt"/>
                        </a:rPr>
                        <a:t>PASTO UNO</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u="none" strike="noStrike" dirty="0">
                          <a:solidFill>
                            <a:srgbClr val="002060"/>
                          </a:solidFill>
                          <a:effectLst/>
                          <a:latin typeface="+mn-lt"/>
                        </a:rPr>
                        <a:t> Realizar una mesa de Trabajo con la participación de madres comunitarias, comisaria de familia y funcionarios de la administración municipal de Chachagui para la habilitación de servicios de primera infancia (hogar agrupado), en la infraestructura ubicada en el corregimiento de </a:t>
                      </a:r>
                      <a:r>
                        <a:rPr lang="es-CO" sz="1600" u="none" strike="noStrike" dirty="0" err="1">
                          <a:solidFill>
                            <a:srgbClr val="002060"/>
                          </a:solidFill>
                          <a:effectLst/>
                          <a:latin typeface="+mn-lt"/>
                        </a:rPr>
                        <a:t>Pasizara</a:t>
                      </a:r>
                      <a:r>
                        <a:rPr lang="es-CO" sz="1600" u="none" strike="noStrike" dirty="0">
                          <a:solidFill>
                            <a:srgbClr val="002060"/>
                          </a:solidFill>
                          <a:effectLst/>
                          <a:latin typeface="+mn-lt"/>
                        </a:rPr>
                        <a:t>.</a:t>
                      </a:r>
                      <a:endParaRPr lang="es-CO" sz="16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u="none" strike="noStrike" dirty="0">
                          <a:solidFill>
                            <a:srgbClr val="002060"/>
                          </a:solidFill>
                          <a:effectLst/>
                          <a:latin typeface="+mn-lt"/>
                        </a:rPr>
                        <a:t> Coordinación Centro Zonal, comisaria de familia de Chachagui</a:t>
                      </a:r>
                      <a:endParaRPr lang="es-CO" sz="16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u="none" strike="noStrike" dirty="0">
                          <a:solidFill>
                            <a:srgbClr val="002060"/>
                          </a:solidFill>
                          <a:effectLst/>
                          <a:latin typeface="+mn-lt"/>
                        </a:rPr>
                        <a:t> 01/06/2022</a:t>
                      </a:r>
                      <a:endParaRPr lang="es-CO" sz="16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688145913"/>
                  </a:ext>
                </a:extLst>
              </a:tr>
            </a:tbl>
          </a:graphicData>
        </a:graphic>
      </p:graphicFrame>
      <p:sp>
        <p:nvSpPr>
          <p:cNvPr id="8" name="CuadroTexto 7">
            <a:extLst>
              <a:ext uri="{FF2B5EF4-FFF2-40B4-BE49-F238E27FC236}">
                <a16:creationId xmlns:a16="http://schemas.microsoft.com/office/drawing/2014/main" id="{4C407E63-D676-4820-B61E-65B5A3DBC43A}"/>
              </a:ext>
            </a:extLst>
          </p:cNvPr>
          <p:cNvSpPr txBox="1"/>
          <p:nvPr/>
        </p:nvSpPr>
        <p:spPr>
          <a:xfrm>
            <a:off x="425278" y="4630944"/>
            <a:ext cx="95677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Fuente: </a:t>
            </a:r>
            <a:r>
              <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Consolidado Compromisos Mesas Públicas y Rendición Pública de Cuentas 2022</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 </a:t>
            </a:r>
            <a:endPar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41730866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33A741F2-33A6-15CA-2629-FD929A76B0BA}"/>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6BE582F8-1305-4391-98F1-CE51F82EB6DA}"/>
              </a:ext>
            </a:extLst>
          </p:cNvPr>
          <p:cNvSpPr txBox="1"/>
          <p:nvPr/>
        </p:nvSpPr>
        <p:spPr>
          <a:xfrm>
            <a:off x="1167320" y="225008"/>
            <a:ext cx="10292041" cy="461665"/>
          </a:xfrm>
          <a:prstGeom prst="rect">
            <a:avLst/>
          </a:prstGeom>
          <a:noFill/>
        </p:spPr>
        <p:txBody>
          <a:bodyPr wrap="square" rtlCol="0">
            <a:spAutoFit/>
          </a:bodyPr>
          <a:lstStyle/>
          <a:p>
            <a:pPr algn="ctr"/>
            <a:r>
              <a:rPr lang="es-ES" sz="24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COMPROMISOS ADQUIRIDOS – CENTRO ZONAL PASTO DOS </a:t>
            </a:r>
          </a:p>
        </p:txBody>
      </p:sp>
      <p:sp>
        <p:nvSpPr>
          <p:cNvPr id="7" name="TextBox 6">
            <a:extLst>
              <a:ext uri="{FF2B5EF4-FFF2-40B4-BE49-F238E27FC236}">
                <a16:creationId xmlns:a16="http://schemas.microsoft.com/office/drawing/2014/main" id="{606C67C5-E22B-483E-9B79-49F243BF3582}"/>
              </a:ext>
            </a:extLst>
          </p:cNvPr>
          <p:cNvSpPr txBox="1"/>
          <p:nvPr/>
        </p:nvSpPr>
        <p:spPr>
          <a:xfrm>
            <a:off x="349777" y="1108641"/>
            <a:ext cx="11649276" cy="584775"/>
          </a:xfrm>
          <a:prstGeom prst="rect">
            <a:avLst/>
          </a:prstGeom>
          <a:noFill/>
        </p:spPr>
        <p:txBody>
          <a:bodyPr wrap="square" rtlCol="0">
            <a:spAutoFit/>
          </a:bodyPr>
          <a:lstStyle/>
          <a:p>
            <a:pPr algn="ctr"/>
            <a:r>
              <a:rPr lang="es-ES" sz="1600" b="1" dirty="0">
                <a:latin typeface="Verdana" panose="020B0604030504040204" pitchFamily="34" charset="0"/>
                <a:ea typeface="Verdana" panose="020B0604030504040204" pitchFamily="34" charset="0"/>
              </a:rPr>
              <a:t>ESTADO DE LOS COMPROMISOS ADQUIRIDOS EN LA MESA PÚBLICA REALIZADA EN LA VIGENCIA 2022</a:t>
            </a:r>
          </a:p>
        </p:txBody>
      </p:sp>
      <p:graphicFrame>
        <p:nvGraphicFramePr>
          <p:cNvPr id="6" name="Tabla 5">
            <a:extLst>
              <a:ext uri="{FF2B5EF4-FFF2-40B4-BE49-F238E27FC236}">
                <a16:creationId xmlns:a16="http://schemas.microsoft.com/office/drawing/2014/main" id="{B7CF3C21-DD92-4ABF-95B4-6177F6FD9E82}"/>
              </a:ext>
            </a:extLst>
          </p:cNvPr>
          <p:cNvGraphicFramePr>
            <a:graphicFrameLocks noGrp="1"/>
          </p:cNvGraphicFramePr>
          <p:nvPr>
            <p:extLst>
              <p:ext uri="{D42A27DB-BD31-4B8C-83A1-F6EECF244321}">
                <p14:modId xmlns:p14="http://schemas.microsoft.com/office/powerpoint/2010/main" val="2821450686"/>
              </p:ext>
            </p:extLst>
          </p:nvPr>
        </p:nvGraphicFramePr>
        <p:xfrm>
          <a:off x="349777" y="1830158"/>
          <a:ext cx="11649276" cy="4120756"/>
        </p:xfrm>
        <a:graphic>
          <a:graphicData uri="http://schemas.openxmlformats.org/drawingml/2006/table">
            <a:tbl>
              <a:tblPr>
                <a:tableStyleId>{5C22544A-7EE6-4342-B048-85BDC9FD1C3A}</a:tableStyleId>
              </a:tblPr>
              <a:tblGrid>
                <a:gridCol w="1169962">
                  <a:extLst>
                    <a:ext uri="{9D8B030D-6E8A-4147-A177-3AD203B41FA5}">
                      <a16:colId xmlns:a16="http://schemas.microsoft.com/office/drawing/2014/main" val="320209000"/>
                    </a:ext>
                  </a:extLst>
                </a:gridCol>
                <a:gridCol w="6022470">
                  <a:extLst>
                    <a:ext uri="{9D8B030D-6E8A-4147-A177-3AD203B41FA5}">
                      <a16:colId xmlns:a16="http://schemas.microsoft.com/office/drawing/2014/main" val="3324366891"/>
                    </a:ext>
                  </a:extLst>
                </a:gridCol>
                <a:gridCol w="2729644">
                  <a:extLst>
                    <a:ext uri="{9D8B030D-6E8A-4147-A177-3AD203B41FA5}">
                      <a16:colId xmlns:a16="http://schemas.microsoft.com/office/drawing/2014/main" val="1119426336"/>
                    </a:ext>
                  </a:extLst>
                </a:gridCol>
                <a:gridCol w="1727200">
                  <a:extLst>
                    <a:ext uri="{9D8B030D-6E8A-4147-A177-3AD203B41FA5}">
                      <a16:colId xmlns:a16="http://schemas.microsoft.com/office/drawing/2014/main" val="2766122004"/>
                    </a:ext>
                  </a:extLst>
                </a:gridCol>
              </a:tblGrid>
              <a:tr h="660035">
                <a:tc>
                  <a:txBody>
                    <a:bodyPr/>
                    <a:lstStyle/>
                    <a:p>
                      <a:pPr algn="ctr" fontAlgn="ctr"/>
                      <a:r>
                        <a:rPr lang="es-CO" sz="1400" b="1" i="0" u="none" strike="noStrike" dirty="0">
                          <a:solidFill>
                            <a:srgbClr val="002060"/>
                          </a:solidFill>
                          <a:effectLst/>
                          <a:latin typeface="+mn-lt"/>
                        </a:rPr>
                        <a:t>CENTRO ZONAL</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COMPROMISO</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RESPONSABLE</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FECHA DE CUMPLIMIENTO</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286938103"/>
                  </a:ext>
                </a:extLst>
              </a:tr>
              <a:tr h="1609841">
                <a:tc rowSpan="2">
                  <a:txBody>
                    <a:bodyPr/>
                    <a:lstStyle/>
                    <a:p>
                      <a:pPr algn="ctr" fontAlgn="ctr"/>
                      <a:r>
                        <a:rPr lang="es-CO" sz="1600" b="1" i="0" u="none" strike="noStrike" dirty="0">
                          <a:solidFill>
                            <a:srgbClr val="002060"/>
                          </a:solidFill>
                          <a:effectLst/>
                          <a:latin typeface="+mn-lt"/>
                        </a:rPr>
                        <a:t>PASTO DOS</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b="0" i="0" u="none" strike="noStrike" dirty="0">
                          <a:solidFill>
                            <a:srgbClr val="002060"/>
                          </a:solidFill>
                          <a:effectLst/>
                          <a:latin typeface="+mn-lt"/>
                        </a:rPr>
                        <a:t>La doctora </a:t>
                      </a:r>
                      <a:r>
                        <a:rPr lang="es-CO" sz="1600" b="0" i="0" u="none" strike="noStrike" dirty="0" err="1">
                          <a:solidFill>
                            <a:srgbClr val="002060"/>
                          </a:solidFill>
                          <a:effectLst/>
                          <a:latin typeface="+mn-lt"/>
                        </a:rPr>
                        <a:t>Yenifer</a:t>
                      </a:r>
                      <a:r>
                        <a:rPr lang="es-CO" sz="1600" b="0" i="0" u="none" strike="noStrike" dirty="0">
                          <a:solidFill>
                            <a:srgbClr val="002060"/>
                          </a:solidFill>
                          <a:effectLst/>
                          <a:latin typeface="+mn-lt"/>
                        </a:rPr>
                        <a:t> Bolaños Escobar, Comisaria de Familia del Municipio de Los Andes, Secretaria de la Mesa de Infancia, Adolescencia y Familia,  remitirá propuesta formal solicitando la ampliación de cupos para las modalidades de Atención en  Centros de Desarrollo Infantil, Atención Propia e Intercultural y 1000 días para cambiar el Mundo, acompañada de las respectivas listas de espera.</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b="0" kern="1200" dirty="0">
                          <a:solidFill>
                            <a:srgbClr val="002060"/>
                          </a:solidFill>
                          <a:latin typeface="+mn-lt"/>
                          <a:ea typeface="+mj-ea"/>
                          <a:cs typeface="Arial" panose="020B0604020202020204" pitchFamily="34" charset="0"/>
                        </a:rPr>
                        <a:t>Ente Territorial -</a:t>
                      </a:r>
                      <a:r>
                        <a:rPr lang="es-CO" sz="1600" b="0" kern="1200" dirty="0" err="1">
                          <a:solidFill>
                            <a:srgbClr val="002060"/>
                          </a:solidFill>
                          <a:latin typeface="+mn-lt"/>
                          <a:ea typeface="+mj-ea"/>
                          <a:cs typeface="Arial" panose="020B0604020202020204" pitchFamily="34" charset="0"/>
                        </a:rPr>
                        <a:t>Yenifer</a:t>
                      </a:r>
                      <a:r>
                        <a:rPr lang="es-CO" sz="1600" b="0" kern="1200" dirty="0">
                          <a:solidFill>
                            <a:srgbClr val="002060"/>
                          </a:solidFill>
                          <a:latin typeface="+mn-lt"/>
                          <a:ea typeface="+mj-ea"/>
                          <a:cs typeface="Arial" panose="020B0604020202020204" pitchFamily="34" charset="0"/>
                        </a:rPr>
                        <a:t> Bolaños, Comisaría de Familia Municipio de Los Andes Sotomayor</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b="0" u="none" strike="noStrike" dirty="0">
                          <a:solidFill>
                            <a:srgbClr val="002060"/>
                          </a:solidFill>
                          <a:effectLst/>
                          <a:latin typeface="+mn-lt"/>
                        </a:rPr>
                        <a:t>26/05/2022</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500638047"/>
                  </a:ext>
                </a:extLst>
              </a:tr>
              <a:tr h="1848441">
                <a:tc vMerge="1">
                  <a:txBody>
                    <a:bodyPr/>
                    <a:lstStyle/>
                    <a:p>
                      <a:pPr algn="ctr" fontAlgn="ctr"/>
                      <a:endParaRPr lang="es-CO" sz="16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b="0" i="0" u="none" strike="noStrike" dirty="0">
                          <a:solidFill>
                            <a:srgbClr val="002060"/>
                          </a:solidFill>
                          <a:effectLst/>
                          <a:latin typeface="+mn-lt"/>
                        </a:rPr>
                        <a:t>La Servidora Pública ICBF, designada como Supervisora de los contratos que administran las modalidades para las cuales se solicita la ampliación de cupos, en el municipio de Los Andes Sotomayor, dará respuesta a la solicitud dentro de los términos legales establecidos, previo análisis de los soportes allegados. Si la solicitud es viable, será sustentada como propuesta para la programación de Metas Sociales y Financieras 2023</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pt-BR" sz="1600" b="0" i="0" u="none" strike="noStrike" dirty="0">
                          <a:solidFill>
                            <a:srgbClr val="002060"/>
                          </a:solidFill>
                          <a:effectLst/>
                          <a:latin typeface="+mn-lt"/>
                        </a:rPr>
                        <a:t>Gloria Mercedes Santacruz, Supervisora ICBF, Centro Zonal Pasto Dos.</a:t>
                      </a:r>
                      <a:endParaRPr lang="es-CO" sz="1600" b="0"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b="0" u="none" strike="noStrike" dirty="0">
                          <a:solidFill>
                            <a:srgbClr val="002060"/>
                          </a:solidFill>
                          <a:effectLst/>
                          <a:latin typeface="+mn-lt"/>
                        </a:rPr>
                        <a:t>07/06/2022</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145187949"/>
                  </a:ext>
                </a:extLst>
              </a:tr>
            </a:tbl>
          </a:graphicData>
        </a:graphic>
      </p:graphicFrame>
      <p:sp>
        <p:nvSpPr>
          <p:cNvPr id="8" name="CuadroTexto 7">
            <a:extLst>
              <a:ext uri="{FF2B5EF4-FFF2-40B4-BE49-F238E27FC236}">
                <a16:creationId xmlns:a16="http://schemas.microsoft.com/office/drawing/2014/main" id="{28EBC20B-3028-4D4E-9AAD-794B43D1B7DE}"/>
              </a:ext>
            </a:extLst>
          </p:cNvPr>
          <p:cNvSpPr txBox="1"/>
          <p:nvPr/>
        </p:nvSpPr>
        <p:spPr>
          <a:xfrm>
            <a:off x="349777" y="6087656"/>
            <a:ext cx="95677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Fuente: </a:t>
            </a:r>
            <a:r>
              <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Consolidado Compromisos Mesas Públicas y Rendición Pública de Cuentas 2022</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 </a:t>
            </a:r>
            <a:endPar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4419332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33A741F2-33A6-15CA-2629-FD929A76B0BA}"/>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6BE582F8-1305-4391-98F1-CE51F82EB6DA}"/>
              </a:ext>
            </a:extLst>
          </p:cNvPr>
          <p:cNvSpPr txBox="1"/>
          <p:nvPr/>
        </p:nvSpPr>
        <p:spPr>
          <a:xfrm>
            <a:off x="1167320" y="225008"/>
            <a:ext cx="10292041" cy="461665"/>
          </a:xfrm>
          <a:prstGeom prst="rect">
            <a:avLst/>
          </a:prstGeom>
          <a:noFill/>
        </p:spPr>
        <p:txBody>
          <a:bodyPr wrap="square" rtlCol="0">
            <a:spAutoFit/>
          </a:bodyPr>
          <a:lstStyle/>
          <a:p>
            <a:pPr algn="ctr"/>
            <a:r>
              <a:rPr lang="es-ES" sz="24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COMPROMISOS ADQUIRIDOS – CENTRO ZONAL TUMACO</a:t>
            </a:r>
          </a:p>
        </p:txBody>
      </p:sp>
      <p:sp>
        <p:nvSpPr>
          <p:cNvPr id="7" name="TextBox 6">
            <a:extLst>
              <a:ext uri="{FF2B5EF4-FFF2-40B4-BE49-F238E27FC236}">
                <a16:creationId xmlns:a16="http://schemas.microsoft.com/office/drawing/2014/main" id="{606C67C5-E22B-483E-9B79-49F243BF3582}"/>
              </a:ext>
            </a:extLst>
          </p:cNvPr>
          <p:cNvSpPr txBox="1"/>
          <p:nvPr/>
        </p:nvSpPr>
        <p:spPr>
          <a:xfrm>
            <a:off x="425278" y="1444201"/>
            <a:ext cx="11579367" cy="584775"/>
          </a:xfrm>
          <a:prstGeom prst="rect">
            <a:avLst/>
          </a:prstGeom>
          <a:noFill/>
        </p:spPr>
        <p:txBody>
          <a:bodyPr wrap="square" rtlCol="0">
            <a:spAutoFit/>
          </a:bodyPr>
          <a:lstStyle/>
          <a:p>
            <a:pPr algn="ctr"/>
            <a:r>
              <a:rPr lang="es-ES" sz="1600" b="1" dirty="0">
                <a:latin typeface="Verdana" panose="020B0604030504040204" pitchFamily="34" charset="0"/>
                <a:ea typeface="Verdana" panose="020B0604030504040204" pitchFamily="34" charset="0"/>
              </a:rPr>
              <a:t>ESTADO DE LOS COMPROMISOS ADQUIRIDOS EN LA MESA PÚBLICA REALIZADA EN LA VIGENCIA 2022</a:t>
            </a:r>
          </a:p>
        </p:txBody>
      </p:sp>
      <p:graphicFrame>
        <p:nvGraphicFramePr>
          <p:cNvPr id="6" name="Tabla 5">
            <a:extLst>
              <a:ext uri="{FF2B5EF4-FFF2-40B4-BE49-F238E27FC236}">
                <a16:creationId xmlns:a16="http://schemas.microsoft.com/office/drawing/2014/main" id="{B7CF3C21-DD92-4ABF-95B4-6177F6FD9E82}"/>
              </a:ext>
            </a:extLst>
          </p:cNvPr>
          <p:cNvGraphicFramePr>
            <a:graphicFrameLocks noGrp="1"/>
          </p:cNvGraphicFramePr>
          <p:nvPr>
            <p:extLst>
              <p:ext uri="{D42A27DB-BD31-4B8C-83A1-F6EECF244321}">
                <p14:modId xmlns:p14="http://schemas.microsoft.com/office/powerpoint/2010/main" val="788266774"/>
              </p:ext>
            </p:extLst>
          </p:nvPr>
        </p:nvGraphicFramePr>
        <p:xfrm>
          <a:off x="425278" y="2417382"/>
          <a:ext cx="11649276" cy="2021439"/>
        </p:xfrm>
        <a:graphic>
          <a:graphicData uri="http://schemas.openxmlformats.org/drawingml/2006/table">
            <a:tbl>
              <a:tblPr>
                <a:tableStyleId>{5C22544A-7EE6-4342-B048-85BDC9FD1C3A}</a:tableStyleId>
              </a:tblPr>
              <a:tblGrid>
                <a:gridCol w="1169962">
                  <a:extLst>
                    <a:ext uri="{9D8B030D-6E8A-4147-A177-3AD203B41FA5}">
                      <a16:colId xmlns:a16="http://schemas.microsoft.com/office/drawing/2014/main" val="320209000"/>
                    </a:ext>
                  </a:extLst>
                </a:gridCol>
                <a:gridCol w="6022470">
                  <a:extLst>
                    <a:ext uri="{9D8B030D-6E8A-4147-A177-3AD203B41FA5}">
                      <a16:colId xmlns:a16="http://schemas.microsoft.com/office/drawing/2014/main" val="3324366891"/>
                    </a:ext>
                  </a:extLst>
                </a:gridCol>
                <a:gridCol w="2729644">
                  <a:extLst>
                    <a:ext uri="{9D8B030D-6E8A-4147-A177-3AD203B41FA5}">
                      <a16:colId xmlns:a16="http://schemas.microsoft.com/office/drawing/2014/main" val="1119426336"/>
                    </a:ext>
                  </a:extLst>
                </a:gridCol>
                <a:gridCol w="1727200">
                  <a:extLst>
                    <a:ext uri="{9D8B030D-6E8A-4147-A177-3AD203B41FA5}">
                      <a16:colId xmlns:a16="http://schemas.microsoft.com/office/drawing/2014/main" val="2766122004"/>
                    </a:ext>
                  </a:extLst>
                </a:gridCol>
              </a:tblGrid>
              <a:tr h="660035">
                <a:tc>
                  <a:txBody>
                    <a:bodyPr/>
                    <a:lstStyle/>
                    <a:p>
                      <a:pPr algn="ctr" fontAlgn="ctr"/>
                      <a:r>
                        <a:rPr lang="es-CO" sz="1400" b="1" i="0" u="none" strike="noStrike" dirty="0">
                          <a:solidFill>
                            <a:srgbClr val="002060"/>
                          </a:solidFill>
                          <a:effectLst/>
                          <a:latin typeface="+mn-lt"/>
                        </a:rPr>
                        <a:t>CENTRO ZONAL</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COMPROMISO</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RESPONSABLE</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FECHA DE CUMPLIMIENTO</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286938103"/>
                  </a:ext>
                </a:extLst>
              </a:tr>
              <a:tr h="1361404">
                <a:tc>
                  <a:txBody>
                    <a:bodyPr/>
                    <a:lstStyle/>
                    <a:p>
                      <a:pPr algn="ctr" fontAlgn="ctr"/>
                      <a:r>
                        <a:rPr lang="es-CO" sz="1600" b="1" i="0" u="none" strike="noStrike" dirty="0">
                          <a:solidFill>
                            <a:srgbClr val="002060"/>
                          </a:solidFill>
                          <a:effectLst/>
                          <a:latin typeface="+mn-lt"/>
                        </a:rPr>
                        <a:t>TUMACO</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u="none" strike="noStrike" dirty="0">
                          <a:solidFill>
                            <a:srgbClr val="002060"/>
                          </a:solidFill>
                          <a:effectLst/>
                          <a:latin typeface="+mn-lt"/>
                        </a:rPr>
                        <a:t>Ninguno, las dudas e inquietudes se resolvieron durante el desarrollo de la mesa pública</a:t>
                      </a:r>
                      <a:endParaRPr lang="es-CO" sz="16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u="none" strike="noStrike" dirty="0">
                          <a:solidFill>
                            <a:srgbClr val="002060"/>
                          </a:solidFill>
                          <a:effectLst/>
                          <a:latin typeface="+mn-lt"/>
                        </a:rPr>
                        <a:t> N/A</a:t>
                      </a:r>
                      <a:endParaRPr lang="es-CO" sz="16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u="none" strike="noStrike" dirty="0">
                          <a:solidFill>
                            <a:srgbClr val="002060"/>
                          </a:solidFill>
                          <a:effectLst/>
                          <a:latin typeface="+mn-lt"/>
                        </a:rPr>
                        <a:t> N/A</a:t>
                      </a:r>
                      <a:endParaRPr lang="es-CO" sz="16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688145913"/>
                  </a:ext>
                </a:extLst>
              </a:tr>
            </a:tbl>
          </a:graphicData>
        </a:graphic>
      </p:graphicFrame>
      <p:sp>
        <p:nvSpPr>
          <p:cNvPr id="8" name="CuadroTexto 7">
            <a:extLst>
              <a:ext uri="{FF2B5EF4-FFF2-40B4-BE49-F238E27FC236}">
                <a16:creationId xmlns:a16="http://schemas.microsoft.com/office/drawing/2014/main" id="{C62A58EF-4ED4-4436-B2FF-02F445FFCFCD}"/>
              </a:ext>
            </a:extLst>
          </p:cNvPr>
          <p:cNvSpPr txBox="1"/>
          <p:nvPr/>
        </p:nvSpPr>
        <p:spPr>
          <a:xfrm>
            <a:off x="425278" y="4563832"/>
            <a:ext cx="95677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Fuente: </a:t>
            </a:r>
            <a:r>
              <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Consolidado Compromisos Mesas Públicas y Rendición Pública de Cuentas 2022</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 </a:t>
            </a:r>
            <a:endPar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41438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33A741F2-33A6-15CA-2629-FD929A76B0BA}"/>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6BE582F8-1305-4391-98F1-CE51F82EB6DA}"/>
              </a:ext>
            </a:extLst>
          </p:cNvPr>
          <p:cNvSpPr txBox="1"/>
          <p:nvPr/>
        </p:nvSpPr>
        <p:spPr>
          <a:xfrm>
            <a:off x="1167320" y="225008"/>
            <a:ext cx="10292041" cy="461665"/>
          </a:xfrm>
          <a:prstGeom prst="rect">
            <a:avLst/>
          </a:prstGeom>
          <a:noFill/>
        </p:spPr>
        <p:txBody>
          <a:bodyPr wrap="square" rtlCol="0">
            <a:spAutoFit/>
          </a:bodyPr>
          <a:lstStyle/>
          <a:p>
            <a:pPr algn="ctr"/>
            <a:r>
              <a:rPr lang="es-ES" sz="24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COMPROMISOS ADQUIRIDOS – CENTRO ZONAL IPIALES</a:t>
            </a:r>
          </a:p>
        </p:txBody>
      </p:sp>
      <p:sp>
        <p:nvSpPr>
          <p:cNvPr id="7" name="TextBox 6">
            <a:extLst>
              <a:ext uri="{FF2B5EF4-FFF2-40B4-BE49-F238E27FC236}">
                <a16:creationId xmlns:a16="http://schemas.microsoft.com/office/drawing/2014/main" id="{606C67C5-E22B-483E-9B79-49F243BF3582}"/>
              </a:ext>
            </a:extLst>
          </p:cNvPr>
          <p:cNvSpPr txBox="1"/>
          <p:nvPr/>
        </p:nvSpPr>
        <p:spPr>
          <a:xfrm>
            <a:off x="425278" y="1444201"/>
            <a:ext cx="11579367" cy="584775"/>
          </a:xfrm>
          <a:prstGeom prst="rect">
            <a:avLst/>
          </a:prstGeom>
          <a:noFill/>
        </p:spPr>
        <p:txBody>
          <a:bodyPr wrap="square" rtlCol="0">
            <a:spAutoFit/>
          </a:bodyPr>
          <a:lstStyle/>
          <a:p>
            <a:pPr algn="ctr"/>
            <a:r>
              <a:rPr lang="es-ES" sz="1600" b="1" dirty="0">
                <a:latin typeface="Verdana" panose="020B0604030504040204" pitchFamily="34" charset="0"/>
                <a:ea typeface="Verdana" panose="020B0604030504040204" pitchFamily="34" charset="0"/>
              </a:rPr>
              <a:t>ESTADO DE LOS COMPROMISOS ADQUIRIDOS EN LA MESA PÚBLICA REALIZADA EN LA VIGENCIA 2022</a:t>
            </a:r>
          </a:p>
        </p:txBody>
      </p:sp>
      <p:graphicFrame>
        <p:nvGraphicFramePr>
          <p:cNvPr id="6" name="Tabla 5">
            <a:extLst>
              <a:ext uri="{FF2B5EF4-FFF2-40B4-BE49-F238E27FC236}">
                <a16:creationId xmlns:a16="http://schemas.microsoft.com/office/drawing/2014/main" id="{B7CF3C21-DD92-4ABF-95B4-6177F6FD9E82}"/>
              </a:ext>
            </a:extLst>
          </p:cNvPr>
          <p:cNvGraphicFramePr>
            <a:graphicFrameLocks noGrp="1"/>
          </p:cNvGraphicFramePr>
          <p:nvPr>
            <p:extLst>
              <p:ext uri="{D42A27DB-BD31-4B8C-83A1-F6EECF244321}">
                <p14:modId xmlns:p14="http://schemas.microsoft.com/office/powerpoint/2010/main" val="758374868"/>
              </p:ext>
            </p:extLst>
          </p:nvPr>
        </p:nvGraphicFramePr>
        <p:xfrm>
          <a:off x="425278" y="2417382"/>
          <a:ext cx="11649276" cy="2021439"/>
        </p:xfrm>
        <a:graphic>
          <a:graphicData uri="http://schemas.openxmlformats.org/drawingml/2006/table">
            <a:tbl>
              <a:tblPr>
                <a:tableStyleId>{5C22544A-7EE6-4342-B048-85BDC9FD1C3A}</a:tableStyleId>
              </a:tblPr>
              <a:tblGrid>
                <a:gridCol w="1169962">
                  <a:extLst>
                    <a:ext uri="{9D8B030D-6E8A-4147-A177-3AD203B41FA5}">
                      <a16:colId xmlns:a16="http://schemas.microsoft.com/office/drawing/2014/main" val="320209000"/>
                    </a:ext>
                  </a:extLst>
                </a:gridCol>
                <a:gridCol w="6022470">
                  <a:extLst>
                    <a:ext uri="{9D8B030D-6E8A-4147-A177-3AD203B41FA5}">
                      <a16:colId xmlns:a16="http://schemas.microsoft.com/office/drawing/2014/main" val="3324366891"/>
                    </a:ext>
                  </a:extLst>
                </a:gridCol>
                <a:gridCol w="2729644">
                  <a:extLst>
                    <a:ext uri="{9D8B030D-6E8A-4147-A177-3AD203B41FA5}">
                      <a16:colId xmlns:a16="http://schemas.microsoft.com/office/drawing/2014/main" val="1119426336"/>
                    </a:ext>
                  </a:extLst>
                </a:gridCol>
                <a:gridCol w="1727200">
                  <a:extLst>
                    <a:ext uri="{9D8B030D-6E8A-4147-A177-3AD203B41FA5}">
                      <a16:colId xmlns:a16="http://schemas.microsoft.com/office/drawing/2014/main" val="2766122004"/>
                    </a:ext>
                  </a:extLst>
                </a:gridCol>
              </a:tblGrid>
              <a:tr h="660035">
                <a:tc>
                  <a:txBody>
                    <a:bodyPr/>
                    <a:lstStyle/>
                    <a:p>
                      <a:pPr algn="ctr" fontAlgn="ctr"/>
                      <a:r>
                        <a:rPr lang="es-CO" sz="1400" b="1" i="0" u="none" strike="noStrike" dirty="0">
                          <a:solidFill>
                            <a:srgbClr val="002060"/>
                          </a:solidFill>
                          <a:effectLst/>
                          <a:latin typeface="+mn-lt"/>
                        </a:rPr>
                        <a:t>CENTRO ZONAL</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COMPROMISO</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RESPONSABLE</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FECHA DE CUMPLIMIENTO</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286938103"/>
                  </a:ext>
                </a:extLst>
              </a:tr>
              <a:tr h="1361404">
                <a:tc>
                  <a:txBody>
                    <a:bodyPr/>
                    <a:lstStyle/>
                    <a:p>
                      <a:pPr algn="ctr" fontAlgn="ctr"/>
                      <a:r>
                        <a:rPr lang="es-CO" sz="1600" b="1" i="0" u="none" strike="noStrike" dirty="0">
                          <a:solidFill>
                            <a:srgbClr val="002060"/>
                          </a:solidFill>
                          <a:effectLst/>
                          <a:latin typeface="+mn-lt"/>
                        </a:rPr>
                        <a:t>IPIALES</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u="none" strike="noStrike" dirty="0">
                          <a:solidFill>
                            <a:srgbClr val="002060"/>
                          </a:solidFill>
                          <a:effectLst/>
                          <a:latin typeface="+mn-lt"/>
                        </a:rPr>
                        <a:t>Ninguno, las dudas e inquietudes se resolvieron durante el desarrollo de la mesa pública</a:t>
                      </a:r>
                      <a:endParaRPr lang="es-CO" sz="16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u="none" strike="noStrike" dirty="0">
                          <a:solidFill>
                            <a:srgbClr val="002060"/>
                          </a:solidFill>
                          <a:effectLst/>
                          <a:latin typeface="+mn-lt"/>
                        </a:rPr>
                        <a:t> N/A</a:t>
                      </a:r>
                      <a:endParaRPr lang="es-CO" sz="16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u="none" strike="noStrike" dirty="0">
                          <a:solidFill>
                            <a:srgbClr val="002060"/>
                          </a:solidFill>
                          <a:effectLst/>
                          <a:latin typeface="+mn-lt"/>
                        </a:rPr>
                        <a:t> N/A</a:t>
                      </a:r>
                      <a:endParaRPr lang="es-CO" sz="16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688145913"/>
                  </a:ext>
                </a:extLst>
              </a:tr>
            </a:tbl>
          </a:graphicData>
        </a:graphic>
      </p:graphicFrame>
      <p:sp>
        <p:nvSpPr>
          <p:cNvPr id="8" name="CuadroTexto 7">
            <a:extLst>
              <a:ext uri="{FF2B5EF4-FFF2-40B4-BE49-F238E27FC236}">
                <a16:creationId xmlns:a16="http://schemas.microsoft.com/office/drawing/2014/main" id="{99366DFE-3C16-43FD-93A4-86519AFF68E6}"/>
              </a:ext>
            </a:extLst>
          </p:cNvPr>
          <p:cNvSpPr txBox="1"/>
          <p:nvPr/>
        </p:nvSpPr>
        <p:spPr>
          <a:xfrm>
            <a:off x="425278" y="4630944"/>
            <a:ext cx="95677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Fuente: </a:t>
            </a:r>
            <a:r>
              <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Consolidado Compromisos Mesas Públicas y Rendición Pública de Cuentas 2022</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 </a:t>
            </a:r>
            <a:endPar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21835350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33A741F2-33A6-15CA-2629-FD929A76B0BA}"/>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6BE582F8-1305-4391-98F1-CE51F82EB6DA}"/>
              </a:ext>
            </a:extLst>
          </p:cNvPr>
          <p:cNvSpPr txBox="1"/>
          <p:nvPr/>
        </p:nvSpPr>
        <p:spPr>
          <a:xfrm>
            <a:off x="1167320" y="225008"/>
            <a:ext cx="10292041" cy="461665"/>
          </a:xfrm>
          <a:prstGeom prst="rect">
            <a:avLst/>
          </a:prstGeom>
          <a:noFill/>
        </p:spPr>
        <p:txBody>
          <a:bodyPr wrap="square" rtlCol="0">
            <a:spAutoFit/>
          </a:bodyPr>
          <a:lstStyle/>
          <a:p>
            <a:pPr algn="ctr"/>
            <a:r>
              <a:rPr lang="es-ES" sz="24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COMPROMISOS ADQUIRIDOS – CENTRO ZONAL TÚQUERRES</a:t>
            </a:r>
          </a:p>
        </p:txBody>
      </p:sp>
      <p:sp>
        <p:nvSpPr>
          <p:cNvPr id="7" name="TextBox 6">
            <a:extLst>
              <a:ext uri="{FF2B5EF4-FFF2-40B4-BE49-F238E27FC236}">
                <a16:creationId xmlns:a16="http://schemas.microsoft.com/office/drawing/2014/main" id="{606C67C5-E22B-483E-9B79-49F243BF3582}"/>
              </a:ext>
            </a:extLst>
          </p:cNvPr>
          <p:cNvSpPr txBox="1"/>
          <p:nvPr/>
        </p:nvSpPr>
        <p:spPr>
          <a:xfrm>
            <a:off x="425278" y="1444201"/>
            <a:ext cx="11579367" cy="584775"/>
          </a:xfrm>
          <a:prstGeom prst="rect">
            <a:avLst/>
          </a:prstGeom>
          <a:noFill/>
        </p:spPr>
        <p:txBody>
          <a:bodyPr wrap="square" rtlCol="0">
            <a:spAutoFit/>
          </a:bodyPr>
          <a:lstStyle/>
          <a:p>
            <a:pPr algn="ctr"/>
            <a:r>
              <a:rPr lang="es-ES" sz="1600" b="1" dirty="0">
                <a:latin typeface="Verdana" panose="020B0604030504040204" pitchFamily="34" charset="0"/>
                <a:ea typeface="Verdana" panose="020B0604030504040204" pitchFamily="34" charset="0"/>
              </a:rPr>
              <a:t>ESTADO DE LOS COMPROMISOS ADQUIRIDOS EN LA MESA PÚBLICA REALIZADA EN LA VIGENCIA 2022</a:t>
            </a:r>
          </a:p>
        </p:txBody>
      </p:sp>
      <p:graphicFrame>
        <p:nvGraphicFramePr>
          <p:cNvPr id="8" name="Tabla 7">
            <a:extLst>
              <a:ext uri="{FF2B5EF4-FFF2-40B4-BE49-F238E27FC236}">
                <a16:creationId xmlns:a16="http://schemas.microsoft.com/office/drawing/2014/main" id="{0AB5694D-1AF8-4A2A-A0A1-4F106091C15B}"/>
              </a:ext>
            </a:extLst>
          </p:cNvPr>
          <p:cNvGraphicFramePr>
            <a:graphicFrameLocks noGrp="1"/>
          </p:cNvGraphicFramePr>
          <p:nvPr>
            <p:extLst>
              <p:ext uri="{D42A27DB-BD31-4B8C-83A1-F6EECF244321}">
                <p14:modId xmlns:p14="http://schemas.microsoft.com/office/powerpoint/2010/main" val="3332788189"/>
              </p:ext>
            </p:extLst>
          </p:nvPr>
        </p:nvGraphicFramePr>
        <p:xfrm>
          <a:off x="340965" y="2446990"/>
          <a:ext cx="11747992" cy="1828423"/>
        </p:xfrm>
        <a:graphic>
          <a:graphicData uri="http://schemas.openxmlformats.org/drawingml/2006/table">
            <a:tbl>
              <a:tblPr>
                <a:tableStyleId>{5C22544A-7EE6-4342-B048-85BDC9FD1C3A}</a:tableStyleId>
              </a:tblPr>
              <a:tblGrid>
                <a:gridCol w="1449680">
                  <a:extLst>
                    <a:ext uri="{9D8B030D-6E8A-4147-A177-3AD203B41FA5}">
                      <a16:colId xmlns:a16="http://schemas.microsoft.com/office/drawing/2014/main" val="320209000"/>
                    </a:ext>
                  </a:extLst>
                </a:gridCol>
                <a:gridCol w="5803701">
                  <a:extLst>
                    <a:ext uri="{9D8B030D-6E8A-4147-A177-3AD203B41FA5}">
                      <a16:colId xmlns:a16="http://schemas.microsoft.com/office/drawing/2014/main" val="3324366891"/>
                    </a:ext>
                  </a:extLst>
                </a:gridCol>
                <a:gridCol w="2752775">
                  <a:extLst>
                    <a:ext uri="{9D8B030D-6E8A-4147-A177-3AD203B41FA5}">
                      <a16:colId xmlns:a16="http://schemas.microsoft.com/office/drawing/2014/main" val="1119426336"/>
                    </a:ext>
                  </a:extLst>
                </a:gridCol>
                <a:gridCol w="1741836">
                  <a:extLst>
                    <a:ext uri="{9D8B030D-6E8A-4147-A177-3AD203B41FA5}">
                      <a16:colId xmlns:a16="http://schemas.microsoft.com/office/drawing/2014/main" val="2766122004"/>
                    </a:ext>
                  </a:extLst>
                </a:gridCol>
              </a:tblGrid>
              <a:tr h="617437">
                <a:tc>
                  <a:txBody>
                    <a:bodyPr/>
                    <a:lstStyle/>
                    <a:p>
                      <a:pPr algn="ctr" fontAlgn="ctr"/>
                      <a:r>
                        <a:rPr lang="es-CO" sz="1400" b="1" i="0" u="none" strike="noStrike" dirty="0">
                          <a:solidFill>
                            <a:srgbClr val="002060"/>
                          </a:solidFill>
                          <a:effectLst/>
                          <a:latin typeface="+mn-lt"/>
                        </a:rPr>
                        <a:t>CENTRO ZONAL</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COMPROMISO</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RESPONSABLE</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FECHA DE CUMPLIMIENTO</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286938103"/>
                  </a:ext>
                </a:extLst>
              </a:tr>
              <a:tr h="1210986">
                <a:tc>
                  <a:txBody>
                    <a:bodyPr/>
                    <a:lstStyle/>
                    <a:p>
                      <a:pPr algn="ctr" fontAlgn="ctr"/>
                      <a:r>
                        <a:rPr lang="es-CO" sz="1600" b="1" i="0" u="none" strike="noStrike" dirty="0">
                          <a:solidFill>
                            <a:srgbClr val="002060"/>
                          </a:solidFill>
                          <a:effectLst/>
                          <a:latin typeface="+mn-lt"/>
                        </a:rPr>
                        <a:t>TUQUERRES</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b="0" i="0" u="none" strike="noStrike" dirty="0">
                          <a:solidFill>
                            <a:srgbClr val="002060"/>
                          </a:solidFill>
                          <a:effectLst/>
                          <a:latin typeface="+mn-lt"/>
                        </a:rPr>
                        <a:t>Hacer seguimiento con las Entidades Administradoras del Servicio frente al proceso de focalización que debe realizarse en las modalidades existentes en el sector.  Este seguimiento se realizará en los meses de julio y septiembre</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b="0" i="0" u="none" strike="noStrike" dirty="0">
                          <a:solidFill>
                            <a:srgbClr val="002060"/>
                          </a:solidFill>
                          <a:effectLst/>
                          <a:latin typeface="+mn-lt"/>
                        </a:rPr>
                        <a:t>Coordinadora CZ Túquerres</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b="0" i="0" u="none" strike="noStrike" dirty="0">
                          <a:solidFill>
                            <a:srgbClr val="002060"/>
                          </a:solidFill>
                          <a:effectLst/>
                          <a:latin typeface="+mn-lt"/>
                        </a:rPr>
                        <a:t>30/09/2022</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157068444"/>
                  </a:ext>
                </a:extLst>
              </a:tr>
            </a:tbl>
          </a:graphicData>
        </a:graphic>
      </p:graphicFrame>
      <p:sp>
        <p:nvSpPr>
          <p:cNvPr id="6" name="CuadroTexto 5">
            <a:extLst>
              <a:ext uri="{FF2B5EF4-FFF2-40B4-BE49-F238E27FC236}">
                <a16:creationId xmlns:a16="http://schemas.microsoft.com/office/drawing/2014/main" id="{C1FF2104-D85E-4ECD-A68E-9A86A2B4A2A7}"/>
              </a:ext>
            </a:extLst>
          </p:cNvPr>
          <p:cNvSpPr txBox="1"/>
          <p:nvPr/>
        </p:nvSpPr>
        <p:spPr>
          <a:xfrm>
            <a:off x="425278" y="4431817"/>
            <a:ext cx="95677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Fuente: </a:t>
            </a:r>
            <a:r>
              <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Consolidado Compromisos Mesas Públicas y Rendición Pública de Cuentas 2022</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 </a:t>
            </a:r>
            <a:endPar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23848423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33A741F2-33A6-15CA-2629-FD929A76B0BA}"/>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6BE582F8-1305-4391-98F1-CE51F82EB6DA}"/>
              </a:ext>
            </a:extLst>
          </p:cNvPr>
          <p:cNvSpPr txBox="1"/>
          <p:nvPr/>
        </p:nvSpPr>
        <p:spPr>
          <a:xfrm>
            <a:off x="1167320" y="225008"/>
            <a:ext cx="10292041" cy="461665"/>
          </a:xfrm>
          <a:prstGeom prst="rect">
            <a:avLst/>
          </a:prstGeom>
          <a:noFill/>
        </p:spPr>
        <p:txBody>
          <a:bodyPr wrap="square" rtlCol="0">
            <a:spAutoFit/>
          </a:bodyPr>
          <a:lstStyle/>
          <a:p>
            <a:pPr algn="ctr"/>
            <a:r>
              <a:rPr lang="es-ES" sz="24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COMPROMISOS ADQUIRIDOS – CENTRO ZONAL LA UNIÓN</a:t>
            </a:r>
          </a:p>
        </p:txBody>
      </p:sp>
      <p:sp>
        <p:nvSpPr>
          <p:cNvPr id="7" name="TextBox 6">
            <a:extLst>
              <a:ext uri="{FF2B5EF4-FFF2-40B4-BE49-F238E27FC236}">
                <a16:creationId xmlns:a16="http://schemas.microsoft.com/office/drawing/2014/main" id="{606C67C5-E22B-483E-9B79-49F243BF3582}"/>
              </a:ext>
            </a:extLst>
          </p:cNvPr>
          <p:cNvSpPr txBox="1"/>
          <p:nvPr/>
        </p:nvSpPr>
        <p:spPr>
          <a:xfrm>
            <a:off x="425278" y="1444201"/>
            <a:ext cx="11579367" cy="584775"/>
          </a:xfrm>
          <a:prstGeom prst="rect">
            <a:avLst/>
          </a:prstGeom>
          <a:noFill/>
        </p:spPr>
        <p:txBody>
          <a:bodyPr wrap="square" rtlCol="0">
            <a:spAutoFit/>
          </a:bodyPr>
          <a:lstStyle/>
          <a:p>
            <a:pPr algn="ctr"/>
            <a:r>
              <a:rPr lang="es-ES" sz="1600" b="1" dirty="0">
                <a:latin typeface="Verdana" panose="020B0604030504040204" pitchFamily="34" charset="0"/>
                <a:ea typeface="Verdana" panose="020B0604030504040204" pitchFamily="34" charset="0"/>
              </a:rPr>
              <a:t>ESTADO DE LOS COMPROMISOS ADQUIRIDOS EN LA MESA PÚBLICA REALIZADA EN LA VIGENCIA 2022</a:t>
            </a:r>
          </a:p>
        </p:txBody>
      </p:sp>
      <p:graphicFrame>
        <p:nvGraphicFramePr>
          <p:cNvPr id="8" name="Tabla 7">
            <a:extLst>
              <a:ext uri="{FF2B5EF4-FFF2-40B4-BE49-F238E27FC236}">
                <a16:creationId xmlns:a16="http://schemas.microsoft.com/office/drawing/2014/main" id="{0AB5694D-1AF8-4A2A-A0A1-4F106091C15B}"/>
              </a:ext>
            </a:extLst>
          </p:cNvPr>
          <p:cNvGraphicFramePr>
            <a:graphicFrameLocks noGrp="1"/>
          </p:cNvGraphicFramePr>
          <p:nvPr>
            <p:extLst>
              <p:ext uri="{D42A27DB-BD31-4B8C-83A1-F6EECF244321}">
                <p14:modId xmlns:p14="http://schemas.microsoft.com/office/powerpoint/2010/main" val="4170359442"/>
              </p:ext>
            </p:extLst>
          </p:nvPr>
        </p:nvGraphicFramePr>
        <p:xfrm>
          <a:off x="340965" y="2446990"/>
          <a:ext cx="11747992" cy="1828423"/>
        </p:xfrm>
        <a:graphic>
          <a:graphicData uri="http://schemas.openxmlformats.org/drawingml/2006/table">
            <a:tbl>
              <a:tblPr>
                <a:tableStyleId>{5C22544A-7EE6-4342-B048-85BDC9FD1C3A}</a:tableStyleId>
              </a:tblPr>
              <a:tblGrid>
                <a:gridCol w="1449680">
                  <a:extLst>
                    <a:ext uri="{9D8B030D-6E8A-4147-A177-3AD203B41FA5}">
                      <a16:colId xmlns:a16="http://schemas.microsoft.com/office/drawing/2014/main" val="320209000"/>
                    </a:ext>
                  </a:extLst>
                </a:gridCol>
                <a:gridCol w="5803701">
                  <a:extLst>
                    <a:ext uri="{9D8B030D-6E8A-4147-A177-3AD203B41FA5}">
                      <a16:colId xmlns:a16="http://schemas.microsoft.com/office/drawing/2014/main" val="3324366891"/>
                    </a:ext>
                  </a:extLst>
                </a:gridCol>
                <a:gridCol w="2752775">
                  <a:extLst>
                    <a:ext uri="{9D8B030D-6E8A-4147-A177-3AD203B41FA5}">
                      <a16:colId xmlns:a16="http://schemas.microsoft.com/office/drawing/2014/main" val="1119426336"/>
                    </a:ext>
                  </a:extLst>
                </a:gridCol>
                <a:gridCol w="1741836">
                  <a:extLst>
                    <a:ext uri="{9D8B030D-6E8A-4147-A177-3AD203B41FA5}">
                      <a16:colId xmlns:a16="http://schemas.microsoft.com/office/drawing/2014/main" val="2766122004"/>
                    </a:ext>
                  </a:extLst>
                </a:gridCol>
              </a:tblGrid>
              <a:tr h="617437">
                <a:tc>
                  <a:txBody>
                    <a:bodyPr/>
                    <a:lstStyle/>
                    <a:p>
                      <a:pPr algn="ctr" fontAlgn="ctr"/>
                      <a:r>
                        <a:rPr lang="es-CO" sz="1400" b="1" i="0" u="none" strike="noStrike" dirty="0">
                          <a:solidFill>
                            <a:srgbClr val="002060"/>
                          </a:solidFill>
                          <a:effectLst/>
                          <a:latin typeface="+mn-lt"/>
                        </a:rPr>
                        <a:t>CENTRO ZONAL</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COMPROMISO</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RESPONSABLE</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FECHA DE CUMPLIMIENTO</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286938103"/>
                  </a:ext>
                </a:extLst>
              </a:tr>
              <a:tr h="1210986">
                <a:tc>
                  <a:txBody>
                    <a:bodyPr/>
                    <a:lstStyle/>
                    <a:p>
                      <a:pPr algn="ctr" fontAlgn="ctr"/>
                      <a:r>
                        <a:rPr lang="es-CO" sz="1600" b="1" i="0" u="none" strike="noStrike" dirty="0">
                          <a:solidFill>
                            <a:srgbClr val="002060"/>
                          </a:solidFill>
                          <a:effectLst/>
                          <a:latin typeface="+mn-lt"/>
                        </a:rPr>
                        <a:t>LA UNION</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b="0" i="0" u="none" strike="noStrike" dirty="0">
                          <a:solidFill>
                            <a:srgbClr val="002060"/>
                          </a:solidFill>
                          <a:effectLst/>
                          <a:latin typeface="+mn-lt"/>
                        </a:rPr>
                        <a:t>Revisar la posibilidad de que la entrega del cuadernillo en el caso especifico de la modalidad FAMI se haga en el mes de junio teniendo en cuenta que el mismo es muy extenso y no se alcanza a entregar el mes de mayo.</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it-IT" sz="1600" b="0" i="0" u="none" strike="noStrike" dirty="0">
                          <a:solidFill>
                            <a:srgbClr val="002060"/>
                          </a:solidFill>
                          <a:effectLst/>
                          <a:latin typeface="+mn-lt"/>
                        </a:rPr>
                        <a:t>Supervisor del Contrato 408 del 2022</a:t>
                      </a:r>
                      <a:endParaRPr lang="es-CO" sz="1600" b="0"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b="0" i="0" u="none" strike="noStrike" dirty="0">
                          <a:solidFill>
                            <a:srgbClr val="002060"/>
                          </a:solidFill>
                          <a:effectLst/>
                          <a:latin typeface="+mn-lt"/>
                        </a:rPr>
                        <a:t>09/06/2022</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688145913"/>
                  </a:ext>
                </a:extLst>
              </a:tr>
            </a:tbl>
          </a:graphicData>
        </a:graphic>
      </p:graphicFrame>
      <p:sp>
        <p:nvSpPr>
          <p:cNvPr id="6" name="CuadroTexto 5">
            <a:extLst>
              <a:ext uri="{FF2B5EF4-FFF2-40B4-BE49-F238E27FC236}">
                <a16:creationId xmlns:a16="http://schemas.microsoft.com/office/drawing/2014/main" id="{1871DC52-D308-4F41-BCDB-4489447B693C}"/>
              </a:ext>
            </a:extLst>
          </p:cNvPr>
          <p:cNvSpPr txBox="1"/>
          <p:nvPr/>
        </p:nvSpPr>
        <p:spPr>
          <a:xfrm>
            <a:off x="340965" y="4294003"/>
            <a:ext cx="95677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Fuente: </a:t>
            </a:r>
            <a:r>
              <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Consolidado Compromisos Mesas Públicas y Rendición Pública de Cuentas 2022</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 </a:t>
            </a:r>
            <a:endPar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38405580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33A741F2-33A6-15CA-2629-FD929A76B0BA}"/>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5" name="TextBox 6">
            <a:extLst>
              <a:ext uri="{FF2B5EF4-FFF2-40B4-BE49-F238E27FC236}">
                <a16:creationId xmlns:a16="http://schemas.microsoft.com/office/drawing/2014/main" id="{6BE582F8-1305-4391-98F1-CE51F82EB6DA}"/>
              </a:ext>
            </a:extLst>
          </p:cNvPr>
          <p:cNvSpPr txBox="1"/>
          <p:nvPr/>
        </p:nvSpPr>
        <p:spPr>
          <a:xfrm>
            <a:off x="1167320" y="225008"/>
            <a:ext cx="1029204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 </a:t>
            </a: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COMPROMISOS ADQUIRIDOS – CENTRO ZONAL BARBACOAS</a:t>
            </a:r>
          </a:p>
        </p:txBody>
      </p:sp>
      <p:sp>
        <p:nvSpPr>
          <p:cNvPr id="7" name="TextBox 6">
            <a:extLst>
              <a:ext uri="{FF2B5EF4-FFF2-40B4-BE49-F238E27FC236}">
                <a16:creationId xmlns:a16="http://schemas.microsoft.com/office/drawing/2014/main" id="{606C67C5-E22B-483E-9B79-49F243BF3582}"/>
              </a:ext>
            </a:extLst>
          </p:cNvPr>
          <p:cNvSpPr txBox="1"/>
          <p:nvPr/>
        </p:nvSpPr>
        <p:spPr>
          <a:xfrm>
            <a:off x="425278" y="1444201"/>
            <a:ext cx="115793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ESTADO DE LOS COMPROMISOS ADQUIRIDOS EN LA MESA PÚBLICA REALIZADA EN LA VIGENCIA 2022</a:t>
            </a:r>
          </a:p>
        </p:txBody>
      </p:sp>
      <p:graphicFrame>
        <p:nvGraphicFramePr>
          <p:cNvPr id="6" name="Tabla 5">
            <a:extLst>
              <a:ext uri="{FF2B5EF4-FFF2-40B4-BE49-F238E27FC236}">
                <a16:creationId xmlns:a16="http://schemas.microsoft.com/office/drawing/2014/main" id="{B7CF3C21-DD92-4ABF-95B4-6177F6FD9E82}"/>
              </a:ext>
            </a:extLst>
          </p:cNvPr>
          <p:cNvGraphicFramePr>
            <a:graphicFrameLocks noGrp="1"/>
          </p:cNvGraphicFramePr>
          <p:nvPr>
            <p:extLst>
              <p:ext uri="{D42A27DB-BD31-4B8C-83A1-F6EECF244321}">
                <p14:modId xmlns:p14="http://schemas.microsoft.com/office/powerpoint/2010/main" val="55615581"/>
              </p:ext>
            </p:extLst>
          </p:nvPr>
        </p:nvGraphicFramePr>
        <p:xfrm>
          <a:off x="425278" y="2417382"/>
          <a:ext cx="11649276" cy="2021439"/>
        </p:xfrm>
        <a:graphic>
          <a:graphicData uri="http://schemas.openxmlformats.org/drawingml/2006/table">
            <a:tbl>
              <a:tblPr>
                <a:tableStyleId>{5C22544A-7EE6-4342-B048-85BDC9FD1C3A}</a:tableStyleId>
              </a:tblPr>
              <a:tblGrid>
                <a:gridCol w="1311243">
                  <a:extLst>
                    <a:ext uri="{9D8B030D-6E8A-4147-A177-3AD203B41FA5}">
                      <a16:colId xmlns:a16="http://schemas.microsoft.com/office/drawing/2014/main" val="320209000"/>
                    </a:ext>
                  </a:extLst>
                </a:gridCol>
                <a:gridCol w="5881189">
                  <a:extLst>
                    <a:ext uri="{9D8B030D-6E8A-4147-A177-3AD203B41FA5}">
                      <a16:colId xmlns:a16="http://schemas.microsoft.com/office/drawing/2014/main" val="3324366891"/>
                    </a:ext>
                  </a:extLst>
                </a:gridCol>
                <a:gridCol w="2729644">
                  <a:extLst>
                    <a:ext uri="{9D8B030D-6E8A-4147-A177-3AD203B41FA5}">
                      <a16:colId xmlns:a16="http://schemas.microsoft.com/office/drawing/2014/main" val="1119426336"/>
                    </a:ext>
                  </a:extLst>
                </a:gridCol>
                <a:gridCol w="1727200">
                  <a:extLst>
                    <a:ext uri="{9D8B030D-6E8A-4147-A177-3AD203B41FA5}">
                      <a16:colId xmlns:a16="http://schemas.microsoft.com/office/drawing/2014/main" val="2766122004"/>
                    </a:ext>
                  </a:extLst>
                </a:gridCol>
              </a:tblGrid>
              <a:tr h="660035">
                <a:tc>
                  <a:txBody>
                    <a:bodyPr/>
                    <a:lstStyle/>
                    <a:p>
                      <a:pPr algn="ctr" fontAlgn="ctr"/>
                      <a:r>
                        <a:rPr lang="es-CO" sz="1400" b="1" i="0" u="none" strike="noStrike" dirty="0">
                          <a:solidFill>
                            <a:srgbClr val="002060"/>
                          </a:solidFill>
                          <a:effectLst/>
                          <a:latin typeface="+mn-lt"/>
                        </a:rPr>
                        <a:t>CENTRO ZONAL</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COMPROMISO</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RESPONSABLE</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FECHA DE CUMPLIMIENTO</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286938103"/>
                  </a:ext>
                </a:extLst>
              </a:tr>
              <a:tr h="1361404">
                <a:tc>
                  <a:txBody>
                    <a:bodyPr/>
                    <a:lstStyle/>
                    <a:p>
                      <a:pPr algn="ctr" fontAlgn="ctr"/>
                      <a:r>
                        <a:rPr lang="es-CO" sz="1600" b="1" i="0" u="none" strike="noStrike" dirty="0">
                          <a:solidFill>
                            <a:srgbClr val="002060"/>
                          </a:solidFill>
                          <a:effectLst/>
                          <a:latin typeface="+mn-lt"/>
                        </a:rPr>
                        <a:t>BARBACOAS</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u="none" strike="noStrike" dirty="0">
                          <a:solidFill>
                            <a:srgbClr val="002060"/>
                          </a:solidFill>
                          <a:effectLst/>
                          <a:latin typeface="+mn-lt"/>
                        </a:rPr>
                        <a:t>Ninguno, las dudas e inquietudes se resolvieron durante el desarrollo de la mesa pública</a:t>
                      </a:r>
                      <a:endParaRPr lang="es-CO" sz="16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u="none" strike="noStrike" dirty="0">
                          <a:solidFill>
                            <a:srgbClr val="002060"/>
                          </a:solidFill>
                          <a:effectLst/>
                          <a:latin typeface="+mn-lt"/>
                        </a:rPr>
                        <a:t> N/A</a:t>
                      </a:r>
                      <a:endParaRPr lang="es-CO" sz="16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u="none" strike="noStrike" dirty="0">
                          <a:solidFill>
                            <a:srgbClr val="002060"/>
                          </a:solidFill>
                          <a:effectLst/>
                          <a:latin typeface="+mn-lt"/>
                        </a:rPr>
                        <a:t> N/A</a:t>
                      </a:r>
                      <a:endParaRPr lang="es-CO" sz="16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688145913"/>
                  </a:ext>
                </a:extLst>
              </a:tr>
            </a:tbl>
          </a:graphicData>
        </a:graphic>
      </p:graphicFrame>
      <p:sp>
        <p:nvSpPr>
          <p:cNvPr id="8" name="CuadroTexto 7">
            <a:extLst>
              <a:ext uri="{FF2B5EF4-FFF2-40B4-BE49-F238E27FC236}">
                <a16:creationId xmlns:a16="http://schemas.microsoft.com/office/drawing/2014/main" id="{B09B25AC-0834-482E-A26D-E0713D4A5A49}"/>
              </a:ext>
            </a:extLst>
          </p:cNvPr>
          <p:cNvSpPr txBox="1"/>
          <p:nvPr/>
        </p:nvSpPr>
        <p:spPr>
          <a:xfrm>
            <a:off x="341388" y="4505109"/>
            <a:ext cx="95677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Fuente: </a:t>
            </a:r>
            <a:r>
              <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Consolidado Compromisos Mesas Públicas y Rendición Pública de Cuentas 2022</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 </a:t>
            </a:r>
            <a:endPar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346228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2F1BD7FF-BE84-18D4-1750-B78D6AB42F0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extBox 6">
            <a:extLst>
              <a:ext uri="{FF2B5EF4-FFF2-40B4-BE49-F238E27FC236}">
                <a16:creationId xmlns:a16="http://schemas.microsoft.com/office/drawing/2014/main" id="{70A3EC31-5ED9-0BB8-0836-0AB0CD75FA10}"/>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6" name="CuadroTexto 5">
            <a:extLst>
              <a:ext uri="{FF2B5EF4-FFF2-40B4-BE49-F238E27FC236}">
                <a16:creationId xmlns:a16="http://schemas.microsoft.com/office/drawing/2014/main" id="{86C40ABE-1488-4DDD-A6B1-834C2D4B41B6}"/>
              </a:ext>
            </a:extLst>
          </p:cNvPr>
          <p:cNvSpPr txBox="1"/>
          <p:nvPr/>
        </p:nvSpPr>
        <p:spPr>
          <a:xfrm>
            <a:off x="1543933" y="2328166"/>
            <a:ext cx="5527987" cy="1631216"/>
          </a:xfrm>
          <a:prstGeom prst="rect">
            <a:avLst/>
          </a:prstGeom>
          <a:noFill/>
        </p:spPr>
        <p:txBody>
          <a:bodyPr wrap="square" rtlCol="0">
            <a:spAutoFit/>
          </a:bodyPr>
          <a:lstStyle/>
          <a:p>
            <a:pPr algn="ctr"/>
            <a:r>
              <a:rPr lang="es-419" sz="4000" b="1" dirty="0">
                <a:solidFill>
                  <a:prstClr val="white"/>
                </a:solidFill>
                <a:latin typeface="Verdana" panose="020B0604030504040204" pitchFamily="34" charset="0"/>
                <a:ea typeface="Verdana" panose="020B0604030504040204" pitchFamily="34" charset="0"/>
                <a:cs typeface="Roboto" panose="02000000000000000000" pitchFamily="2" charset="0"/>
              </a:rPr>
              <a:t>CONTEXTO INSTITUCIONAL </a:t>
            </a:r>
          </a:p>
          <a:p>
            <a:pPr algn="ctr"/>
            <a:endParaRPr lang="es-ES_tradnl"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24802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33A741F2-33A6-15CA-2629-FD929A76B0BA}"/>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5" name="TextBox 6">
            <a:extLst>
              <a:ext uri="{FF2B5EF4-FFF2-40B4-BE49-F238E27FC236}">
                <a16:creationId xmlns:a16="http://schemas.microsoft.com/office/drawing/2014/main" id="{6BE582F8-1305-4391-98F1-CE51F82EB6DA}"/>
              </a:ext>
            </a:extLst>
          </p:cNvPr>
          <p:cNvSpPr txBox="1"/>
          <p:nvPr/>
        </p:nvSpPr>
        <p:spPr>
          <a:xfrm>
            <a:off x="1167320" y="225008"/>
            <a:ext cx="1029204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 </a:t>
            </a: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COMPROMISOS ADQUIRIDOS – CENTRO ZONAL REMOLINO</a:t>
            </a:r>
          </a:p>
        </p:txBody>
      </p:sp>
      <p:sp>
        <p:nvSpPr>
          <p:cNvPr id="7" name="TextBox 6">
            <a:extLst>
              <a:ext uri="{FF2B5EF4-FFF2-40B4-BE49-F238E27FC236}">
                <a16:creationId xmlns:a16="http://schemas.microsoft.com/office/drawing/2014/main" id="{606C67C5-E22B-483E-9B79-49F243BF3582}"/>
              </a:ext>
            </a:extLst>
          </p:cNvPr>
          <p:cNvSpPr txBox="1"/>
          <p:nvPr/>
        </p:nvSpPr>
        <p:spPr>
          <a:xfrm>
            <a:off x="425278" y="1444201"/>
            <a:ext cx="115793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ESTADO DE LOS COMPROMISOS ADQUIRIDOS EN LA MESA PÚBLICA REALIZADA EN LA VIGENCIA 2022</a:t>
            </a:r>
          </a:p>
        </p:txBody>
      </p:sp>
      <p:graphicFrame>
        <p:nvGraphicFramePr>
          <p:cNvPr id="6" name="Tabla 5">
            <a:extLst>
              <a:ext uri="{FF2B5EF4-FFF2-40B4-BE49-F238E27FC236}">
                <a16:creationId xmlns:a16="http://schemas.microsoft.com/office/drawing/2014/main" id="{B7CF3C21-DD92-4ABF-95B4-6177F6FD9E82}"/>
              </a:ext>
            </a:extLst>
          </p:cNvPr>
          <p:cNvGraphicFramePr>
            <a:graphicFrameLocks noGrp="1"/>
          </p:cNvGraphicFramePr>
          <p:nvPr>
            <p:extLst>
              <p:ext uri="{D42A27DB-BD31-4B8C-83A1-F6EECF244321}">
                <p14:modId xmlns:p14="http://schemas.microsoft.com/office/powerpoint/2010/main" val="3456667338"/>
              </p:ext>
            </p:extLst>
          </p:nvPr>
        </p:nvGraphicFramePr>
        <p:xfrm>
          <a:off x="425278" y="2417382"/>
          <a:ext cx="11649276" cy="2021439"/>
        </p:xfrm>
        <a:graphic>
          <a:graphicData uri="http://schemas.openxmlformats.org/drawingml/2006/table">
            <a:tbl>
              <a:tblPr>
                <a:tableStyleId>{5C22544A-7EE6-4342-B048-85BDC9FD1C3A}</a:tableStyleId>
              </a:tblPr>
              <a:tblGrid>
                <a:gridCol w="1311243">
                  <a:extLst>
                    <a:ext uri="{9D8B030D-6E8A-4147-A177-3AD203B41FA5}">
                      <a16:colId xmlns:a16="http://schemas.microsoft.com/office/drawing/2014/main" val="320209000"/>
                    </a:ext>
                  </a:extLst>
                </a:gridCol>
                <a:gridCol w="5881189">
                  <a:extLst>
                    <a:ext uri="{9D8B030D-6E8A-4147-A177-3AD203B41FA5}">
                      <a16:colId xmlns:a16="http://schemas.microsoft.com/office/drawing/2014/main" val="3324366891"/>
                    </a:ext>
                  </a:extLst>
                </a:gridCol>
                <a:gridCol w="2729644">
                  <a:extLst>
                    <a:ext uri="{9D8B030D-6E8A-4147-A177-3AD203B41FA5}">
                      <a16:colId xmlns:a16="http://schemas.microsoft.com/office/drawing/2014/main" val="1119426336"/>
                    </a:ext>
                  </a:extLst>
                </a:gridCol>
                <a:gridCol w="1727200">
                  <a:extLst>
                    <a:ext uri="{9D8B030D-6E8A-4147-A177-3AD203B41FA5}">
                      <a16:colId xmlns:a16="http://schemas.microsoft.com/office/drawing/2014/main" val="2766122004"/>
                    </a:ext>
                  </a:extLst>
                </a:gridCol>
              </a:tblGrid>
              <a:tr h="660035">
                <a:tc>
                  <a:txBody>
                    <a:bodyPr/>
                    <a:lstStyle/>
                    <a:p>
                      <a:pPr algn="ctr" fontAlgn="ctr"/>
                      <a:r>
                        <a:rPr lang="es-CO" sz="1400" b="1" i="0" u="none" strike="noStrike" dirty="0">
                          <a:solidFill>
                            <a:srgbClr val="002060"/>
                          </a:solidFill>
                          <a:effectLst/>
                          <a:latin typeface="+mn-lt"/>
                        </a:rPr>
                        <a:t>CENTRO ZONAL</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COMPROMISO</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RESPONSABLE</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FECHA DE CUMPLIMIENTO</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286938103"/>
                  </a:ext>
                </a:extLst>
              </a:tr>
              <a:tr h="1361404">
                <a:tc>
                  <a:txBody>
                    <a:bodyPr/>
                    <a:lstStyle/>
                    <a:p>
                      <a:pPr algn="ctr" fontAlgn="ctr"/>
                      <a:r>
                        <a:rPr lang="es-CO" sz="1600" b="1" i="0" u="none" strike="noStrike" dirty="0">
                          <a:solidFill>
                            <a:srgbClr val="002060"/>
                          </a:solidFill>
                          <a:effectLst/>
                          <a:latin typeface="+mn-lt"/>
                        </a:rPr>
                        <a:t>REMOLINO</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u="none" strike="noStrike" dirty="0">
                          <a:solidFill>
                            <a:srgbClr val="002060"/>
                          </a:solidFill>
                          <a:effectLst/>
                          <a:latin typeface="+mn-lt"/>
                        </a:rPr>
                        <a:t>Ninguno, las dudas e inquietudes se resolvieron durante el desarrollo de la mesa pública</a:t>
                      </a:r>
                      <a:endParaRPr lang="es-CO" sz="16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u="none" strike="noStrike" dirty="0">
                          <a:solidFill>
                            <a:srgbClr val="002060"/>
                          </a:solidFill>
                          <a:effectLst/>
                          <a:latin typeface="+mn-lt"/>
                        </a:rPr>
                        <a:t> N/A</a:t>
                      </a:r>
                      <a:endParaRPr lang="es-CO" sz="16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u="none" strike="noStrike" dirty="0">
                          <a:solidFill>
                            <a:srgbClr val="002060"/>
                          </a:solidFill>
                          <a:effectLst/>
                          <a:latin typeface="+mn-lt"/>
                        </a:rPr>
                        <a:t> N/A</a:t>
                      </a:r>
                      <a:endParaRPr lang="es-CO" sz="16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688145913"/>
                  </a:ext>
                </a:extLst>
              </a:tr>
            </a:tbl>
          </a:graphicData>
        </a:graphic>
      </p:graphicFrame>
      <p:sp>
        <p:nvSpPr>
          <p:cNvPr id="8" name="CuadroTexto 7">
            <a:extLst>
              <a:ext uri="{FF2B5EF4-FFF2-40B4-BE49-F238E27FC236}">
                <a16:creationId xmlns:a16="http://schemas.microsoft.com/office/drawing/2014/main" id="{F36CD5BC-192A-4E70-B0B7-2C5EE2A8BC52}"/>
              </a:ext>
            </a:extLst>
          </p:cNvPr>
          <p:cNvSpPr txBox="1"/>
          <p:nvPr/>
        </p:nvSpPr>
        <p:spPr>
          <a:xfrm>
            <a:off x="425278" y="4630944"/>
            <a:ext cx="95677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Fuente: </a:t>
            </a:r>
            <a:r>
              <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Consolidado Compromisos Mesas Públicas y Rendición Pública de Cuentas 2022</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 </a:t>
            </a:r>
            <a:endPar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40488074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33A741F2-33A6-15CA-2629-FD929A76B0BA}"/>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5" name="TextBox 6">
            <a:extLst>
              <a:ext uri="{FF2B5EF4-FFF2-40B4-BE49-F238E27FC236}">
                <a16:creationId xmlns:a16="http://schemas.microsoft.com/office/drawing/2014/main" id="{6BE582F8-1305-4391-98F1-CE51F82EB6DA}"/>
              </a:ext>
            </a:extLst>
          </p:cNvPr>
          <p:cNvSpPr txBox="1"/>
          <p:nvPr/>
        </p:nvSpPr>
        <p:spPr>
          <a:xfrm>
            <a:off x="1167320" y="225008"/>
            <a:ext cx="1029204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 </a:t>
            </a:r>
            <a:r>
              <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rPr>
              <a:t>COMPROMISOS ADQUIRIDOS – </a:t>
            </a:r>
            <a:r>
              <a:rPr lang="es-ES" sz="2000" b="1" dirty="0">
                <a:solidFill>
                  <a:srgbClr val="4DAF46"/>
                </a:solidFill>
                <a:latin typeface="Verdana" panose="020B0604030504040204" pitchFamily="34" charset="0"/>
                <a:ea typeface="Verdana" panose="020B0604030504040204" pitchFamily="34" charset="0"/>
              </a:rPr>
              <a:t>RPC NARIÑO 2022</a:t>
            </a:r>
            <a:endParaRPr kumimoji="0" lang="es-ES" sz="2000" b="1" i="0" u="none" strike="noStrike" kern="1200" cap="none" spc="0" normalizeH="0" baseline="0" noProof="0" dirty="0">
              <a:ln>
                <a:noFill/>
              </a:ln>
              <a:solidFill>
                <a:srgbClr val="4DAF46"/>
              </a:solidFill>
              <a:effectLst/>
              <a:uLnTx/>
              <a:uFillTx/>
              <a:latin typeface="Verdana" panose="020B0604030504040204" pitchFamily="34" charset="0"/>
              <a:ea typeface="Verdana" panose="020B0604030504040204" pitchFamily="34" charset="0"/>
              <a:cs typeface="+mn-cs"/>
            </a:endParaRPr>
          </a:p>
        </p:txBody>
      </p:sp>
      <p:sp>
        <p:nvSpPr>
          <p:cNvPr id="7" name="TextBox 6">
            <a:extLst>
              <a:ext uri="{FF2B5EF4-FFF2-40B4-BE49-F238E27FC236}">
                <a16:creationId xmlns:a16="http://schemas.microsoft.com/office/drawing/2014/main" id="{606C67C5-E22B-483E-9B79-49F243BF3582}"/>
              </a:ext>
            </a:extLst>
          </p:cNvPr>
          <p:cNvSpPr txBox="1"/>
          <p:nvPr/>
        </p:nvSpPr>
        <p:spPr>
          <a:xfrm>
            <a:off x="425278" y="1444201"/>
            <a:ext cx="115793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ESTADO DE LOS COMPROMISOS ADQUIRIDOS EN LA RENDICIÓN PÚBLICA DE CUENTAS REALIZADA EN LA VIGENCIA 2022</a:t>
            </a:r>
          </a:p>
        </p:txBody>
      </p:sp>
      <p:graphicFrame>
        <p:nvGraphicFramePr>
          <p:cNvPr id="6" name="Tabla 5">
            <a:extLst>
              <a:ext uri="{FF2B5EF4-FFF2-40B4-BE49-F238E27FC236}">
                <a16:creationId xmlns:a16="http://schemas.microsoft.com/office/drawing/2014/main" id="{B7CF3C21-DD92-4ABF-95B4-6177F6FD9E82}"/>
              </a:ext>
            </a:extLst>
          </p:cNvPr>
          <p:cNvGraphicFramePr>
            <a:graphicFrameLocks noGrp="1"/>
          </p:cNvGraphicFramePr>
          <p:nvPr>
            <p:extLst>
              <p:ext uri="{D42A27DB-BD31-4B8C-83A1-F6EECF244321}">
                <p14:modId xmlns:p14="http://schemas.microsoft.com/office/powerpoint/2010/main" val="2307958503"/>
              </p:ext>
            </p:extLst>
          </p:nvPr>
        </p:nvGraphicFramePr>
        <p:xfrm>
          <a:off x="425278" y="2417382"/>
          <a:ext cx="11649276" cy="2021439"/>
        </p:xfrm>
        <a:graphic>
          <a:graphicData uri="http://schemas.openxmlformats.org/drawingml/2006/table">
            <a:tbl>
              <a:tblPr>
                <a:tableStyleId>{5C22544A-7EE6-4342-B048-85BDC9FD1C3A}</a:tableStyleId>
              </a:tblPr>
              <a:tblGrid>
                <a:gridCol w="1604858">
                  <a:extLst>
                    <a:ext uri="{9D8B030D-6E8A-4147-A177-3AD203B41FA5}">
                      <a16:colId xmlns:a16="http://schemas.microsoft.com/office/drawing/2014/main" val="320209000"/>
                    </a:ext>
                  </a:extLst>
                </a:gridCol>
                <a:gridCol w="5587574">
                  <a:extLst>
                    <a:ext uri="{9D8B030D-6E8A-4147-A177-3AD203B41FA5}">
                      <a16:colId xmlns:a16="http://schemas.microsoft.com/office/drawing/2014/main" val="3324366891"/>
                    </a:ext>
                  </a:extLst>
                </a:gridCol>
                <a:gridCol w="2729644">
                  <a:extLst>
                    <a:ext uri="{9D8B030D-6E8A-4147-A177-3AD203B41FA5}">
                      <a16:colId xmlns:a16="http://schemas.microsoft.com/office/drawing/2014/main" val="1119426336"/>
                    </a:ext>
                  </a:extLst>
                </a:gridCol>
                <a:gridCol w="1727200">
                  <a:extLst>
                    <a:ext uri="{9D8B030D-6E8A-4147-A177-3AD203B41FA5}">
                      <a16:colId xmlns:a16="http://schemas.microsoft.com/office/drawing/2014/main" val="2766122004"/>
                    </a:ext>
                  </a:extLst>
                </a:gridCol>
              </a:tblGrid>
              <a:tr h="660035">
                <a:tc>
                  <a:txBody>
                    <a:bodyPr/>
                    <a:lstStyle/>
                    <a:p>
                      <a:pPr algn="ctr" fontAlgn="ctr"/>
                      <a:r>
                        <a:rPr lang="es-CO" sz="1400" b="1" i="0" u="none" strike="noStrike" dirty="0">
                          <a:solidFill>
                            <a:srgbClr val="002060"/>
                          </a:solidFill>
                          <a:effectLst/>
                          <a:latin typeface="+mn-lt"/>
                        </a:rPr>
                        <a:t>REGIONAL</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COMPROMISO</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RESPONSABLE</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tc>
                  <a:txBody>
                    <a:bodyPr/>
                    <a:lstStyle/>
                    <a:p>
                      <a:pPr algn="ctr" fontAlgn="ctr"/>
                      <a:r>
                        <a:rPr lang="es-CO" sz="1400" b="1" u="none" strike="noStrike" dirty="0">
                          <a:solidFill>
                            <a:srgbClr val="002060"/>
                          </a:solidFill>
                          <a:effectLst/>
                          <a:latin typeface="+mn-lt"/>
                        </a:rPr>
                        <a:t>FECHA DE CUMPLIMIENTO</a:t>
                      </a:r>
                      <a:endParaRPr lang="es-CO" sz="14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286938103"/>
                  </a:ext>
                </a:extLst>
              </a:tr>
              <a:tr h="1361404">
                <a:tc>
                  <a:txBody>
                    <a:bodyPr/>
                    <a:lstStyle/>
                    <a:p>
                      <a:pPr algn="ctr" fontAlgn="ctr"/>
                      <a:r>
                        <a:rPr lang="es-CO" sz="1600" b="1" i="0" u="none" strike="noStrike" dirty="0">
                          <a:solidFill>
                            <a:srgbClr val="002060"/>
                          </a:solidFill>
                          <a:effectLst/>
                          <a:latin typeface="+mn-lt"/>
                        </a:rPr>
                        <a:t>NARIÑO</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u="none" strike="noStrike" dirty="0">
                          <a:solidFill>
                            <a:srgbClr val="002060"/>
                          </a:solidFill>
                          <a:effectLst/>
                          <a:latin typeface="+mn-lt"/>
                        </a:rPr>
                        <a:t>Ninguno, las dudas e inquietudes se resolvieron durante el desarrollo de la mesa pública</a:t>
                      </a:r>
                      <a:endParaRPr lang="es-CO" sz="16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u="none" strike="noStrike" dirty="0">
                          <a:solidFill>
                            <a:srgbClr val="002060"/>
                          </a:solidFill>
                          <a:effectLst/>
                          <a:latin typeface="+mn-lt"/>
                        </a:rPr>
                        <a:t> N/A</a:t>
                      </a:r>
                      <a:endParaRPr lang="es-CO" sz="16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u="none" strike="noStrike" dirty="0">
                          <a:solidFill>
                            <a:srgbClr val="002060"/>
                          </a:solidFill>
                          <a:effectLst/>
                          <a:latin typeface="+mn-lt"/>
                        </a:rPr>
                        <a:t> N/A</a:t>
                      </a:r>
                      <a:endParaRPr lang="es-CO" sz="1600" b="1" i="0" u="none" strike="noStrike" dirty="0">
                        <a:solidFill>
                          <a:srgbClr val="002060"/>
                        </a:solidFill>
                        <a:effectLst/>
                        <a:latin typeface="+mn-lt"/>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688145913"/>
                  </a:ext>
                </a:extLst>
              </a:tr>
            </a:tbl>
          </a:graphicData>
        </a:graphic>
      </p:graphicFrame>
      <p:sp>
        <p:nvSpPr>
          <p:cNvPr id="8" name="CuadroTexto 7">
            <a:extLst>
              <a:ext uri="{FF2B5EF4-FFF2-40B4-BE49-F238E27FC236}">
                <a16:creationId xmlns:a16="http://schemas.microsoft.com/office/drawing/2014/main" id="{F36CD5BC-192A-4E70-B0B7-2C5EE2A8BC52}"/>
              </a:ext>
            </a:extLst>
          </p:cNvPr>
          <p:cNvSpPr txBox="1"/>
          <p:nvPr/>
        </p:nvSpPr>
        <p:spPr>
          <a:xfrm>
            <a:off x="425278" y="4630944"/>
            <a:ext cx="95677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Fuente: </a:t>
            </a:r>
            <a:r>
              <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Consolidado Compromisos Mesas Públicas y Rendición Pública de Cuentas 2022</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 </a:t>
            </a:r>
            <a:endPar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32239548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Interfaz de usuario gráfica&#10;&#10;Descripción generada automáticamente">
            <a:extLst>
              <a:ext uri="{FF2B5EF4-FFF2-40B4-BE49-F238E27FC236}">
                <a16:creationId xmlns:a16="http://schemas.microsoft.com/office/drawing/2014/main" id="{3AE05E19-B165-DDBF-C432-E9A51D49A89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F02E8A87-F7EB-4246-0EAB-AEEA0672CAB3}"/>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A8AF465E-E8C2-4C02-BB36-A6B375C62530}"/>
              </a:ext>
            </a:extLst>
          </p:cNvPr>
          <p:cNvSpPr txBox="1"/>
          <p:nvPr/>
        </p:nvSpPr>
        <p:spPr>
          <a:xfrm>
            <a:off x="1187970" y="1509726"/>
            <a:ext cx="6267907" cy="2385268"/>
          </a:xfrm>
          <a:prstGeom prst="rect">
            <a:avLst/>
          </a:prstGeom>
          <a:noFill/>
        </p:spPr>
        <p:txBody>
          <a:bodyPr wrap="square" rtlCol="0">
            <a:spAutoFit/>
          </a:bodyPr>
          <a:lstStyle/>
          <a:p>
            <a:pPr algn="ctr"/>
            <a:r>
              <a:rPr lang="es-ES_tradnl" sz="4400" b="1" dirty="0">
                <a:solidFill>
                  <a:schemeClr val="bg1"/>
                </a:solidFill>
                <a:latin typeface="Verdana" panose="020B0604030504040204" pitchFamily="34" charset="0"/>
                <a:ea typeface="Verdana" panose="020B0604030504040204" pitchFamily="34" charset="0"/>
              </a:rPr>
              <a:t>INFORME PQRS</a:t>
            </a:r>
          </a:p>
          <a:p>
            <a:pPr algn="ctr"/>
            <a:r>
              <a:rPr lang="es-ES_tradnl" sz="3500" dirty="0">
                <a:solidFill>
                  <a:schemeClr val="bg1"/>
                </a:solidFill>
                <a:latin typeface="Verdana" panose="020B0604030504040204" pitchFamily="34" charset="0"/>
                <a:ea typeface="Verdana" panose="020B0604030504040204" pitchFamily="34" charset="0"/>
              </a:rPr>
              <a:t>CANALES Y MEDIOS PARA LA ATENCIÓN A LA CIUDADANÍA</a:t>
            </a:r>
          </a:p>
        </p:txBody>
      </p:sp>
    </p:spTree>
    <p:extLst>
      <p:ext uri="{BB962C8B-B14F-4D97-AF65-F5344CB8AC3E}">
        <p14:creationId xmlns:p14="http://schemas.microsoft.com/office/powerpoint/2010/main" val="26262865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C5C8AF1C-EE71-8568-1989-6DD1772E002C}"/>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5DBE253B-AFE7-4B1C-916D-0DC633A5071B}"/>
              </a:ext>
            </a:extLst>
          </p:cNvPr>
          <p:cNvSpPr txBox="1"/>
          <p:nvPr/>
        </p:nvSpPr>
        <p:spPr>
          <a:xfrm>
            <a:off x="1402978" y="215401"/>
            <a:ext cx="9955716" cy="400110"/>
          </a:xfrm>
          <a:prstGeom prst="rect">
            <a:avLst/>
          </a:prstGeom>
          <a:noFill/>
        </p:spPr>
        <p:txBody>
          <a:bodyPr wrap="square" rtlCol="0">
            <a:spAutoFit/>
          </a:bodyPr>
          <a:lstStyle/>
          <a:p>
            <a:pPr algn="ctr"/>
            <a:r>
              <a:rPr lang="es-ES" sz="2000" b="1" dirty="0">
                <a:solidFill>
                  <a:srgbClr val="4DAF46"/>
                </a:solidFill>
                <a:latin typeface="Verdana" panose="020B0604030504040204" pitchFamily="34" charset="0"/>
                <a:ea typeface="Verdana" panose="020B0604030504040204" pitchFamily="34" charset="0"/>
              </a:rPr>
              <a:t>INFORME PQRS</a:t>
            </a:r>
          </a:p>
        </p:txBody>
      </p:sp>
      <p:sp>
        <p:nvSpPr>
          <p:cNvPr id="6" name="CuadroTexto 5">
            <a:extLst>
              <a:ext uri="{FF2B5EF4-FFF2-40B4-BE49-F238E27FC236}">
                <a16:creationId xmlns:a16="http://schemas.microsoft.com/office/drawing/2014/main" id="{04DCBA0F-6419-4206-8B28-7FF279FD3832}"/>
              </a:ext>
            </a:extLst>
          </p:cNvPr>
          <p:cNvSpPr txBox="1"/>
          <p:nvPr/>
        </p:nvSpPr>
        <p:spPr>
          <a:xfrm>
            <a:off x="325844" y="6233241"/>
            <a:ext cx="956776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Fuente: </a:t>
            </a:r>
            <a:r>
              <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SIM – Sistema de Información Misional </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 </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hlinkClick r:id="rId2"/>
              </a:rPr>
              <a:t>https://sim.icbf.gov.co/sim/</a:t>
            </a:r>
            <a:r>
              <a:rPr kumimoji="0" lang="es-MX"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rPr>
              <a:t> </a:t>
            </a:r>
            <a:endParaRPr kumimoji="0" lang="es-CO" sz="1100" i="0" u="none" strike="noStrike" kern="0" cap="none" spc="0" normalizeH="0" baseline="0" noProof="0" dirty="0">
              <a:ln>
                <a:noFill/>
              </a:ln>
              <a:solidFill>
                <a:sysClr val="windowText" lastClr="000000"/>
              </a:solidFill>
              <a:effectLst/>
              <a:uLnTx/>
              <a:uFillTx/>
              <a:latin typeface="Arial Narrow" panose="020B0606020202030204" pitchFamily="34" charset="0"/>
              <a:ea typeface="+mn-ea"/>
              <a:cs typeface="+mn-cs"/>
            </a:endParaRPr>
          </a:p>
        </p:txBody>
      </p:sp>
      <p:graphicFrame>
        <p:nvGraphicFramePr>
          <p:cNvPr id="4" name="Tabla 3">
            <a:extLst>
              <a:ext uri="{FF2B5EF4-FFF2-40B4-BE49-F238E27FC236}">
                <a16:creationId xmlns:a16="http://schemas.microsoft.com/office/drawing/2014/main" id="{376DA21B-042E-45D9-90FE-0FC31EFAD514}"/>
              </a:ext>
            </a:extLst>
          </p:cNvPr>
          <p:cNvGraphicFramePr>
            <a:graphicFrameLocks noGrp="1"/>
          </p:cNvGraphicFramePr>
          <p:nvPr>
            <p:extLst>
              <p:ext uri="{D42A27DB-BD31-4B8C-83A1-F6EECF244321}">
                <p14:modId xmlns:p14="http://schemas.microsoft.com/office/powerpoint/2010/main" val="1307403217"/>
              </p:ext>
            </p:extLst>
          </p:nvPr>
        </p:nvGraphicFramePr>
        <p:xfrm>
          <a:off x="325844" y="795516"/>
          <a:ext cx="11511022" cy="5266967"/>
        </p:xfrm>
        <a:graphic>
          <a:graphicData uri="http://schemas.openxmlformats.org/drawingml/2006/table">
            <a:tbl>
              <a:tblPr/>
              <a:tblGrid>
                <a:gridCol w="1846905">
                  <a:extLst>
                    <a:ext uri="{9D8B030D-6E8A-4147-A177-3AD203B41FA5}">
                      <a16:colId xmlns:a16="http://schemas.microsoft.com/office/drawing/2014/main" val="3919381138"/>
                    </a:ext>
                  </a:extLst>
                </a:gridCol>
                <a:gridCol w="5545295">
                  <a:extLst>
                    <a:ext uri="{9D8B030D-6E8A-4147-A177-3AD203B41FA5}">
                      <a16:colId xmlns:a16="http://schemas.microsoft.com/office/drawing/2014/main" val="3389308782"/>
                    </a:ext>
                  </a:extLst>
                </a:gridCol>
                <a:gridCol w="2059411">
                  <a:extLst>
                    <a:ext uri="{9D8B030D-6E8A-4147-A177-3AD203B41FA5}">
                      <a16:colId xmlns:a16="http://schemas.microsoft.com/office/drawing/2014/main" val="315248497"/>
                    </a:ext>
                  </a:extLst>
                </a:gridCol>
                <a:gridCol w="2059411">
                  <a:extLst>
                    <a:ext uri="{9D8B030D-6E8A-4147-A177-3AD203B41FA5}">
                      <a16:colId xmlns:a16="http://schemas.microsoft.com/office/drawing/2014/main" val="2766487016"/>
                    </a:ext>
                  </a:extLst>
                </a:gridCol>
              </a:tblGrid>
              <a:tr h="305834">
                <a:tc rowSpan="2">
                  <a:txBody>
                    <a:bodyPr/>
                    <a:lstStyle/>
                    <a:p>
                      <a:pPr algn="ctr" fontAlgn="ctr"/>
                      <a:r>
                        <a:rPr lang="es-CO" sz="1400" b="1" i="0" u="none" strike="noStrike">
                          <a:solidFill>
                            <a:srgbClr val="000000"/>
                          </a:solidFill>
                          <a:effectLst/>
                          <a:latin typeface="+mn-lt"/>
                        </a:rPr>
                        <a:t>TIPO</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rowSpan="2">
                  <a:txBody>
                    <a:bodyPr/>
                    <a:lstStyle/>
                    <a:p>
                      <a:pPr algn="ctr" fontAlgn="ctr"/>
                      <a:r>
                        <a:rPr lang="es-CO" sz="1400" b="1" i="0" u="none" strike="noStrike">
                          <a:solidFill>
                            <a:srgbClr val="000000"/>
                          </a:solidFill>
                          <a:effectLst/>
                          <a:latin typeface="+mn-lt"/>
                        </a:rPr>
                        <a:t>PRINCIPALES  MOTIVOS</a:t>
                      </a:r>
                    </a:p>
                  </a:txBody>
                  <a:tcPr marL="72000" marR="72000" marT="539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fontAlgn="ctr"/>
                      <a:r>
                        <a:rPr lang="es-CO" sz="1400" b="1" i="0" u="none" strike="noStrike">
                          <a:solidFill>
                            <a:srgbClr val="000000"/>
                          </a:solidFill>
                          <a:effectLst/>
                          <a:latin typeface="+mn-lt"/>
                        </a:rPr>
                        <a:t>Vigencia 2022</a:t>
                      </a:r>
                    </a:p>
                  </a:txBody>
                  <a:tcPr marL="72000" marR="72000" marT="539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A6A6A6"/>
                    </a:solidFill>
                  </a:tcPr>
                </a:tc>
                <a:tc rowSpan="2">
                  <a:txBody>
                    <a:bodyPr/>
                    <a:lstStyle/>
                    <a:p>
                      <a:pPr algn="ctr" fontAlgn="ctr"/>
                      <a:r>
                        <a:rPr lang="es-CO" sz="1400" b="1" i="0" u="none" strike="noStrike">
                          <a:solidFill>
                            <a:srgbClr val="000000"/>
                          </a:solidFill>
                          <a:effectLst/>
                          <a:latin typeface="+mn-lt"/>
                        </a:rPr>
                        <a:t>OPORTUNIDAD RESPUESTA</a:t>
                      </a:r>
                    </a:p>
                  </a:txBody>
                  <a:tcPr marL="72000" marR="72000" marT="5395"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886679092"/>
                  </a:ext>
                </a:extLst>
              </a:tr>
              <a:tr h="465123">
                <a:tc vMerge="1">
                  <a:txBody>
                    <a:bodyPr/>
                    <a:lstStyle/>
                    <a:p>
                      <a:endParaRPr lang="es-CO"/>
                    </a:p>
                  </a:txBody>
                  <a:tcPr/>
                </a:tc>
                <a:tc vMerge="1">
                  <a:txBody>
                    <a:bodyPr/>
                    <a:lstStyle/>
                    <a:p>
                      <a:endParaRPr lang="es-CO"/>
                    </a:p>
                  </a:txBody>
                  <a:tcPr/>
                </a:tc>
                <a:tc>
                  <a:txBody>
                    <a:bodyPr/>
                    <a:lstStyle/>
                    <a:p>
                      <a:pPr algn="ctr" fontAlgn="ctr"/>
                      <a:r>
                        <a:rPr lang="es-CO" sz="1400" b="1" i="0" u="none" strike="noStrike">
                          <a:solidFill>
                            <a:srgbClr val="000000"/>
                          </a:solidFill>
                          <a:effectLst/>
                          <a:latin typeface="+mn-lt"/>
                        </a:rPr>
                        <a:t>Casos = 21,324</a:t>
                      </a:r>
                    </a:p>
                  </a:txBody>
                  <a:tcPr marL="72000" marR="72000" marT="539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6A6A6"/>
                    </a:solidFill>
                  </a:tcPr>
                </a:tc>
                <a:tc vMerge="1">
                  <a:txBody>
                    <a:bodyPr/>
                    <a:lstStyle/>
                    <a:p>
                      <a:endParaRPr lang="es-CO"/>
                    </a:p>
                  </a:txBody>
                  <a:tcPr/>
                </a:tc>
                <a:extLst>
                  <a:ext uri="{0D108BD9-81ED-4DB2-BD59-A6C34878D82A}">
                    <a16:rowId xmlns:a16="http://schemas.microsoft.com/office/drawing/2014/main" val="4257467373"/>
                  </a:ext>
                </a:extLst>
              </a:tr>
              <a:tr h="384365">
                <a:tc rowSpan="7">
                  <a:txBody>
                    <a:bodyPr/>
                    <a:lstStyle/>
                    <a:p>
                      <a:pPr algn="l" fontAlgn="ctr"/>
                      <a:r>
                        <a:rPr lang="es-CO" sz="1400" b="1" i="0" u="none" strike="noStrike">
                          <a:solidFill>
                            <a:srgbClr val="000000"/>
                          </a:solidFill>
                          <a:effectLst/>
                          <a:latin typeface="+mn-lt"/>
                        </a:rPr>
                        <a:t>Peticiones</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es-CO" sz="1400" b="0" i="0" u="none" strike="noStrike">
                          <a:solidFill>
                            <a:srgbClr val="000000"/>
                          </a:solidFill>
                          <a:effectLst/>
                          <a:latin typeface="+mn-lt"/>
                        </a:rPr>
                        <a:t>Información y Orientación, Información y Orientación con Trámite, Atención por Ciclos de Vida y Nutrición</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O" sz="1400" b="1" i="0" u="none" strike="noStrike">
                          <a:solidFill>
                            <a:srgbClr val="000000"/>
                          </a:solidFill>
                          <a:effectLst/>
                          <a:latin typeface="+mn-lt"/>
                        </a:rPr>
                        <a:t>6.429</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O" sz="1400" b="1" i="0" u="none" strike="noStrike">
                          <a:solidFill>
                            <a:srgbClr val="000000"/>
                          </a:solidFill>
                          <a:effectLst/>
                          <a:latin typeface="+mn-lt"/>
                        </a:rPr>
                        <a:t>100%</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82002175"/>
                  </a:ext>
                </a:extLst>
              </a:tr>
              <a:tr h="363178">
                <a:tc vMerge="1">
                  <a:txBody>
                    <a:bodyPr/>
                    <a:lstStyle/>
                    <a:p>
                      <a:endParaRPr lang="es-CO"/>
                    </a:p>
                  </a:txBody>
                  <a:tcPr/>
                </a:tc>
                <a:tc>
                  <a:txBody>
                    <a:bodyPr/>
                    <a:lstStyle/>
                    <a:p>
                      <a:pPr algn="l" fontAlgn="ctr"/>
                      <a:r>
                        <a:rPr lang="es-CO" sz="1400" b="0" i="0" u="none" strike="noStrike">
                          <a:solidFill>
                            <a:srgbClr val="000000"/>
                          </a:solidFill>
                          <a:effectLst/>
                          <a:latin typeface="+mn-lt"/>
                        </a:rPr>
                        <a:t>Solicitudes de Restablecimiento de Derechos y SRD - OA</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O" sz="1400" b="1" i="0" u="none" strike="noStrike">
                          <a:solidFill>
                            <a:srgbClr val="000000"/>
                          </a:solidFill>
                          <a:effectLst/>
                          <a:latin typeface="+mn-lt"/>
                        </a:rPr>
                        <a:t>6.844</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O" sz="1400" b="1" i="0" u="none" strike="noStrike">
                          <a:solidFill>
                            <a:srgbClr val="000000"/>
                          </a:solidFill>
                          <a:effectLst/>
                          <a:latin typeface="+mn-lt"/>
                        </a:rPr>
                        <a:t>100%</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42256106"/>
                  </a:ext>
                </a:extLst>
              </a:tr>
              <a:tr h="363178">
                <a:tc vMerge="1">
                  <a:txBody>
                    <a:bodyPr/>
                    <a:lstStyle/>
                    <a:p>
                      <a:endParaRPr lang="es-CO"/>
                    </a:p>
                  </a:txBody>
                  <a:tcPr/>
                </a:tc>
                <a:tc>
                  <a:txBody>
                    <a:bodyPr/>
                    <a:lstStyle/>
                    <a:p>
                      <a:pPr algn="l" fontAlgn="ctr"/>
                      <a:r>
                        <a:rPr lang="es-CO" sz="1400" b="0" i="0" u="none" strike="noStrike">
                          <a:solidFill>
                            <a:srgbClr val="000000"/>
                          </a:solidFill>
                          <a:effectLst/>
                          <a:latin typeface="+mn-lt"/>
                        </a:rPr>
                        <a:t>Reportes de Amenaza o Vulneración de Derechos</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O" sz="1400" b="1" i="0" u="none" strike="noStrike">
                          <a:solidFill>
                            <a:srgbClr val="000000"/>
                          </a:solidFill>
                          <a:effectLst/>
                          <a:latin typeface="+mn-lt"/>
                        </a:rPr>
                        <a:t>1.271</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O" sz="1400" b="1" i="0" u="none" strike="noStrike">
                          <a:solidFill>
                            <a:srgbClr val="000000"/>
                          </a:solidFill>
                          <a:effectLst/>
                          <a:latin typeface="+mn-lt"/>
                        </a:rPr>
                        <a:t>100%</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344854479"/>
                  </a:ext>
                </a:extLst>
              </a:tr>
              <a:tr h="363178">
                <a:tc vMerge="1">
                  <a:txBody>
                    <a:bodyPr/>
                    <a:lstStyle/>
                    <a:p>
                      <a:endParaRPr lang="es-CO"/>
                    </a:p>
                  </a:txBody>
                  <a:tcPr/>
                </a:tc>
                <a:tc>
                  <a:txBody>
                    <a:bodyPr/>
                    <a:lstStyle/>
                    <a:p>
                      <a:pPr algn="l" fontAlgn="ctr"/>
                      <a:r>
                        <a:rPr lang="es-CO" sz="1400" b="0" i="0" u="none" strike="noStrike">
                          <a:solidFill>
                            <a:srgbClr val="000000"/>
                          </a:solidFill>
                          <a:effectLst/>
                          <a:latin typeface="+mn-lt"/>
                        </a:rPr>
                        <a:t>Inobservancia de Derechos</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O" sz="1400" b="1" i="0" u="none" strike="noStrike">
                          <a:solidFill>
                            <a:srgbClr val="000000"/>
                          </a:solidFill>
                          <a:effectLst/>
                          <a:latin typeface="+mn-lt"/>
                        </a:rPr>
                        <a:t>70</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O" sz="1400" b="1" i="0" u="none" strike="noStrike">
                          <a:solidFill>
                            <a:srgbClr val="000000"/>
                          </a:solidFill>
                          <a:effectLst/>
                          <a:latin typeface="+mn-lt"/>
                        </a:rPr>
                        <a:t>100%</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706035340"/>
                  </a:ext>
                </a:extLst>
              </a:tr>
              <a:tr h="363178">
                <a:tc vMerge="1">
                  <a:txBody>
                    <a:bodyPr/>
                    <a:lstStyle/>
                    <a:p>
                      <a:endParaRPr lang="es-CO"/>
                    </a:p>
                  </a:txBody>
                  <a:tcPr/>
                </a:tc>
                <a:tc>
                  <a:txBody>
                    <a:bodyPr/>
                    <a:lstStyle/>
                    <a:p>
                      <a:pPr algn="l" fontAlgn="ctr"/>
                      <a:r>
                        <a:rPr lang="es-CO" sz="1400" b="0" i="0" u="none" strike="noStrike">
                          <a:solidFill>
                            <a:srgbClr val="000000"/>
                          </a:solidFill>
                          <a:effectLst/>
                          <a:latin typeface="+mn-lt"/>
                        </a:rPr>
                        <a:t>Procesos Conflicto con la Ley</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O" sz="1400" b="1" i="0" u="none" strike="noStrike">
                          <a:solidFill>
                            <a:srgbClr val="000000"/>
                          </a:solidFill>
                          <a:effectLst/>
                          <a:latin typeface="+mn-lt"/>
                        </a:rPr>
                        <a:t>221</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O" sz="1400" b="1" i="0" u="none" strike="noStrike">
                          <a:solidFill>
                            <a:srgbClr val="000000"/>
                          </a:solidFill>
                          <a:effectLst/>
                          <a:latin typeface="+mn-lt"/>
                        </a:rPr>
                        <a:t>100%</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25779023"/>
                  </a:ext>
                </a:extLst>
              </a:tr>
              <a:tr h="363178">
                <a:tc vMerge="1">
                  <a:txBody>
                    <a:bodyPr/>
                    <a:lstStyle/>
                    <a:p>
                      <a:endParaRPr lang="es-CO"/>
                    </a:p>
                  </a:txBody>
                  <a:tcPr/>
                </a:tc>
                <a:tc>
                  <a:txBody>
                    <a:bodyPr/>
                    <a:lstStyle/>
                    <a:p>
                      <a:pPr algn="l" fontAlgn="ctr"/>
                      <a:r>
                        <a:rPr lang="es-CO" sz="1400" b="0" i="0" u="none" strike="noStrike">
                          <a:solidFill>
                            <a:srgbClr val="000000"/>
                          </a:solidFill>
                          <a:effectLst/>
                          <a:latin typeface="+mn-lt"/>
                        </a:rPr>
                        <a:t>Asistencia y Asesoría a la Niñez y la Familia, Adopciones</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O" sz="1400" b="1" i="0" u="none" strike="noStrike">
                          <a:solidFill>
                            <a:srgbClr val="000000"/>
                          </a:solidFill>
                          <a:effectLst/>
                          <a:latin typeface="+mn-lt"/>
                        </a:rPr>
                        <a:t>459</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O" sz="1400" b="1" i="0" u="none" strike="noStrike">
                          <a:solidFill>
                            <a:srgbClr val="000000"/>
                          </a:solidFill>
                          <a:effectLst/>
                          <a:latin typeface="+mn-lt"/>
                        </a:rPr>
                        <a:t>100%</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327623356"/>
                  </a:ext>
                </a:extLst>
              </a:tr>
              <a:tr h="363178">
                <a:tc vMerge="1">
                  <a:txBody>
                    <a:bodyPr/>
                    <a:lstStyle/>
                    <a:p>
                      <a:endParaRPr lang="es-CO"/>
                    </a:p>
                  </a:txBody>
                  <a:tcPr/>
                </a:tc>
                <a:tc>
                  <a:txBody>
                    <a:bodyPr/>
                    <a:lstStyle/>
                    <a:p>
                      <a:pPr algn="l" fontAlgn="ctr"/>
                      <a:r>
                        <a:rPr lang="es-CO" sz="1400" b="0" i="0" u="none" strike="noStrike">
                          <a:solidFill>
                            <a:srgbClr val="000000"/>
                          </a:solidFill>
                          <a:effectLst/>
                          <a:latin typeface="+mn-lt"/>
                        </a:rPr>
                        <a:t>Tramites de Atención Extraprocesal - Asuntos Conciliables y No Conciliables</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O" sz="1400" b="1" i="0" u="none" strike="noStrike">
                          <a:solidFill>
                            <a:srgbClr val="000000"/>
                          </a:solidFill>
                          <a:effectLst/>
                          <a:latin typeface="+mn-lt"/>
                        </a:rPr>
                        <a:t>5.533</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O" sz="1400" b="1" i="0" u="none" strike="noStrike">
                          <a:solidFill>
                            <a:srgbClr val="000000"/>
                          </a:solidFill>
                          <a:effectLst/>
                          <a:latin typeface="+mn-lt"/>
                        </a:rPr>
                        <a:t>100%</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911677454"/>
                  </a:ext>
                </a:extLst>
              </a:tr>
              <a:tr h="363178">
                <a:tc rowSpan="2">
                  <a:txBody>
                    <a:bodyPr/>
                    <a:lstStyle/>
                    <a:p>
                      <a:pPr algn="l" fontAlgn="ctr"/>
                      <a:r>
                        <a:rPr lang="es-CO" sz="1400" b="1" i="0" u="none" strike="noStrike">
                          <a:solidFill>
                            <a:srgbClr val="000000"/>
                          </a:solidFill>
                          <a:effectLst/>
                          <a:latin typeface="+mn-lt"/>
                        </a:rPr>
                        <a:t>Quejas</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es-CO" sz="1400" b="0" i="0" u="none" strike="noStrike">
                          <a:solidFill>
                            <a:srgbClr val="000000"/>
                          </a:solidFill>
                          <a:effectLst/>
                          <a:latin typeface="+mn-lt"/>
                        </a:rPr>
                        <a:t>Incumplimiento u omisión  de actuaciones dentro del debido proceso</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algn="ctr" fontAlgn="ctr"/>
                      <a:r>
                        <a:rPr lang="es-CO" sz="1400" b="1" i="0" u="none" strike="noStrike">
                          <a:solidFill>
                            <a:srgbClr val="000000"/>
                          </a:solidFill>
                          <a:effectLst/>
                          <a:latin typeface="+mn-lt"/>
                        </a:rPr>
                        <a:t>74</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algn="ctr" fontAlgn="ctr"/>
                      <a:r>
                        <a:rPr lang="es-CO" sz="1400" b="1" i="0" u="none" strike="noStrike">
                          <a:solidFill>
                            <a:srgbClr val="000000"/>
                          </a:solidFill>
                          <a:effectLst/>
                          <a:latin typeface="+mn-lt"/>
                        </a:rPr>
                        <a:t>100%</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742051510"/>
                  </a:ext>
                </a:extLst>
              </a:tr>
              <a:tr h="363178">
                <a:tc vMerge="1">
                  <a:txBody>
                    <a:bodyPr/>
                    <a:lstStyle/>
                    <a:p>
                      <a:endParaRPr lang="es-CO"/>
                    </a:p>
                  </a:txBody>
                  <a:tcPr/>
                </a:tc>
                <a:tc>
                  <a:txBody>
                    <a:bodyPr/>
                    <a:lstStyle/>
                    <a:p>
                      <a:pPr algn="l" fontAlgn="ctr"/>
                      <a:r>
                        <a:rPr lang="es-CO" sz="1400" b="0" i="0" u="none" strike="noStrike">
                          <a:solidFill>
                            <a:srgbClr val="000000"/>
                          </a:solidFill>
                          <a:effectLst/>
                          <a:latin typeface="+mn-lt"/>
                        </a:rPr>
                        <a:t>Omisión o extralimitación de deberes o funciones</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vMerge="1">
                  <a:txBody>
                    <a:bodyPr/>
                    <a:lstStyle/>
                    <a:p>
                      <a:endParaRPr lang="es-CO"/>
                    </a:p>
                  </a:txBody>
                  <a:tcPr/>
                </a:tc>
                <a:tc vMerge="1">
                  <a:txBody>
                    <a:bodyPr/>
                    <a:lstStyle/>
                    <a:p>
                      <a:endParaRPr lang="es-CO"/>
                    </a:p>
                  </a:txBody>
                  <a:tcPr/>
                </a:tc>
                <a:extLst>
                  <a:ext uri="{0D108BD9-81ED-4DB2-BD59-A6C34878D82A}">
                    <a16:rowId xmlns:a16="http://schemas.microsoft.com/office/drawing/2014/main" val="2175595100"/>
                  </a:ext>
                </a:extLst>
              </a:tr>
              <a:tr h="363178">
                <a:tc>
                  <a:txBody>
                    <a:bodyPr/>
                    <a:lstStyle/>
                    <a:p>
                      <a:pPr algn="l" fontAlgn="ctr"/>
                      <a:r>
                        <a:rPr lang="es-CO" sz="1400" b="1" i="0" u="none" strike="noStrike">
                          <a:solidFill>
                            <a:srgbClr val="000000"/>
                          </a:solidFill>
                          <a:effectLst/>
                          <a:latin typeface="+mn-lt"/>
                        </a:rPr>
                        <a:t>Reclamos</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es-CO" sz="1400" b="0" i="0" u="none" strike="noStrike">
                          <a:solidFill>
                            <a:srgbClr val="000000"/>
                          </a:solidFill>
                          <a:effectLst/>
                          <a:latin typeface="+mn-lt"/>
                        </a:rPr>
                        <a:t>Incumplimiento de Obligaciones</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O" sz="1400" b="1" i="0" u="none" strike="noStrike">
                          <a:solidFill>
                            <a:srgbClr val="000000"/>
                          </a:solidFill>
                          <a:effectLst/>
                          <a:latin typeface="+mn-lt"/>
                        </a:rPr>
                        <a:t>407</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O" sz="1400" b="1" i="0" u="none" strike="noStrike">
                          <a:solidFill>
                            <a:srgbClr val="000000"/>
                          </a:solidFill>
                          <a:effectLst/>
                          <a:latin typeface="+mn-lt"/>
                        </a:rPr>
                        <a:t>100%</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4365751"/>
                  </a:ext>
                </a:extLst>
              </a:tr>
              <a:tr h="363178">
                <a:tc>
                  <a:txBody>
                    <a:bodyPr/>
                    <a:lstStyle/>
                    <a:p>
                      <a:pPr algn="l" fontAlgn="ctr"/>
                      <a:r>
                        <a:rPr lang="es-CO" sz="1400" b="1" i="0" u="none" strike="noStrike">
                          <a:solidFill>
                            <a:srgbClr val="000000"/>
                          </a:solidFill>
                          <a:effectLst/>
                          <a:latin typeface="+mn-lt"/>
                        </a:rPr>
                        <a:t>Sugerencias</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es-CO" sz="1400" b="0" i="0" u="none" strike="noStrike">
                          <a:solidFill>
                            <a:srgbClr val="000000"/>
                          </a:solidFill>
                          <a:effectLst/>
                          <a:latin typeface="+mn-lt"/>
                        </a:rPr>
                        <a:t>Felicitaciones y Agradecimientos, Recurso Humano</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O" sz="1400" b="1" i="0" u="none" strike="noStrike">
                          <a:solidFill>
                            <a:srgbClr val="000000"/>
                          </a:solidFill>
                          <a:effectLst/>
                          <a:latin typeface="+mn-lt"/>
                        </a:rPr>
                        <a:t>7</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O" sz="1400" b="1" i="0" u="none" strike="noStrike">
                          <a:solidFill>
                            <a:srgbClr val="000000"/>
                          </a:solidFill>
                          <a:effectLst/>
                          <a:latin typeface="+mn-lt"/>
                        </a:rPr>
                        <a:t>100%</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089561919"/>
                  </a:ext>
                </a:extLst>
              </a:tr>
              <a:tr h="363178">
                <a:tc>
                  <a:txBody>
                    <a:bodyPr/>
                    <a:lstStyle/>
                    <a:p>
                      <a:pPr algn="l" fontAlgn="ctr"/>
                      <a:r>
                        <a:rPr lang="es-CO" sz="1400" b="1" i="0" u="none" strike="noStrike">
                          <a:solidFill>
                            <a:srgbClr val="000000"/>
                          </a:solidFill>
                          <a:effectLst/>
                          <a:latin typeface="+mn-lt"/>
                        </a:rPr>
                        <a:t>Adopciones</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es-CO" sz="1400" b="0" i="0" u="none" strike="noStrike" dirty="0">
                          <a:solidFill>
                            <a:srgbClr val="000000"/>
                          </a:solidFill>
                          <a:effectLst/>
                          <a:latin typeface="+mn-lt"/>
                        </a:rPr>
                        <a:t>Trámites de Adopción (No incluye las solicitudes por ADA)</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O" sz="1400" b="1" i="0" u="none" strike="noStrike">
                          <a:solidFill>
                            <a:srgbClr val="000000"/>
                          </a:solidFill>
                          <a:effectLst/>
                          <a:latin typeface="+mn-lt"/>
                        </a:rPr>
                        <a:t>9</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CO" sz="1400" b="1" i="0" u="none" strike="noStrike" dirty="0">
                          <a:solidFill>
                            <a:srgbClr val="000000"/>
                          </a:solidFill>
                          <a:effectLst/>
                          <a:latin typeface="+mn-lt"/>
                        </a:rPr>
                        <a:t>100%</a:t>
                      </a:r>
                    </a:p>
                  </a:txBody>
                  <a:tcPr marL="72000" marR="72000" marT="53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842993434"/>
                  </a:ext>
                </a:extLst>
              </a:tr>
            </a:tbl>
          </a:graphicData>
        </a:graphic>
      </p:graphicFrame>
    </p:spTree>
    <p:extLst>
      <p:ext uri="{BB962C8B-B14F-4D97-AF65-F5344CB8AC3E}">
        <p14:creationId xmlns:p14="http://schemas.microsoft.com/office/powerpoint/2010/main" val="9013675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370D89BD-A955-411E-9072-ACF6645AA710}"/>
              </a:ext>
            </a:extLst>
          </p:cNvPr>
          <p:cNvSpPr txBox="1"/>
          <p:nvPr/>
        </p:nvSpPr>
        <p:spPr>
          <a:xfrm>
            <a:off x="1352644" y="229996"/>
            <a:ext cx="10047995" cy="400110"/>
          </a:xfrm>
          <a:prstGeom prst="rect">
            <a:avLst/>
          </a:prstGeom>
          <a:noFill/>
        </p:spPr>
        <p:txBody>
          <a:bodyPr wrap="square" rtlCol="0">
            <a:spAutoFit/>
          </a:bodyPr>
          <a:lstStyle/>
          <a:p>
            <a:pPr algn="ctr"/>
            <a:r>
              <a:rPr lang="es-ES" sz="2000" b="1" dirty="0">
                <a:solidFill>
                  <a:srgbClr val="4DAF46"/>
                </a:solidFill>
                <a:latin typeface="Verdana" panose="020B0604030504040204" pitchFamily="34" charset="0"/>
                <a:ea typeface="Verdana" panose="020B0604030504040204" pitchFamily="34" charset="0"/>
              </a:rPr>
              <a:t>CANALES DE ATENCIÓN </a:t>
            </a:r>
          </a:p>
        </p:txBody>
      </p:sp>
      <p:sp>
        <p:nvSpPr>
          <p:cNvPr id="6" name="Rectángulo redondeado 2">
            <a:extLst>
              <a:ext uri="{FF2B5EF4-FFF2-40B4-BE49-F238E27FC236}">
                <a16:creationId xmlns:a16="http://schemas.microsoft.com/office/drawing/2014/main" id="{423589AC-3E60-46FB-BB60-D96E215A1EAD}"/>
              </a:ext>
            </a:extLst>
          </p:cNvPr>
          <p:cNvSpPr/>
          <p:nvPr/>
        </p:nvSpPr>
        <p:spPr>
          <a:xfrm>
            <a:off x="947504" y="1131173"/>
            <a:ext cx="10246658" cy="646331"/>
          </a:xfrm>
          <a:prstGeom prst="roundRect">
            <a:avLst>
              <a:gd name="adj" fmla="val 0"/>
            </a:avLst>
          </a:prstGeom>
          <a:solidFill>
            <a:schemeClr val="bg1">
              <a:lumMod val="95000"/>
            </a:schemeClr>
          </a:solidFill>
          <a:ln>
            <a:solidFill>
              <a:schemeClr val="bg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Se fortalecieron los </a:t>
            </a:r>
            <a:r>
              <a:rPr kumimoji="0" lang="es-CO" i="0" u="none" strike="noStrike" kern="1200" cap="none" spc="-5" normalizeH="0" baseline="0" noProof="0" dirty="0">
                <a:ln>
                  <a:noFill/>
                </a:ln>
                <a:effectLst/>
                <a:uLnTx/>
                <a:uFillTx/>
                <a:latin typeface="Verdana" panose="020B0604030504040204" pitchFamily="34" charset="0"/>
                <a:ea typeface="Verdana" panose="020B0604030504040204" pitchFamily="34" charset="0"/>
                <a:cs typeface="Roboto"/>
              </a:rPr>
              <a:t>canales </a:t>
            </a: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de atención </a:t>
            </a:r>
            <a:r>
              <a:rPr kumimoji="0" lang="es-CO" i="0" u="none" strike="noStrike" kern="1200" cap="none" spc="-5" normalizeH="0" baseline="0" noProof="0" dirty="0">
                <a:ln>
                  <a:noFill/>
                </a:ln>
                <a:effectLst/>
                <a:uLnTx/>
                <a:uFillTx/>
                <a:latin typeface="Verdana" panose="020B0604030504040204" pitchFamily="34" charset="0"/>
                <a:ea typeface="Verdana" panose="020B0604030504040204" pitchFamily="34" charset="0"/>
                <a:cs typeface="Roboto"/>
              </a:rPr>
              <a:t>24/7 </a:t>
            </a:r>
            <a:r>
              <a:rPr kumimoji="0" lang="es-CO" i="0" u="none" strike="noStrike" kern="1200" cap="none" spc="-15" normalizeH="0" baseline="0" noProof="0" dirty="0">
                <a:ln>
                  <a:noFill/>
                </a:ln>
                <a:effectLst/>
                <a:uLnTx/>
                <a:uFillTx/>
                <a:latin typeface="Verdana" panose="020B0604030504040204" pitchFamily="34" charset="0"/>
                <a:ea typeface="Verdana" panose="020B0604030504040204" pitchFamily="34" charset="0"/>
                <a:cs typeface="Roboto"/>
              </a:rPr>
              <a:t>para </a:t>
            </a: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niños, niñas y adolescentes  que se sienten amenazados o han </a:t>
            </a:r>
            <a:r>
              <a:rPr kumimoji="0" lang="es-CO" i="0" u="none" strike="noStrike" kern="1200" cap="none" spc="-10" normalizeH="0" baseline="0" noProof="0" dirty="0">
                <a:ln>
                  <a:noFill/>
                </a:ln>
                <a:effectLst/>
                <a:uLnTx/>
                <a:uFillTx/>
                <a:latin typeface="Verdana" panose="020B0604030504040204" pitchFamily="34" charset="0"/>
                <a:ea typeface="Verdana" panose="020B0604030504040204" pitchFamily="34" charset="0"/>
                <a:cs typeface="Roboto"/>
              </a:rPr>
              <a:t>visto </a:t>
            </a:r>
            <a:r>
              <a:rPr kumimoji="0" lang="es-CO" i="0" u="none" strike="noStrike" kern="1200" cap="none" spc="-5" normalizeH="0" baseline="0" noProof="0" dirty="0">
                <a:ln>
                  <a:noFill/>
                </a:ln>
                <a:effectLst/>
                <a:uLnTx/>
                <a:uFillTx/>
                <a:latin typeface="Verdana" panose="020B0604030504040204" pitchFamily="34" charset="0"/>
                <a:ea typeface="Verdana" panose="020B0604030504040204" pitchFamily="34" charset="0"/>
                <a:cs typeface="Roboto"/>
              </a:rPr>
              <a:t>vulnerados </a:t>
            </a: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sus</a:t>
            </a:r>
            <a:r>
              <a:rPr kumimoji="0" lang="es-CO" i="0" u="none" strike="noStrike" kern="1200" cap="none" spc="30" normalizeH="0" baseline="0" noProof="0" dirty="0">
                <a:ln>
                  <a:noFill/>
                </a:ln>
                <a:effectLst/>
                <a:uLnTx/>
                <a:uFillTx/>
                <a:latin typeface="Verdana" panose="020B0604030504040204" pitchFamily="34" charset="0"/>
                <a:ea typeface="Verdana" panose="020B0604030504040204" pitchFamily="34" charset="0"/>
                <a:cs typeface="Roboto"/>
              </a:rPr>
              <a:t> </a:t>
            </a: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derechos:</a:t>
            </a:r>
            <a:endPar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CA70BD4E-0034-43FC-92F0-62FA34628C2F}"/>
              </a:ext>
            </a:extLst>
          </p:cNvPr>
          <p:cNvPicPr>
            <a:picLocks noChangeAspect="1"/>
          </p:cNvPicPr>
          <p:nvPr/>
        </p:nvPicPr>
        <p:blipFill rotWithShape="1">
          <a:blip r:embed="rId2"/>
          <a:srcRect l="6618" t="52680" r="9338" b="19477"/>
          <a:stretch/>
        </p:blipFill>
        <p:spPr>
          <a:xfrm>
            <a:off x="947504" y="1999552"/>
            <a:ext cx="10246658" cy="1909483"/>
          </a:xfrm>
          <a:prstGeom prst="rect">
            <a:avLst/>
          </a:prstGeom>
        </p:spPr>
      </p:pic>
      <p:pic>
        <p:nvPicPr>
          <p:cNvPr id="8" name="Imagen 7">
            <a:extLst>
              <a:ext uri="{FF2B5EF4-FFF2-40B4-BE49-F238E27FC236}">
                <a16:creationId xmlns:a16="http://schemas.microsoft.com/office/drawing/2014/main" id="{4BA70038-316C-4AD5-8E78-6DEC1CDAD843}"/>
              </a:ext>
            </a:extLst>
          </p:cNvPr>
          <p:cNvPicPr>
            <a:picLocks noChangeAspect="1"/>
          </p:cNvPicPr>
          <p:nvPr/>
        </p:nvPicPr>
        <p:blipFill rotWithShape="1">
          <a:blip r:embed="rId3"/>
          <a:srcRect l="25735" t="39966" r="25809" b="40168"/>
          <a:stretch/>
        </p:blipFill>
        <p:spPr>
          <a:xfrm>
            <a:off x="951257" y="4295900"/>
            <a:ext cx="7722129" cy="1605358"/>
          </a:xfrm>
          <a:prstGeom prst="rect">
            <a:avLst/>
          </a:prstGeom>
        </p:spPr>
      </p:pic>
      <p:pic>
        <p:nvPicPr>
          <p:cNvPr id="9" name="Imagen 8">
            <a:extLst>
              <a:ext uri="{FF2B5EF4-FFF2-40B4-BE49-F238E27FC236}">
                <a16:creationId xmlns:a16="http://schemas.microsoft.com/office/drawing/2014/main" id="{B967D362-CD4D-4077-A318-392526720038}"/>
              </a:ext>
            </a:extLst>
          </p:cNvPr>
          <p:cNvPicPr>
            <a:picLocks noChangeAspect="1"/>
          </p:cNvPicPr>
          <p:nvPr/>
        </p:nvPicPr>
        <p:blipFill rotWithShape="1">
          <a:blip r:embed="rId4"/>
          <a:srcRect l="64927" t="34771" r="2427" b="41307"/>
          <a:stretch/>
        </p:blipFill>
        <p:spPr>
          <a:xfrm>
            <a:off x="8643166" y="4515416"/>
            <a:ext cx="2569038" cy="1075513"/>
          </a:xfrm>
          <a:prstGeom prst="rect">
            <a:avLst/>
          </a:prstGeom>
        </p:spPr>
      </p:pic>
    </p:spTree>
    <p:extLst>
      <p:ext uri="{BB962C8B-B14F-4D97-AF65-F5344CB8AC3E}">
        <p14:creationId xmlns:p14="http://schemas.microsoft.com/office/powerpoint/2010/main" val="33191240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A11C9F62-C4C0-4C14-A43E-3C166F550367}"/>
              </a:ext>
            </a:extLst>
          </p:cNvPr>
          <p:cNvSpPr txBox="1"/>
          <p:nvPr/>
        </p:nvSpPr>
        <p:spPr>
          <a:xfrm>
            <a:off x="1579146" y="241093"/>
            <a:ext cx="9796325" cy="400110"/>
          </a:xfrm>
          <a:prstGeom prst="rect">
            <a:avLst/>
          </a:prstGeom>
          <a:noFill/>
        </p:spPr>
        <p:txBody>
          <a:bodyPr wrap="square" rtlCol="0">
            <a:spAutoFit/>
          </a:bodyPr>
          <a:lstStyle/>
          <a:p>
            <a:pPr algn="ctr"/>
            <a:r>
              <a:rPr lang="es-ES" sz="2000" b="1" dirty="0">
                <a:solidFill>
                  <a:srgbClr val="4DAF46"/>
                </a:solidFill>
                <a:latin typeface="Verdana" panose="020B0604030504040204" pitchFamily="34" charset="0"/>
                <a:ea typeface="Verdana" panose="020B0604030504040204" pitchFamily="34" charset="0"/>
              </a:rPr>
              <a:t>LÍNEA ANTICORRUPCIÓN Y PÁGINA WEB </a:t>
            </a:r>
          </a:p>
        </p:txBody>
      </p:sp>
      <p:sp>
        <p:nvSpPr>
          <p:cNvPr id="6" name="Rectángulo 5">
            <a:extLst>
              <a:ext uri="{FF2B5EF4-FFF2-40B4-BE49-F238E27FC236}">
                <a16:creationId xmlns:a16="http://schemas.microsoft.com/office/drawing/2014/main" id="{BCD2F211-CDA4-4BDE-8B9E-41760C48C8F7}"/>
              </a:ext>
            </a:extLst>
          </p:cNvPr>
          <p:cNvSpPr/>
          <p:nvPr/>
        </p:nvSpPr>
        <p:spPr>
          <a:xfrm>
            <a:off x="600577" y="1135369"/>
            <a:ext cx="3181853" cy="323165"/>
          </a:xfrm>
          <a:prstGeom prst="rect">
            <a:avLst/>
          </a:prstGeom>
          <a:solidFill>
            <a:schemeClr val="bg1">
              <a:lumMod val="95000"/>
            </a:schemeClr>
          </a:solidFill>
        </p:spPr>
        <p:txBody>
          <a:bodyPr wrap="square">
            <a:spAutoFit/>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s-CO" sz="1500" i="0" u="none" strike="noStrike" kern="0" cap="none" spc="0" normalizeH="0" baseline="0" noProof="0" dirty="0">
                <a:ln>
                  <a:noFill/>
                </a:ln>
                <a:effectLst/>
                <a:uLnTx/>
                <a:uFillTx/>
                <a:latin typeface="Verdana" panose="020B0604030504040204" pitchFamily="34" charset="0"/>
                <a:ea typeface="Verdana" panose="020B0604030504040204" pitchFamily="34" charset="0"/>
              </a:rPr>
              <a:t>LÍNEA ANTICORRUPCIÓN</a:t>
            </a:r>
          </a:p>
        </p:txBody>
      </p:sp>
      <p:pic>
        <p:nvPicPr>
          <p:cNvPr id="7" name="Imagen 6">
            <a:extLst>
              <a:ext uri="{FF2B5EF4-FFF2-40B4-BE49-F238E27FC236}">
                <a16:creationId xmlns:a16="http://schemas.microsoft.com/office/drawing/2014/main" id="{C8BBE1E0-9334-4A5C-8D99-7E967E7CDBC6}"/>
              </a:ext>
            </a:extLst>
          </p:cNvPr>
          <p:cNvPicPr>
            <a:picLocks noChangeAspect="1"/>
          </p:cNvPicPr>
          <p:nvPr/>
        </p:nvPicPr>
        <p:blipFill>
          <a:blip r:embed="rId2"/>
          <a:stretch>
            <a:fillRect/>
          </a:stretch>
        </p:blipFill>
        <p:spPr>
          <a:xfrm>
            <a:off x="870797" y="1668863"/>
            <a:ext cx="2641411" cy="4272458"/>
          </a:xfrm>
          <a:prstGeom prst="rect">
            <a:avLst/>
          </a:prstGeom>
        </p:spPr>
      </p:pic>
      <p:sp>
        <p:nvSpPr>
          <p:cNvPr id="8" name="Rectángulo 7">
            <a:extLst>
              <a:ext uri="{FF2B5EF4-FFF2-40B4-BE49-F238E27FC236}">
                <a16:creationId xmlns:a16="http://schemas.microsoft.com/office/drawing/2014/main" id="{7751BA76-70CB-4E65-BAAD-AEAD7BBB7C7A}"/>
              </a:ext>
            </a:extLst>
          </p:cNvPr>
          <p:cNvSpPr/>
          <p:nvPr/>
        </p:nvSpPr>
        <p:spPr>
          <a:xfrm>
            <a:off x="4103053" y="1135369"/>
            <a:ext cx="3181854" cy="400110"/>
          </a:xfrm>
          <a:prstGeom prst="rect">
            <a:avLst/>
          </a:prstGeom>
          <a:solidFill>
            <a:schemeClr val="bg1">
              <a:lumMod val="95000"/>
            </a:schemeClr>
          </a:solidFill>
        </p:spPr>
        <p:txBody>
          <a:bodyPr wrap="square">
            <a:spAutoFit/>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s-CO" sz="2000" i="0" u="none" strike="noStrike" kern="0" cap="none" spc="0" normalizeH="0" baseline="0" noProof="0" dirty="0">
                <a:ln>
                  <a:noFill/>
                </a:ln>
                <a:effectLst/>
                <a:uLnTx/>
                <a:uFillTx/>
                <a:latin typeface="+mj-lt"/>
              </a:rPr>
              <a:t> </a:t>
            </a:r>
            <a:r>
              <a:rPr kumimoji="0" lang="es-CO" sz="1500" i="0" u="none" strike="noStrike" kern="0" cap="none" spc="0" normalizeH="0" baseline="0" noProof="0" dirty="0">
                <a:ln>
                  <a:noFill/>
                </a:ln>
                <a:effectLst/>
                <a:uLnTx/>
                <a:uFillTx/>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WWW.ICBF.GOV.CO</a:t>
            </a:r>
            <a:endParaRPr kumimoji="0" lang="es-CO" sz="150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p:txBody>
      </p:sp>
      <p:pic>
        <p:nvPicPr>
          <p:cNvPr id="9" name="Imagen 8">
            <a:extLst>
              <a:ext uri="{FF2B5EF4-FFF2-40B4-BE49-F238E27FC236}">
                <a16:creationId xmlns:a16="http://schemas.microsoft.com/office/drawing/2014/main" id="{0D9EDE86-2845-499D-924B-A804CFB45747}"/>
              </a:ext>
            </a:extLst>
          </p:cNvPr>
          <p:cNvPicPr/>
          <p:nvPr/>
        </p:nvPicPr>
        <p:blipFill rotWithShape="1">
          <a:blip r:embed="rId4" cstate="print">
            <a:extLst>
              <a:ext uri="{28A0092B-C50C-407E-A947-70E740481C1C}">
                <a14:useLocalDpi xmlns:a14="http://schemas.microsoft.com/office/drawing/2010/main"/>
              </a:ext>
            </a:extLst>
          </a:blip>
          <a:srcRect l="19687" t="15093" r="24305" b="6420"/>
          <a:stretch/>
        </p:blipFill>
        <p:spPr bwMode="auto">
          <a:xfrm>
            <a:off x="4103054" y="1668863"/>
            <a:ext cx="3181854" cy="2462213"/>
          </a:xfrm>
          <a:prstGeom prst="rect">
            <a:avLst/>
          </a:prstGeom>
          <a:ln>
            <a:noFill/>
          </a:ln>
          <a:extLst>
            <a:ext uri="{53640926-AAD7-44D8-BBD7-CCE9431645EC}">
              <a14:shadowObscured xmlns:a14="http://schemas.microsoft.com/office/drawing/2010/main"/>
            </a:ext>
          </a:extLst>
        </p:spPr>
      </p:pic>
      <p:sp>
        <p:nvSpPr>
          <p:cNvPr id="10" name="Rectángulo 9">
            <a:extLst>
              <a:ext uri="{FF2B5EF4-FFF2-40B4-BE49-F238E27FC236}">
                <a16:creationId xmlns:a16="http://schemas.microsoft.com/office/drawing/2014/main" id="{16D09403-85C7-4A2B-8697-18123661C2CA}"/>
              </a:ext>
            </a:extLst>
          </p:cNvPr>
          <p:cNvSpPr/>
          <p:nvPr/>
        </p:nvSpPr>
        <p:spPr>
          <a:xfrm>
            <a:off x="7704488" y="1333850"/>
            <a:ext cx="4266602" cy="5016758"/>
          </a:xfrm>
          <a:prstGeom prst="rect">
            <a:avLst/>
          </a:prstGeom>
        </p:spPr>
        <p:txBody>
          <a:bodyPr wrap="square">
            <a:spAutoFit/>
          </a:bodyPr>
          <a:lstStyle/>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Programas, estrategias y servicios.</a:t>
            </a: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Trámites.</a:t>
            </a: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Espacios de participación en línea.</a:t>
            </a: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Oferta de información en canal electrónico.</a:t>
            </a: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Conjuntos de datos abiertos disponibles.</a:t>
            </a: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Avances y resultados de la gestión institucional.</a:t>
            </a: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El Plan anticorrupción y de atención al ciudadano.</a:t>
            </a: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Informes de Rendición de Cuentas y Mesas Públicas.</a:t>
            </a:r>
          </a:p>
        </p:txBody>
      </p:sp>
    </p:spTree>
    <p:extLst>
      <p:ext uri="{BB962C8B-B14F-4D97-AF65-F5344CB8AC3E}">
        <p14:creationId xmlns:p14="http://schemas.microsoft.com/office/powerpoint/2010/main" val="29468877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nterfaz de usuario gráfica&#10;&#10;Descripción generada automáticamente">
            <a:extLst>
              <a:ext uri="{FF2B5EF4-FFF2-40B4-BE49-F238E27FC236}">
                <a16:creationId xmlns:a16="http://schemas.microsoft.com/office/drawing/2014/main" id="{8097BAC4-D5FC-86CC-3EE7-DC53E835816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A84080E3-64CE-D2DC-6601-54FABC80F4AD}"/>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8" name="CuadroTexto 7">
            <a:extLst>
              <a:ext uri="{FF2B5EF4-FFF2-40B4-BE49-F238E27FC236}">
                <a16:creationId xmlns:a16="http://schemas.microsoft.com/office/drawing/2014/main" id="{D389FC19-08F5-466C-9090-8E66A0FCD069}"/>
              </a:ext>
            </a:extLst>
          </p:cNvPr>
          <p:cNvSpPr txBox="1"/>
          <p:nvPr/>
        </p:nvSpPr>
        <p:spPr>
          <a:xfrm>
            <a:off x="1350627" y="2317362"/>
            <a:ext cx="5637401" cy="1323439"/>
          </a:xfrm>
          <a:prstGeom prst="rect">
            <a:avLst/>
          </a:prstGeom>
          <a:noFill/>
        </p:spPr>
        <p:txBody>
          <a:bodyPr wrap="square" rtlCol="0">
            <a:spAutoFit/>
          </a:bodyPr>
          <a:lstStyle/>
          <a:p>
            <a:pPr algn="ctr"/>
            <a:r>
              <a:rPr lang="es-ES_tradnl" sz="4000" b="1" dirty="0">
                <a:solidFill>
                  <a:schemeClr val="bg1"/>
                </a:solidFill>
                <a:latin typeface="Verdana" panose="020B0604030504040204" pitchFamily="34" charset="0"/>
                <a:ea typeface="Verdana" panose="020B0604030504040204" pitchFamily="34" charset="0"/>
              </a:rPr>
              <a:t>EVALUACIÓN DE LA MESA PÚBLICA</a:t>
            </a:r>
          </a:p>
        </p:txBody>
      </p:sp>
    </p:spTree>
    <p:extLst>
      <p:ext uri="{BB962C8B-B14F-4D97-AF65-F5344CB8AC3E}">
        <p14:creationId xmlns:p14="http://schemas.microsoft.com/office/powerpoint/2010/main" val="30914944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Icono&#10;&#10;Descripción generada automáticamente">
            <a:extLst>
              <a:ext uri="{FF2B5EF4-FFF2-40B4-BE49-F238E27FC236}">
                <a16:creationId xmlns:a16="http://schemas.microsoft.com/office/drawing/2014/main" id="{B0CE60F7-BF66-C702-301C-ACC334A9136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560B56AA-EC8D-22D6-6022-CB7BD00B2961}"/>
              </a:ext>
            </a:extLst>
          </p:cNvPr>
          <p:cNvSpPr txBox="1"/>
          <p:nvPr/>
        </p:nvSpPr>
        <p:spPr>
          <a:xfrm>
            <a:off x="0" y="2384786"/>
            <a:ext cx="6711950" cy="1446550"/>
          </a:xfrm>
          <a:prstGeom prst="rect">
            <a:avLst/>
          </a:prstGeom>
          <a:noFill/>
        </p:spPr>
        <p:txBody>
          <a:bodyPr wrap="square" rtlCol="0">
            <a:spAutoFit/>
          </a:bodyPr>
          <a:lstStyle/>
          <a:p>
            <a:pPr algn="ctr"/>
            <a:r>
              <a:rPr lang="es-ES_tradnl" sz="8800" b="1" dirty="0">
                <a:solidFill>
                  <a:schemeClr val="bg1"/>
                </a:solidFill>
                <a:latin typeface="Verdana" panose="020B0604030504040204" pitchFamily="34" charset="0"/>
                <a:ea typeface="Verdana" panose="020B0604030504040204" pitchFamily="34" charset="0"/>
              </a:rPr>
              <a:t>Gracias</a:t>
            </a:r>
          </a:p>
        </p:txBody>
      </p:sp>
      <p:sp>
        <p:nvSpPr>
          <p:cNvPr id="5" name="TextBox 6">
            <a:extLst>
              <a:ext uri="{FF2B5EF4-FFF2-40B4-BE49-F238E27FC236}">
                <a16:creationId xmlns:a16="http://schemas.microsoft.com/office/drawing/2014/main" id="{0A2F0253-15D0-84BD-F17A-7D5EB93E6C30}"/>
              </a:ext>
            </a:extLst>
          </p:cNvPr>
          <p:cNvSpPr txBox="1"/>
          <p:nvPr/>
        </p:nvSpPr>
        <p:spPr>
          <a:xfrm>
            <a:off x="0" y="6611779"/>
            <a:ext cx="1815590" cy="246221"/>
          </a:xfrm>
          <a:prstGeom prst="rect">
            <a:avLst/>
          </a:prstGeom>
          <a:noFill/>
        </p:spPr>
        <p:txBody>
          <a:bodyPr wrap="square" rtlCol="0">
            <a:spAutoFit/>
          </a:bodyPr>
          <a:lstStyle/>
          <a:p>
            <a:r>
              <a:rPr lang="es-ES" sz="1000" dirty="0">
                <a:solidFill>
                  <a:schemeClr val="bg1"/>
                </a:solidFill>
                <a:latin typeface="Nunito Sans" pitchFamily="2" charset="77"/>
              </a:rPr>
              <a:t>PÚBLICA</a:t>
            </a:r>
          </a:p>
        </p:txBody>
      </p:sp>
    </p:spTree>
    <p:extLst>
      <p:ext uri="{BB962C8B-B14F-4D97-AF65-F5344CB8AC3E}">
        <p14:creationId xmlns:p14="http://schemas.microsoft.com/office/powerpoint/2010/main" val="3045457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7C985988-B7A5-D0F3-567B-7B6CBCA80F71}"/>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5C5154F5-E4B8-4029-A089-5CC404943EF0}"/>
              </a:ext>
            </a:extLst>
          </p:cNvPr>
          <p:cNvSpPr txBox="1"/>
          <p:nvPr/>
        </p:nvSpPr>
        <p:spPr>
          <a:xfrm>
            <a:off x="1484851" y="89874"/>
            <a:ext cx="9974510" cy="584775"/>
          </a:xfrm>
          <a:prstGeom prst="rect">
            <a:avLst/>
          </a:prstGeom>
          <a:noFill/>
        </p:spPr>
        <p:txBody>
          <a:bodyPr wrap="square" rtlCol="0">
            <a:spAutoFit/>
          </a:bodyPr>
          <a:lstStyle/>
          <a:p>
            <a:pPr algn="ctr"/>
            <a:r>
              <a:rPr lang="es-ES" sz="32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INSTITUTO COLOMBIANO DE BIENESTAR FAMILIAR </a:t>
            </a:r>
          </a:p>
        </p:txBody>
      </p:sp>
      <p:sp>
        <p:nvSpPr>
          <p:cNvPr id="9" name="Rectángulo 8">
            <a:extLst>
              <a:ext uri="{FF2B5EF4-FFF2-40B4-BE49-F238E27FC236}">
                <a16:creationId xmlns:a16="http://schemas.microsoft.com/office/drawing/2014/main" id="{AD85D127-C34F-4A8A-8C85-7211EB32CD6B}"/>
              </a:ext>
            </a:extLst>
          </p:cNvPr>
          <p:cNvSpPr/>
          <p:nvPr/>
        </p:nvSpPr>
        <p:spPr>
          <a:xfrm>
            <a:off x="0" y="1568490"/>
            <a:ext cx="4393433" cy="4463250"/>
          </a:xfrm>
          <a:prstGeom prst="rect">
            <a:avLst/>
          </a:prstGeom>
          <a:solidFill>
            <a:srgbClr val="71C4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rgbClr val="4DAF46"/>
              </a:solidFill>
            </a:endParaRPr>
          </a:p>
        </p:txBody>
      </p:sp>
      <p:sp>
        <p:nvSpPr>
          <p:cNvPr id="10" name="CuadroTexto 9">
            <a:extLst>
              <a:ext uri="{FF2B5EF4-FFF2-40B4-BE49-F238E27FC236}">
                <a16:creationId xmlns:a16="http://schemas.microsoft.com/office/drawing/2014/main" id="{AB09274A-8522-4E23-8E7B-1E1611CA9EAC}"/>
              </a:ext>
            </a:extLst>
          </p:cNvPr>
          <p:cNvSpPr txBox="1"/>
          <p:nvPr/>
        </p:nvSpPr>
        <p:spPr>
          <a:xfrm>
            <a:off x="0" y="1790021"/>
            <a:ext cx="4393432"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5000" b="1"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rPr>
              <a:t>EL ICBF</a:t>
            </a:r>
          </a:p>
        </p:txBody>
      </p:sp>
      <p:sp>
        <p:nvSpPr>
          <p:cNvPr id="11" name="Rectángulo 10">
            <a:extLst>
              <a:ext uri="{FF2B5EF4-FFF2-40B4-BE49-F238E27FC236}">
                <a16:creationId xmlns:a16="http://schemas.microsoft.com/office/drawing/2014/main" id="{13C42560-E436-43FF-A37F-7F4BF9D7F8EB}"/>
              </a:ext>
            </a:extLst>
          </p:cNvPr>
          <p:cNvSpPr/>
          <p:nvPr/>
        </p:nvSpPr>
        <p:spPr>
          <a:xfrm>
            <a:off x="457201" y="2862914"/>
            <a:ext cx="3445403" cy="2800767"/>
          </a:xfrm>
          <a:prstGeom prst="rect">
            <a:avLst/>
          </a:prstGeom>
          <a:solidFill>
            <a:schemeClr val="bg1"/>
          </a:solidFill>
          <a:ln>
            <a:noFill/>
            <a:prstDash val="sysDot"/>
          </a:ln>
          <a:effectLst/>
        </p:spPr>
        <p:txBody>
          <a:bodyPr wrap="square">
            <a:spAutoFit/>
          </a:bodyPr>
          <a:lstStyle/>
          <a:p>
            <a:pPr lvl="0" algn="ctr">
              <a:defRPr/>
            </a:pPr>
            <a:r>
              <a:rPr lang="es-ES_tradnl" sz="1600" dirty="0">
                <a:latin typeface="Verdana" panose="020B0604030504040204" pitchFamily="34" charset="0"/>
                <a:ea typeface="Verdana" panose="020B0604030504040204" pitchFamily="34" charset="0"/>
                <a:cs typeface="Roboto" panose="02000000000000000000" pitchFamily="2" charset="0"/>
              </a:rPr>
              <a:t>Establecimiento público descentralizado, con personería jurídica, autonomía administrativa</a:t>
            </a:r>
          </a:p>
          <a:p>
            <a:pPr lvl="0" algn="ctr">
              <a:defRPr/>
            </a:pPr>
            <a:r>
              <a:rPr lang="es-ES_tradnl" sz="1600" dirty="0">
                <a:latin typeface="Verdana" panose="020B0604030504040204" pitchFamily="34" charset="0"/>
                <a:ea typeface="Verdana" panose="020B0604030504040204" pitchFamily="34" charset="0"/>
                <a:cs typeface="Roboto" panose="02000000000000000000" pitchFamily="2" charset="0"/>
              </a:rPr>
              <a:t>y patrimonio propio.</a:t>
            </a:r>
          </a:p>
          <a:p>
            <a:pPr lvl="0" algn="ctr">
              <a:defRPr/>
            </a:pPr>
            <a:endParaRPr lang="es-ES_tradnl" sz="1600" dirty="0">
              <a:latin typeface="Verdana" panose="020B0604030504040204" pitchFamily="34" charset="0"/>
              <a:ea typeface="Verdana" panose="020B0604030504040204" pitchFamily="34" charset="0"/>
              <a:cs typeface="Roboto" panose="02000000000000000000" pitchFamily="2" charset="0"/>
            </a:endParaRPr>
          </a:p>
          <a:p>
            <a:pPr algn="ctr">
              <a:defRPr/>
            </a:pPr>
            <a:r>
              <a:rPr lang="es-ES_tradnl" sz="1600" dirty="0">
                <a:latin typeface="Verdana" panose="020B0604030504040204" pitchFamily="34" charset="0"/>
                <a:ea typeface="Verdana" panose="020B0604030504040204" pitchFamily="34" charset="0"/>
                <a:cs typeface="Roboto" panose="02000000000000000000" pitchFamily="2" charset="0"/>
              </a:rPr>
              <a:t>Creado por la Ley 75 de 1968 y adscrito al Departamento administrativo para la Prosperidad Social - Decreto No. 4156 de 2011.</a:t>
            </a:r>
          </a:p>
        </p:txBody>
      </p:sp>
      <p:sp>
        <p:nvSpPr>
          <p:cNvPr id="12" name="Rectángulo 11">
            <a:extLst>
              <a:ext uri="{FF2B5EF4-FFF2-40B4-BE49-F238E27FC236}">
                <a16:creationId xmlns:a16="http://schemas.microsoft.com/office/drawing/2014/main" id="{8A592F44-092E-4FD9-B18E-CDBCA11AAC4E}"/>
              </a:ext>
            </a:extLst>
          </p:cNvPr>
          <p:cNvSpPr/>
          <p:nvPr/>
        </p:nvSpPr>
        <p:spPr>
          <a:xfrm>
            <a:off x="4356876" y="3640310"/>
            <a:ext cx="7425559" cy="78828"/>
          </a:xfrm>
          <a:prstGeom prst="rect">
            <a:avLst/>
          </a:prstGeom>
          <a:solidFill>
            <a:srgbClr val="77B8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56D21A6D-B504-475A-B0A0-3435BCB4654F}"/>
              </a:ext>
            </a:extLst>
          </p:cNvPr>
          <p:cNvSpPr/>
          <p:nvPr/>
        </p:nvSpPr>
        <p:spPr>
          <a:xfrm>
            <a:off x="6622040" y="3014548"/>
            <a:ext cx="76300" cy="1310984"/>
          </a:xfrm>
          <a:prstGeom prst="rect">
            <a:avLst/>
          </a:prstGeom>
          <a:solidFill>
            <a:srgbClr val="77B8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Rectángulo 13">
            <a:extLst>
              <a:ext uri="{FF2B5EF4-FFF2-40B4-BE49-F238E27FC236}">
                <a16:creationId xmlns:a16="http://schemas.microsoft.com/office/drawing/2014/main" id="{94082B7D-EBC9-4CA7-874B-F5551FF42C75}"/>
              </a:ext>
            </a:extLst>
          </p:cNvPr>
          <p:cNvSpPr/>
          <p:nvPr/>
        </p:nvSpPr>
        <p:spPr>
          <a:xfrm>
            <a:off x="9259627" y="3014548"/>
            <a:ext cx="76300" cy="1310984"/>
          </a:xfrm>
          <a:prstGeom prst="rect">
            <a:avLst/>
          </a:prstGeom>
          <a:solidFill>
            <a:srgbClr val="77B8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5" name="Imagen 14">
            <a:extLst>
              <a:ext uri="{FF2B5EF4-FFF2-40B4-BE49-F238E27FC236}">
                <a16:creationId xmlns:a16="http://schemas.microsoft.com/office/drawing/2014/main" id="{8BEEA637-A7B1-48B9-86CE-9F2394285808}"/>
              </a:ext>
            </a:extLst>
          </p:cNvPr>
          <p:cNvPicPr>
            <a:picLocks noChangeAspect="1"/>
          </p:cNvPicPr>
          <p:nvPr/>
        </p:nvPicPr>
        <p:blipFill>
          <a:blip r:embed="rId2">
            <a:biLevel thresh="50000"/>
          </a:blip>
          <a:stretch>
            <a:fillRect/>
          </a:stretch>
        </p:blipFill>
        <p:spPr>
          <a:xfrm>
            <a:off x="5058471" y="2128875"/>
            <a:ext cx="1072740" cy="1057840"/>
          </a:xfrm>
          <a:prstGeom prst="rect">
            <a:avLst/>
          </a:prstGeom>
        </p:spPr>
      </p:pic>
      <p:sp>
        <p:nvSpPr>
          <p:cNvPr id="16" name="Rectángulo 15">
            <a:extLst>
              <a:ext uri="{FF2B5EF4-FFF2-40B4-BE49-F238E27FC236}">
                <a16:creationId xmlns:a16="http://schemas.microsoft.com/office/drawing/2014/main" id="{BC21B1F2-A20B-4BB9-8FAB-7F8FC6219A45}"/>
              </a:ext>
            </a:extLst>
          </p:cNvPr>
          <p:cNvSpPr/>
          <p:nvPr/>
        </p:nvSpPr>
        <p:spPr>
          <a:xfrm>
            <a:off x="4641842" y="3175868"/>
            <a:ext cx="1734784" cy="400110"/>
          </a:xfrm>
          <a:prstGeom prst="rect">
            <a:avLst/>
          </a:prstGeom>
        </p:spPr>
        <p:txBody>
          <a:bodyPr wrap="square">
            <a:spAutoFit/>
          </a:bodyPr>
          <a:lstStyle/>
          <a:p>
            <a:pPr algn="ctr"/>
            <a:r>
              <a:rPr lang="es-ES_tradnl" sz="2000" dirty="0">
                <a:solidFill>
                  <a:srgbClr val="77B728"/>
                </a:solidFill>
                <a:latin typeface="Verdana" panose="020B0604030504040204" pitchFamily="34" charset="0"/>
                <a:ea typeface="Verdana" panose="020B0604030504040204" pitchFamily="34" charset="0"/>
                <a:cs typeface="Roboto" panose="02000000000000000000" pitchFamily="2" charset="0"/>
              </a:rPr>
              <a:t>33</a:t>
            </a:r>
            <a:r>
              <a:rPr lang="es-ES_tradnl" sz="1400" b="1" dirty="0">
                <a:solidFill>
                  <a:srgbClr val="242758"/>
                </a:solidFill>
                <a:latin typeface="Verdana" panose="020B0604030504040204" pitchFamily="34" charset="0"/>
                <a:ea typeface="Verdana" panose="020B0604030504040204" pitchFamily="34" charset="0"/>
                <a:cs typeface="Roboto" panose="02000000000000000000" pitchFamily="2" charset="0"/>
              </a:rPr>
              <a:t> </a:t>
            </a:r>
            <a:r>
              <a:rPr lang="es-ES_tradnl" sz="1600" dirty="0">
                <a:latin typeface="Verdana" panose="020B0604030504040204" pitchFamily="34" charset="0"/>
                <a:ea typeface="Verdana" panose="020B0604030504040204" pitchFamily="34" charset="0"/>
                <a:cs typeface="Roboto" panose="02000000000000000000" pitchFamily="2" charset="0"/>
              </a:rPr>
              <a:t>regionales</a:t>
            </a:r>
            <a:endParaRPr lang="es-CO" sz="1600" dirty="0">
              <a:latin typeface="Verdana" panose="020B0604030504040204" pitchFamily="34" charset="0"/>
              <a:ea typeface="Verdana" panose="020B0604030504040204" pitchFamily="34" charset="0"/>
              <a:cs typeface="Roboto" panose="02000000000000000000" pitchFamily="2" charset="0"/>
            </a:endParaRPr>
          </a:p>
        </p:txBody>
      </p:sp>
      <p:pic>
        <p:nvPicPr>
          <p:cNvPr id="3" name="Imagen 2">
            <a:extLst>
              <a:ext uri="{FF2B5EF4-FFF2-40B4-BE49-F238E27FC236}">
                <a16:creationId xmlns:a16="http://schemas.microsoft.com/office/drawing/2014/main" id="{3BFABDC8-DE16-49F4-B4F1-1E7724D34461}"/>
              </a:ext>
            </a:extLst>
          </p:cNvPr>
          <p:cNvPicPr>
            <a:picLocks noChangeAspect="1"/>
          </p:cNvPicPr>
          <p:nvPr/>
        </p:nvPicPr>
        <p:blipFill>
          <a:blip r:embed="rId3"/>
          <a:stretch>
            <a:fillRect/>
          </a:stretch>
        </p:blipFill>
        <p:spPr>
          <a:xfrm>
            <a:off x="7290076" y="1970293"/>
            <a:ext cx="1377815" cy="1231499"/>
          </a:xfrm>
          <a:prstGeom prst="rect">
            <a:avLst/>
          </a:prstGeom>
        </p:spPr>
      </p:pic>
      <p:sp>
        <p:nvSpPr>
          <p:cNvPr id="17" name="Rectángulo 16">
            <a:extLst>
              <a:ext uri="{FF2B5EF4-FFF2-40B4-BE49-F238E27FC236}">
                <a16:creationId xmlns:a16="http://schemas.microsoft.com/office/drawing/2014/main" id="{BC123FA8-4849-4EEB-A6BE-F836D9876210}"/>
              </a:ext>
            </a:extLst>
          </p:cNvPr>
          <p:cNvSpPr/>
          <p:nvPr/>
        </p:nvSpPr>
        <p:spPr>
          <a:xfrm>
            <a:off x="6710813" y="3186328"/>
            <a:ext cx="2536339" cy="400110"/>
          </a:xfrm>
          <a:prstGeom prst="rect">
            <a:avLst/>
          </a:prstGeom>
        </p:spPr>
        <p:txBody>
          <a:bodyPr wrap="square">
            <a:spAutoFit/>
          </a:bodyPr>
          <a:lstStyle/>
          <a:p>
            <a:pPr algn="ctr"/>
            <a:r>
              <a:rPr lang="es-ES_tradnl" sz="2000" dirty="0">
                <a:solidFill>
                  <a:srgbClr val="77B728"/>
                </a:solidFill>
                <a:latin typeface="Verdana" panose="020B0604030504040204" pitchFamily="34" charset="0"/>
                <a:ea typeface="Verdana" panose="020B0604030504040204" pitchFamily="34" charset="0"/>
                <a:cs typeface="Roboto" panose="02000000000000000000" pitchFamily="2" charset="0"/>
              </a:rPr>
              <a:t>215</a:t>
            </a:r>
            <a:r>
              <a:rPr lang="es-ES_tradnl" sz="1400" dirty="0">
                <a:solidFill>
                  <a:srgbClr val="242758"/>
                </a:solidFill>
                <a:latin typeface="Verdana" panose="020B0604030504040204" pitchFamily="34" charset="0"/>
                <a:ea typeface="Verdana" panose="020B0604030504040204" pitchFamily="34" charset="0"/>
                <a:cs typeface="Roboto" panose="02000000000000000000" pitchFamily="2" charset="0"/>
              </a:rPr>
              <a:t> </a:t>
            </a:r>
            <a:r>
              <a:rPr lang="es-ES_tradnl" sz="1600" dirty="0">
                <a:solidFill>
                  <a:srgbClr val="242758"/>
                </a:solidFill>
                <a:latin typeface="Verdana" panose="020B0604030504040204" pitchFamily="34" charset="0"/>
                <a:ea typeface="Verdana" panose="020B0604030504040204" pitchFamily="34" charset="0"/>
                <a:cs typeface="Roboto" panose="02000000000000000000" pitchFamily="2" charset="0"/>
              </a:rPr>
              <a:t>Ce</a:t>
            </a:r>
            <a:r>
              <a:rPr lang="es-ES_tradnl" sz="1600" dirty="0">
                <a:latin typeface="Verdana" panose="020B0604030504040204" pitchFamily="34" charset="0"/>
                <a:ea typeface="Verdana" panose="020B0604030504040204" pitchFamily="34" charset="0"/>
                <a:cs typeface="Roboto" panose="02000000000000000000" pitchFamily="2" charset="0"/>
              </a:rPr>
              <a:t>ntros Zonales</a:t>
            </a:r>
            <a:endParaRPr lang="es-CO" sz="1600" dirty="0">
              <a:latin typeface="Verdana" panose="020B0604030504040204" pitchFamily="34" charset="0"/>
              <a:ea typeface="Verdana" panose="020B0604030504040204" pitchFamily="34" charset="0"/>
              <a:cs typeface="Roboto" panose="02000000000000000000" pitchFamily="2" charset="0"/>
            </a:endParaRPr>
          </a:p>
        </p:txBody>
      </p:sp>
      <p:pic>
        <p:nvPicPr>
          <p:cNvPr id="18" name="Imagen 17">
            <a:extLst>
              <a:ext uri="{FF2B5EF4-FFF2-40B4-BE49-F238E27FC236}">
                <a16:creationId xmlns:a16="http://schemas.microsoft.com/office/drawing/2014/main" id="{C578780E-E77E-4E8D-BE33-EFDB7C11CACD}"/>
              </a:ext>
            </a:extLst>
          </p:cNvPr>
          <p:cNvPicPr>
            <a:picLocks noChangeAspect="1"/>
          </p:cNvPicPr>
          <p:nvPr/>
        </p:nvPicPr>
        <p:blipFill>
          <a:blip r:embed="rId4">
            <a:biLevel thresh="75000"/>
          </a:blip>
          <a:stretch>
            <a:fillRect/>
          </a:stretch>
        </p:blipFill>
        <p:spPr>
          <a:xfrm>
            <a:off x="10008559" y="1737400"/>
            <a:ext cx="944228" cy="1293051"/>
          </a:xfrm>
          <a:prstGeom prst="rect">
            <a:avLst/>
          </a:prstGeom>
        </p:spPr>
      </p:pic>
      <p:sp>
        <p:nvSpPr>
          <p:cNvPr id="19" name="CuadroTexto 18">
            <a:extLst>
              <a:ext uri="{FF2B5EF4-FFF2-40B4-BE49-F238E27FC236}">
                <a16:creationId xmlns:a16="http://schemas.microsoft.com/office/drawing/2014/main" id="{945AA49F-1EF3-4575-A3AE-DAFA4187F73E}"/>
              </a:ext>
            </a:extLst>
          </p:cNvPr>
          <p:cNvSpPr txBox="1"/>
          <p:nvPr/>
        </p:nvSpPr>
        <p:spPr>
          <a:xfrm>
            <a:off x="9545739" y="3033393"/>
            <a:ext cx="2256087" cy="523220"/>
          </a:xfrm>
          <a:prstGeom prst="rect">
            <a:avLst/>
          </a:prstGeom>
          <a:noFill/>
        </p:spPr>
        <p:txBody>
          <a:bodyPr wrap="square">
            <a:spAutoFit/>
          </a:bodyPr>
          <a:lstStyle/>
          <a:p>
            <a:pPr algn="ctr"/>
            <a:r>
              <a:rPr lang="es-ES_tradnl" sz="1400" dirty="0">
                <a:solidFill>
                  <a:srgbClr val="77B728"/>
                </a:solidFill>
                <a:latin typeface="Verdana" panose="020B0604030504040204" pitchFamily="34" charset="0"/>
                <a:ea typeface="Verdana" panose="020B0604030504040204" pitchFamily="34" charset="0"/>
                <a:cs typeface="Roboto" panose="02000000000000000000" pitchFamily="2" charset="0"/>
              </a:rPr>
              <a:t>1.122</a:t>
            </a:r>
            <a:r>
              <a:rPr lang="es-ES_tradnl" sz="1400" dirty="0">
                <a:solidFill>
                  <a:srgbClr val="242758"/>
                </a:solidFill>
                <a:latin typeface="Verdana" panose="020B0604030504040204" pitchFamily="34" charset="0"/>
                <a:ea typeface="Verdana" panose="020B0604030504040204" pitchFamily="34" charset="0"/>
                <a:cs typeface="Roboto" panose="02000000000000000000" pitchFamily="2" charset="0"/>
              </a:rPr>
              <a:t>  M</a:t>
            </a:r>
            <a:r>
              <a:rPr lang="es-ES_tradnl" sz="1400" dirty="0">
                <a:latin typeface="Verdana" panose="020B0604030504040204" pitchFamily="34" charset="0"/>
                <a:ea typeface="Verdana" panose="020B0604030504040204" pitchFamily="34" charset="0"/>
                <a:cs typeface="Roboto" panose="02000000000000000000" pitchFamily="2" charset="0"/>
              </a:rPr>
              <a:t>unicipios con Atención del ICBF</a:t>
            </a:r>
            <a:endParaRPr lang="es-CO" sz="1400" dirty="0">
              <a:latin typeface="Verdana" panose="020B0604030504040204" pitchFamily="34" charset="0"/>
              <a:ea typeface="Verdana" panose="020B0604030504040204" pitchFamily="34" charset="0"/>
              <a:cs typeface="Roboto" panose="02000000000000000000" pitchFamily="2" charset="0"/>
            </a:endParaRPr>
          </a:p>
        </p:txBody>
      </p:sp>
      <p:pic>
        <p:nvPicPr>
          <p:cNvPr id="20" name="Imagen 19">
            <a:extLst>
              <a:ext uri="{FF2B5EF4-FFF2-40B4-BE49-F238E27FC236}">
                <a16:creationId xmlns:a16="http://schemas.microsoft.com/office/drawing/2014/main" id="{F9F2F584-6156-45DC-8FAE-DF90FBA9DA2B}"/>
              </a:ext>
            </a:extLst>
          </p:cNvPr>
          <p:cNvPicPr>
            <a:picLocks noChangeAspect="1"/>
          </p:cNvPicPr>
          <p:nvPr/>
        </p:nvPicPr>
        <p:blipFill>
          <a:blip r:embed="rId5">
            <a:biLevel thresh="75000"/>
          </a:blip>
          <a:stretch>
            <a:fillRect/>
          </a:stretch>
        </p:blipFill>
        <p:spPr>
          <a:xfrm>
            <a:off x="4980428" y="3880459"/>
            <a:ext cx="1300797" cy="850128"/>
          </a:xfrm>
          <a:prstGeom prst="rect">
            <a:avLst/>
          </a:prstGeom>
        </p:spPr>
      </p:pic>
      <p:sp>
        <p:nvSpPr>
          <p:cNvPr id="22" name="CuadroTexto 21">
            <a:extLst>
              <a:ext uri="{FF2B5EF4-FFF2-40B4-BE49-F238E27FC236}">
                <a16:creationId xmlns:a16="http://schemas.microsoft.com/office/drawing/2014/main" id="{AEEE798A-7950-4058-A726-8C427421E52F}"/>
              </a:ext>
            </a:extLst>
          </p:cNvPr>
          <p:cNvSpPr txBox="1"/>
          <p:nvPr/>
        </p:nvSpPr>
        <p:spPr>
          <a:xfrm>
            <a:off x="4152980" y="4849305"/>
            <a:ext cx="2712507" cy="523220"/>
          </a:xfrm>
          <a:prstGeom prst="rect">
            <a:avLst/>
          </a:prstGeom>
          <a:noFill/>
        </p:spPr>
        <p:txBody>
          <a:bodyPr wrap="square">
            <a:spAutoFit/>
          </a:bodyPr>
          <a:lstStyle/>
          <a:p>
            <a:pPr algn="ctr"/>
            <a:r>
              <a:rPr lang="es-ES_tradnl" sz="1400" dirty="0">
                <a:solidFill>
                  <a:srgbClr val="77B728"/>
                </a:solidFill>
                <a:latin typeface="Verdana" panose="020B0604030504040204" pitchFamily="34" charset="0"/>
                <a:ea typeface="Verdana" panose="020B0604030504040204" pitchFamily="34" charset="0"/>
                <a:cs typeface="Roboto" panose="02000000000000000000" pitchFamily="2" charset="0"/>
              </a:rPr>
              <a:t>2.713.564</a:t>
            </a:r>
            <a:r>
              <a:rPr lang="es-ES_tradnl" sz="1400" b="1" dirty="0">
                <a:solidFill>
                  <a:srgbClr val="77B728"/>
                </a:solidFill>
                <a:latin typeface="Verdana" panose="020B0604030504040204" pitchFamily="34" charset="0"/>
                <a:ea typeface="Verdana" panose="020B0604030504040204" pitchFamily="34" charset="0"/>
                <a:cs typeface="Roboto" panose="02000000000000000000" pitchFamily="2" charset="0"/>
              </a:rPr>
              <a:t> </a:t>
            </a:r>
            <a:r>
              <a:rPr lang="es-ES_tradnl" sz="1400" dirty="0">
                <a:latin typeface="Verdana" panose="020B0604030504040204" pitchFamily="34" charset="0"/>
                <a:ea typeface="Verdana" panose="020B0604030504040204" pitchFamily="34" charset="0"/>
                <a:cs typeface="Roboto" panose="02000000000000000000" pitchFamily="2" charset="0"/>
              </a:rPr>
              <a:t>usuarios atendidos en 2022*</a:t>
            </a:r>
            <a:endParaRPr lang="es-CO" sz="1400" dirty="0">
              <a:latin typeface="Verdana" panose="020B0604030504040204" pitchFamily="34" charset="0"/>
              <a:ea typeface="Verdana" panose="020B0604030504040204" pitchFamily="34" charset="0"/>
              <a:cs typeface="Roboto" panose="02000000000000000000" pitchFamily="2" charset="0"/>
            </a:endParaRPr>
          </a:p>
        </p:txBody>
      </p:sp>
      <p:pic>
        <p:nvPicPr>
          <p:cNvPr id="23" name="Imagen 22">
            <a:extLst>
              <a:ext uri="{FF2B5EF4-FFF2-40B4-BE49-F238E27FC236}">
                <a16:creationId xmlns:a16="http://schemas.microsoft.com/office/drawing/2014/main" id="{73897687-B14F-45CD-9A65-767DDD0DFEA9}"/>
              </a:ext>
            </a:extLst>
          </p:cNvPr>
          <p:cNvPicPr>
            <a:picLocks noChangeAspect="1"/>
          </p:cNvPicPr>
          <p:nvPr/>
        </p:nvPicPr>
        <p:blipFill>
          <a:blip r:embed="rId6">
            <a:biLevel thresh="75000"/>
          </a:blip>
          <a:stretch>
            <a:fillRect/>
          </a:stretch>
        </p:blipFill>
        <p:spPr>
          <a:xfrm>
            <a:off x="7524911" y="3831157"/>
            <a:ext cx="986950" cy="876496"/>
          </a:xfrm>
          <a:prstGeom prst="rect">
            <a:avLst/>
          </a:prstGeom>
        </p:spPr>
      </p:pic>
      <p:sp>
        <p:nvSpPr>
          <p:cNvPr id="24" name="Rectángulo 23">
            <a:extLst>
              <a:ext uri="{FF2B5EF4-FFF2-40B4-BE49-F238E27FC236}">
                <a16:creationId xmlns:a16="http://schemas.microsoft.com/office/drawing/2014/main" id="{42B0C57C-B1AB-4F28-AA9B-DF83CFD80451}"/>
              </a:ext>
            </a:extLst>
          </p:cNvPr>
          <p:cNvSpPr/>
          <p:nvPr/>
        </p:nvSpPr>
        <p:spPr>
          <a:xfrm>
            <a:off x="7015700" y="4822796"/>
            <a:ext cx="2195027" cy="584775"/>
          </a:xfrm>
          <a:prstGeom prst="rect">
            <a:avLst/>
          </a:prstGeom>
        </p:spPr>
        <p:txBody>
          <a:bodyPr wrap="square">
            <a:spAutoFit/>
          </a:bodyPr>
          <a:lstStyle/>
          <a:p>
            <a:pPr algn="ctr"/>
            <a:r>
              <a:rPr lang="es-ES_tradnl" sz="1600" dirty="0">
                <a:solidFill>
                  <a:srgbClr val="77B728"/>
                </a:solidFill>
                <a:latin typeface="Verdana" panose="020B0604030504040204" pitchFamily="34" charset="0"/>
                <a:ea typeface="Verdana" panose="020B0604030504040204" pitchFamily="34" charset="0"/>
                <a:cs typeface="Roboto" panose="02000000000000000000" pitchFamily="2" charset="0"/>
              </a:rPr>
              <a:t>$7,9 </a:t>
            </a:r>
            <a:r>
              <a:rPr lang="es-ES_tradnl" sz="1600" dirty="0">
                <a:latin typeface="Verdana" panose="020B0604030504040204" pitchFamily="34" charset="0"/>
                <a:ea typeface="Verdana" panose="020B0604030504040204" pitchFamily="34" charset="0"/>
                <a:cs typeface="Roboto" panose="02000000000000000000" pitchFamily="2" charset="0"/>
              </a:rPr>
              <a:t>billones (Inversión 2022)</a:t>
            </a:r>
            <a:endParaRPr lang="es-CO" sz="1600" dirty="0">
              <a:latin typeface="Verdana" panose="020B0604030504040204" pitchFamily="34" charset="0"/>
              <a:ea typeface="Verdana" panose="020B0604030504040204" pitchFamily="34" charset="0"/>
              <a:cs typeface="Roboto" panose="02000000000000000000" pitchFamily="2" charset="0"/>
            </a:endParaRPr>
          </a:p>
        </p:txBody>
      </p:sp>
      <p:pic>
        <p:nvPicPr>
          <p:cNvPr id="25" name="Imagen 24">
            <a:extLst>
              <a:ext uri="{FF2B5EF4-FFF2-40B4-BE49-F238E27FC236}">
                <a16:creationId xmlns:a16="http://schemas.microsoft.com/office/drawing/2014/main" id="{0F2896CB-644C-4C15-9A59-DD6527027B6C}"/>
              </a:ext>
            </a:extLst>
          </p:cNvPr>
          <p:cNvPicPr>
            <a:picLocks noChangeAspect="1"/>
          </p:cNvPicPr>
          <p:nvPr/>
        </p:nvPicPr>
        <p:blipFill>
          <a:blip r:embed="rId7"/>
          <a:stretch>
            <a:fillRect/>
          </a:stretch>
        </p:blipFill>
        <p:spPr>
          <a:xfrm>
            <a:off x="10038674" y="3808995"/>
            <a:ext cx="883997" cy="883997"/>
          </a:xfrm>
          <a:prstGeom prst="rect">
            <a:avLst/>
          </a:prstGeom>
        </p:spPr>
      </p:pic>
      <p:sp>
        <p:nvSpPr>
          <p:cNvPr id="27" name="Rectángulo 26">
            <a:extLst>
              <a:ext uri="{FF2B5EF4-FFF2-40B4-BE49-F238E27FC236}">
                <a16:creationId xmlns:a16="http://schemas.microsoft.com/office/drawing/2014/main" id="{55116208-0454-40DC-A5D1-C27D6C5AF47C}"/>
              </a:ext>
            </a:extLst>
          </p:cNvPr>
          <p:cNvSpPr/>
          <p:nvPr/>
        </p:nvSpPr>
        <p:spPr>
          <a:xfrm>
            <a:off x="9636591" y="4743709"/>
            <a:ext cx="2106628" cy="954107"/>
          </a:xfrm>
          <a:prstGeom prst="rect">
            <a:avLst/>
          </a:prstGeom>
        </p:spPr>
        <p:txBody>
          <a:bodyPr wrap="square">
            <a:spAutoFit/>
          </a:bodyPr>
          <a:lstStyle/>
          <a:p>
            <a:pPr algn="ctr"/>
            <a:r>
              <a:rPr lang="es-ES_tradnl" sz="1400" dirty="0">
                <a:solidFill>
                  <a:srgbClr val="77B728"/>
                </a:solidFill>
                <a:latin typeface="Verdana" panose="020B0604030504040204" pitchFamily="34" charset="0"/>
                <a:ea typeface="Verdana" panose="020B0604030504040204" pitchFamily="34" charset="0"/>
                <a:cs typeface="Roboto" panose="02000000000000000000" pitchFamily="2" charset="0"/>
              </a:rPr>
              <a:t>8.856 </a:t>
            </a:r>
            <a:r>
              <a:rPr lang="es-ES_tradnl" sz="1400" dirty="0">
                <a:latin typeface="Verdana" panose="020B0604030504040204" pitchFamily="34" charset="0"/>
                <a:ea typeface="Verdana" panose="020B0604030504040204" pitchFamily="34" charset="0"/>
                <a:cs typeface="Roboto" panose="02000000000000000000" pitchFamily="2" charset="0"/>
              </a:rPr>
              <a:t>planta aprobada (2021) </a:t>
            </a:r>
            <a:r>
              <a:rPr lang="es-ES_tradnl" sz="1400" dirty="0">
                <a:solidFill>
                  <a:srgbClr val="77B728"/>
                </a:solidFill>
                <a:latin typeface="Verdana" panose="020B0604030504040204" pitchFamily="34" charset="0"/>
                <a:ea typeface="Verdana" panose="020B0604030504040204" pitchFamily="34" charset="0"/>
                <a:cs typeface="Roboto" panose="02000000000000000000" pitchFamily="2" charset="0"/>
              </a:rPr>
              <a:t>4.958 </a:t>
            </a:r>
            <a:r>
              <a:rPr lang="es-ES_tradnl" sz="1400" dirty="0">
                <a:latin typeface="Verdana" panose="020B0604030504040204" pitchFamily="34" charset="0"/>
                <a:ea typeface="Verdana" panose="020B0604030504040204" pitchFamily="34" charset="0"/>
                <a:cs typeface="Roboto" panose="02000000000000000000" pitchFamily="2" charset="0"/>
              </a:rPr>
              <a:t>contratistas (Dic 2022)</a:t>
            </a:r>
          </a:p>
        </p:txBody>
      </p:sp>
    </p:spTree>
    <p:extLst>
      <p:ext uri="{BB962C8B-B14F-4D97-AF65-F5344CB8AC3E}">
        <p14:creationId xmlns:p14="http://schemas.microsoft.com/office/powerpoint/2010/main" val="4156555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E44BFEF-9BD7-4DCB-B3AB-D9CD9CCBFCF7}"/>
              </a:ext>
            </a:extLst>
          </p:cNvPr>
          <p:cNvPicPr>
            <a:picLocks noChangeAspect="1"/>
          </p:cNvPicPr>
          <p:nvPr/>
        </p:nvPicPr>
        <p:blipFill>
          <a:blip r:embed="rId2"/>
          <a:stretch>
            <a:fillRect/>
          </a:stretch>
        </p:blipFill>
        <p:spPr>
          <a:xfrm>
            <a:off x="550793" y="1025496"/>
            <a:ext cx="4499772" cy="5375509"/>
          </a:xfrm>
          <a:prstGeom prst="rect">
            <a:avLst/>
          </a:prstGeom>
        </p:spPr>
      </p:pic>
      <p:sp>
        <p:nvSpPr>
          <p:cNvPr id="5" name="TextBox 6">
            <a:extLst>
              <a:ext uri="{FF2B5EF4-FFF2-40B4-BE49-F238E27FC236}">
                <a16:creationId xmlns:a16="http://schemas.microsoft.com/office/drawing/2014/main" id="{0D1D4F02-4D10-4E13-B3B3-99E04EBDD2E3}"/>
              </a:ext>
            </a:extLst>
          </p:cNvPr>
          <p:cNvSpPr txBox="1"/>
          <p:nvPr/>
        </p:nvSpPr>
        <p:spPr>
          <a:xfrm>
            <a:off x="1401509" y="409139"/>
            <a:ext cx="6621471" cy="492443"/>
          </a:xfrm>
          <a:prstGeom prst="rect">
            <a:avLst/>
          </a:prstGeom>
          <a:noFill/>
        </p:spPr>
        <p:txBody>
          <a:bodyPr wrap="square" rtlCol="0">
            <a:spAutoFit/>
          </a:bodyPr>
          <a:lstStyle/>
          <a:p>
            <a:r>
              <a:rPr lang="es-ES" sz="2600" dirty="0">
                <a:latin typeface="Verdana" panose="020B0604030504040204" pitchFamily="34" charset="0"/>
                <a:ea typeface="Verdana" panose="020B0604030504040204" pitchFamily="34" charset="0"/>
              </a:rPr>
              <a:t>MAPA ESTRATÉGICO 2019-2022</a:t>
            </a:r>
          </a:p>
        </p:txBody>
      </p:sp>
      <p:sp>
        <p:nvSpPr>
          <p:cNvPr id="8" name="CuadroTexto 7">
            <a:extLst>
              <a:ext uri="{FF2B5EF4-FFF2-40B4-BE49-F238E27FC236}">
                <a16:creationId xmlns:a16="http://schemas.microsoft.com/office/drawing/2014/main" id="{5AA20DAB-1760-49CB-860F-12CA1CA9A0CE}"/>
              </a:ext>
            </a:extLst>
          </p:cNvPr>
          <p:cNvSpPr txBox="1"/>
          <p:nvPr/>
        </p:nvSpPr>
        <p:spPr>
          <a:xfrm>
            <a:off x="5886483" y="2805455"/>
            <a:ext cx="4657748" cy="1477328"/>
          </a:xfrm>
          <a:prstGeom prst="rect">
            <a:avLst/>
          </a:prstGeom>
          <a:noFill/>
        </p:spPr>
        <p:txBody>
          <a:bodyPr wrap="square">
            <a:spAutoFit/>
          </a:bodyPr>
          <a:lstStyle/>
          <a:p>
            <a:pPr lvl="0" algn="ctr">
              <a:defRPr/>
            </a:pPr>
            <a:r>
              <a:rPr lang="es-CO" sz="1500" dirty="0">
                <a:latin typeface="Verdana" panose="020B0604030504040204" pitchFamily="34" charset="0"/>
                <a:ea typeface="Verdana" panose="020B0604030504040204" pitchFamily="34" charset="0"/>
                <a:cs typeface="Roboto" panose="02000000000000000000" pitchFamily="2" charset="0"/>
              </a:rPr>
              <a:t>Promover el desarrollo y la protección integral de los </a:t>
            </a:r>
            <a:r>
              <a:rPr lang="es-CO" sz="1500" b="1" dirty="0">
                <a:latin typeface="Verdana" panose="020B0604030504040204" pitchFamily="34" charset="0"/>
                <a:ea typeface="Verdana" panose="020B0604030504040204" pitchFamily="34" charset="0"/>
                <a:cs typeface="Roboto" panose="02000000000000000000" pitchFamily="2" charset="0"/>
              </a:rPr>
              <a:t>niños, niñas y adolescentes</a:t>
            </a:r>
            <a:r>
              <a:rPr lang="es-CO" sz="1500" dirty="0">
                <a:latin typeface="Verdana" panose="020B0604030504040204" pitchFamily="34" charset="0"/>
                <a:ea typeface="Verdana" panose="020B0604030504040204" pitchFamily="34" charset="0"/>
                <a:cs typeface="Roboto" panose="02000000000000000000" pitchFamily="2" charset="0"/>
              </a:rPr>
              <a:t>, así como el fortalecimiento de las capacidades de los </a:t>
            </a:r>
            <a:r>
              <a:rPr lang="es-CO" sz="1500" b="1" dirty="0">
                <a:latin typeface="Verdana" panose="020B0604030504040204" pitchFamily="34" charset="0"/>
                <a:ea typeface="Verdana" panose="020B0604030504040204" pitchFamily="34" charset="0"/>
                <a:cs typeface="Roboto" panose="02000000000000000000" pitchFamily="2" charset="0"/>
              </a:rPr>
              <a:t>jóvenes y las familias </a:t>
            </a:r>
            <a:r>
              <a:rPr lang="es-CO" sz="1500" dirty="0">
                <a:latin typeface="Verdana" panose="020B0604030504040204" pitchFamily="34" charset="0"/>
                <a:ea typeface="Verdana" panose="020B0604030504040204" pitchFamily="34" charset="0"/>
                <a:cs typeface="Roboto" panose="02000000000000000000" pitchFamily="2" charset="0"/>
              </a:rPr>
              <a:t>como actores clave de los entornos protectores y principales agentes de transformación social.</a:t>
            </a:r>
          </a:p>
        </p:txBody>
      </p:sp>
      <p:sp>
        <p:nvSpPr>
          <p:cNvPr id="9" name="Rectángulo 8">
            <a:extLst>
              <a:ext uri="{FF2B5EF4-FFF2-40B4-BE49-F238E27FC236}">
                <a16:creationId xmlns:a16="http://schemas.microsoft.com/office/drawing/2014/main" id="{50FB147F-FE8D-4DF0-917D-CEA795110F66}"/>
              </a:ext>
            </a:extLst>
          </p:cNvPr>
          <p:cNvSpPr/>
          <p:nvPr/>
        </p:nvSpPr>
        <p:spPr>
          <a:xfrm>
            <a:off x="5885342" y="2312209"/>
            <a:ext cx="4658889" cy="369332"/>
          </a:xfrm>
          <a:prstGeom prst="rect">
            <a:avLst/>
          </a:prstGeom>
          <a:solidFill>
            <a:srgbClr val="77B82A"/>
          </a:solidFill>
          <a:ln>
            <a:noFill/>
          </a:ln>
        </p:spPr>
        <p:txBody>
          <a:bodyPr wrap="square">
            <a:spAutoFit/>
          </a:bodyPr>
          <a:lstStyle/>
          <a:p>
            <a:pPr algn="ctr"/>
            <a:r>
              <a:rPr lang="es-CO" b="1" dirty="0">
                <a:solidFill>
                  <a:schemeClr val="bg1"/>
                </a:solidFill>
                <a:latin typeface="Verdana" panose="020B0604030504040204" pitchFamily="34" charset="0"/>
                <a:ea typeface="Verdana" panose="020B0604030504040204" pitchFamily="34" charset="0"/>
                <a:cs typeface="Roboto" panose="02000000000000000000" pitchFamily="2" charset="0"/>
              </a:rPr>
              <a:t>MISIÓN</a:t>
            </a:r>
          </a:p>
        </p:txBody>
      </p:sp>
      <p:sp>
        <p:nvSpPr>
          <p:cNvPr id="10" name="Rectángulo 9">
            <a:extLst>
              <a:ext uri="{FF2B5EF4-FFF2-40B4-BE49-F238E27FC236}">
                <a16:creationId xmlns:a16="http://schemas.microsoft.com/office/drawing/2014/main" id="{F3BA3A94-C458-4929-8EC9-48AF707C690A}"/>
              </a:ext>
            </a:extLst>
          </p:cNvPr>
          <p:cNvSpPr/>
          <p:nvPr/>
        </p:nvSpPr>
        <p:spPr>
          <a:xfrm>
            <a:off x="5971651" y="4282783"/>
            <a:ext cx="4658889" cy="369332"/>
          </a:xfrm>
          <a:prstGeom prst="rect">
            <a:avLst/>
          </a:prstGeom>
          <a:solidFill>
            <a:srgbClr val="77B82A"/>
          </a:solidFill>
          <a:ln>
            <a:noFill/>
          </a:ln>
        </p:spPr>
        <p:txBody>
          <a:bodyPr wrap="square">
            <a:spAutoFit/>
          </a:bodyPr>
          <a:lstStyle/>
          <a:p>
            <a:pPr algn="ctr"/>
            <a:r>
              <a:rPr lang="es-CO" b="1" dirty="0">
                <a:solidFill>
                  <a:schemeClr val="bg1"/>
                </a:solidFill>
                <a:latin typeface="Verdana" panose="020B0604030504040204" pitchFamily="34" charset="0"/>
                <a:ea typeface="Verdana" panose="020B0604030504040204" pitchFamily="34" charset="0"/>
                <a:cs typeface="Roboto" panose="02000000000000000000" pitchFamily="2" charset="0"/>
              </a:rPr>
              <a:t>VISIÓN</a:t>
            </a:r>
          </a:p>
        </p:txBody>
      </p:sp>
      <p:sp>
        <p:nvSpPr>
          <p:cNvPr id="11" name="Rectángulo 10">
            <a:extLst>
              <a:ext uri="{FF2B5EF4-FFF2-40B4-BE49-F238E27FC236}">
                <a16:creationId xmlns:a16="http://schemas.microsoft.com/office/drawing/2014/main" id="{CC43531F-AC6C-415D-9A11-C362826F3E5B}"/>
              </a:ext>
            </a:extLst>
          </p:cNvPr>
          <p:cNvSpPr/>
          <p:nvPr/>
        </p:nvSpPr>
        <p:spPr>
          <a:xfrm>
            <a:off x="5971651" y="4652115"/>
            <a:ext cx="4658888" cy="1015663"/>
          </a:xfrm>
          <a:prstGeom prst="rect">
            <a:avLst/>
          </a:prstGeom>
          <a:solidFill>
            <a:schemeClr val="bg1"/>
          </a:solidFill>
        </p:spPr>
        <p:txBody>
          <a:bodyPr wrap="square">
            <a:spAutoFit/>
          </a:bodyPr>
          <a:lstStyle/>
          <a:p>
            <a:pPr lvl="0" algn="ctr">
              <a:defRPr/>
            </a:pPr>
            <a:r>
              <a:rPr lang="es-CO" sz="1500" dirty="0">
                <a:latin typeface="Verdana" panose="020B0604030504040204" pitchFamily="34" charset="0"/>
                <a:ea typeface="Verdana" panose="020B0604030504040204" pitchFamily="34" charset="0"/>
                <a:cs typeface="Roboto" panose="02000000000000000000" pitchFamily="2" charset="0"/>
              </a:rPr>
              <a:t>Lideramos la construcción de un país en el que los </a:t>
            </a:r>
            <a:r>
              <a:rPr lang="es-CO" sz="1500" b="1" dirty="0">
                <a:latin typeface="Verdana" panose="020B0604030504040204" pitchFamily="34" charset="0"/>
                <a:ea typeface="Verdana" panose="020B0604030504040204" pitchFamily="34" charset="0"/>
                <a:cs typeface="Roboto" panose="02000000000000000000" pitchFamily="2" charset="0"/>
              </a:rPr>
              <a:t>niños, niñas, adolescentes y jóvenes </a:t>
            </a:r>
            <a:r>
              <a:rPr lang="es-CO" sz="1500" dirty="0">
                <a:latin typeface="Verdana" panose="020B0604030504040204" pitchFamily="34" charset="0"/>
                <a:ea typeface="Verdana" panose="020B0604030504040204" pitchFamily="34" charset="0"/>
                <a:cs typeface="Roboto" panose="02000000000000000000" pitchFamily="2" charset="0"/>
              </a:rPr>
              <a:t>se desarrollen en condiciones de equidad y libres de violencias.</a:t>
            </a:r>
          </a:p>
        </p:txBody>
      </p:sp>
    </p:spTree>
    <p:extLst>
      <p:ext uri="{BB962C8B-B14F-4D97-AF65-F5344CB8AC3E}">
        <p14:creationId xmlns:p14="http://schemas.microsoft.com/office/powerpoint/2010/main" val="1580117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DBF93D11-9ECC-4A0C-BB02-C54C0EE194A7}"/>
              </a:ext>
            </a:extLst>
          </p:cNvPr>
          <p:cNvSpPr txBox="1"/>
          <p:nvPr/>
        </p:nvSpPr>
        <p:spPr>
          <a:xfrm>
            <a:off x="1305370" y="964743"/>
            <a:ext cx="6097424" cy="338554"/>
          </a:xfrm>
          <a:prstGeom prst="rect">
            <a:avLst/>
          </a:prstGeom>
          <a:noFill/>
        </p:spPr>
        <p:txBody>
          <a:bodyPr wrap="square">
            <a:spAutoFit/>
          </a:bodyPr>
          <a:lstStyle/>
          <a:p>
            <a:r>
              <a:rPr lang="es-CO" sz="1600" dirty="0">
                <a:latin typeface="Verdana" panose="020B0604030504040204" pitchFamily="34" charset="0"/>
                <a:ea typeface="Verdana" panose="020B0604030504040204" pitchFamily="34" charset="0"/>
              </a:rPr>
              <a:t>Alineación estratégica</a:t>
            </a:r>
          </a:p>
        </p:txBody>
      </p:sp>
      <p:sp>
        <p:nvSpPr>
          <p:cNvPr id="8" name="Diagrama de flujo: proceso 66">
            <a:extLst>
              <a:ext uri="{FF2B5EF4-FFF2-40B4-BE49-F238E27FC236}">
                <a16:creationId xmlns:a16="http://schemas.microsoft.com/office/drawing/2014/main" id="{6A128A88-30B0-46F9-A737-E31D9C842438}"/>
              </a:ext>
            </a:extLst>
          </p:cNvPr>
          <p:cNvSpPr/>
          <p:nvPr/>
        </p:nvSpPr>
        <p:spPr>
          <a:xfrm>
            <a:off x="413860" y="1787031"/>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Población objeto</a:t>
            </a:r>
          </a:p>
        </p:txBody>
      </p:sp>
      <p:sp>
        <p:nvSpPr>
          <p:cNvPr id="9" name="Diagrama de flujo: proceso 66">
            <a:extLst>
              <a:ext uri="{FF2B5EF4-FFF2-40B4-BE49-F238E27FC236}">
                <a16:creationId xmlns:a16="http://schemas.microsoft.com/office/drawing/2014/main" id="{008E8788-C462-4FE5-A646-52981000BD56}"/>
              </a:ext>
            </a:extLst>
          </p:cNvPr>
          <p:cNvSpPr/>
          <p:nvPr/>
        </p:nvSpPr>
        <p:spPr>
          <a:xfrm>
            <a:off x="3483386" y="1787031"/>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ODS</a:t>
            </a:r>
          </a:p>
        </p:txBody>
      </p:sp>
      <p:sp>
        <p:nvSpPr>
          <p:cNvPr id="10" name="Diagrama de flujo: proceso 66">
            <a:extLst>
              <a:ext uri="{FF2B5EF4-FFF2-40B4-BE49-F238E27FC236}">
                <a16:creationId xmlns:a16="http://schemas.microsoft.com/office/drawing/2014/main" id="{56D40C0F-3623-4BF5-8DA8-992C2097B684}"/>
              </a:ext>
            </a:extLst>
          </p:cNvPr>
          <p:cNvSpPr/>
          <p:nvPr/>
        </p:nvSpPr>
        <p:spPr>
          <a:xfrm>
            <a:off x="6552912" y="1797722"/>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PND</a:t>
            </a:r>
          </a:p>
        </p:txBody>
      </p:sp>
      <p:sp>
        <p:nvSpPr>
          <p:cNvPr id="11" name="CuadroTexto 10">
            <a:extLst>
              <a:ext uri="{FF2B5EF4-FFF2-40B4-BE49-F238E27FC236}">
                <a16:creationId xmlns:a16="http://schemas.microsoft.com/office/drawing/2014/main" id="{7D9E3A6C-615E-4399-BC6C-3AD89B174C69}"/>
              </a:ext>
            </a:extLst>
          </p:cNvPr>
          <p:cNvSpPr txBox="1"/>
          <p:nvPr/>
        </p:nvSpPr>
        <p:spPr>
          <a:xfrm>
            <a:off x="413861" y="2647461"/>
            <a:ext cx="2765110" cy="1169551"/>
          </a:xfrm>
          <a:prstGeom prst="rect">
            <a:avLst/>
          </a:prstGeom>
          <a:no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Primera infancia</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Infancia</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Adolescencia</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400" dirty="0">
                <a:latin typeface="Verdana" panose="020B0604030504040204" pitchFamily="34" charset="0"/>
                <a:ea typeface="Verdana" panose="020B0604030504040204" pitchFamily="34" charset="0"/>
              </a:rPr>
              <a:t>Juventud</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Familias</a:t>
            </a:r>
          </a:p>
        </p:txBody>
      </p:sp>
      <p:pic>
        <p:nvPicPr>
          <p:cNvPr id="12" name="Imagen 11">
            <a:extLst>
              <a:ext uri="{FF2B5EF4-FFF2-40B4-BE49-F238E27FC236}">
                <a16:creationId xmlns:a16="http://schemas.microsoft.com/office/drawing/2014/main" id="{C75DF911-2532-4424-9CDC-2B4FCAE7F8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3386" y="2390184"/>
            <a:ext cx="888842" cy="904906"/>
          </a:xfrm>
          <a:prstGeom prst="rect">
            <a:avLst/>
          </a:prstGeom>
        </p:spPr>
      </p:pic>
      <p:pic>
        <p:nvPicPr>
          <p:cNvPr id="13" name="Imagen 12">
            <a:extLst>
              <a:ext uri="{FF2B5EF4-FFF2-40B4-BE49-F238E27FC236}">
                <a16:creationId xmlns:a16="http://schemas.microsoft.com/office/drawing/2014/main" id="{226178B6-3B58-4A34-88B9-79AE79B5BE61}"/>
              </a:ext>
            </a:extLst>
          </p:cNvPr>
          <p:cNvPicPr>
            <a:picLocks noChangeAspect="1"/>
          </p:cNvPicPr>
          <p:nvPr/>
        </p:nvPicPr>
        <p:blipFill>
          <a:blip r:embed="rId3"/>
          <a:stretch>
            <a:fillRect/>
          </a:stretch>
        </p:blipFill>
        <p:spPr>
          <a:xfrm>
            <a:off x="4408701" y="2390184"/>
            <a:ext cx="914479" cy="908383"/>
          </a:xfrm>
          <a:prstGeom prst="rect">
            <a:avLst/>
          </a:prstGeom>
        </p:spPr>
      </p:pic>
      <p:pic>
        <p:nvPicPr>
          <p:cNvPr id="14" name="Imagen 13">
            <a:extLst>
              <a:ext uri="{FF2B5EF4-FFF2-40B4-BE49-F238E27FC236}">
                <a16:creationId xmlns:a16="http://schemas.microsoft.com/office/drawing/2014/main" id="{638855EC-7969-4902-BFAD-3D21870C7EE4}"/>
              </a:ext>
            </a:extLst>
          </p:cNvPr>
          <p:cNvPicPr>
            <a:picLocks noChangeAspect="1"/>
          </p:cNvPicPr>
          <p:nvPr/>
        </p:nvPicPr>
        <p:blipFill>
          <a:blip r:embed="rId4"/>
          <a:stretch>
            <a:fillRect/>
          </a:stretch>
        </p:blipFill>
        <p:spPr>
          <a:xfrm>
            <a:off x="5359653" y="2390184"/>
            <a:ext cx="902286" cy="908383"/>
          </a:xfrm>
          <a:prstGeom prst="rect">
            <a:avLst/>
          </a:prstGeom>
        </p:spPr>
      </p:pic>
      <p:pic>
        <p:nvPicPr>
          <p:cNvPr id="15" name="Imagen 14">
            <a:extLst>
              <a:ext uri="{FF2B5EF4-FFF2-40B4-BE49-F238E27FC236}">
                <a16:creationId xmlns:a16="http://schemas.microsoft.com/office/drawing/2014/main" id="{0BC64A1C-A617-4597-B0DD-4EFF51929276}"/>
              </a:ext>
            </a:extLst>
          </p:cNvPr>
          <p:cNvPicPr>
            <a:picLocks noChangeAspect="1"/>
          </p:cNvPicPr>
          <p:nvPr/>
        </p:nvPicPr>
        <p:blipFill>
          <a:blip r:embed="rId5"/>
          <a:stretch>
            <a:fillRect/>
          </a:stretch>
        </p:blipFill>
        <p:spPr>
          <a:xfrm>
            <a:off x="3483386" y="3271589"/>
            <a:ext cx="920576" cy="914479"/>
          </a:xfrm>
          <a:prstGeom prst="rect">
            <a:avLst/>
          </a:prstGeom>
        </p:spPr>
      </p:pic>
      <p:pic>
        <p:nvPicPr>
          <p:cNvPr id="16" name="Imagen 15">
            <a:extLst>
              <a:ext uri="{FF2B5EF4-FFF2-40B4-BE49-F238E27FC236}">
                <a16:creationId xmlns:a16="http://schemas.microsoft.com/office/drawing/2014/main" id="{5DD508C2-C53C-4153-B258-FD2F2C3762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1157" y="3261578"/>
            <a:ext cx="910260" cy="910260"/>
          </a:xfrm>
          <a:prstGeom prst="rect">
            <a:avLst/>
          </a:prstGeom>
        </p:spPr>
      </p:pic>
      <p:pic>
        <p:nvPicPr>
          <p:cNvPr id="17" name="Imagen 16">
            <a:extLst>
              <a:ext uri="{FF2B5EF4-FFF2-40B4-BE49-F238E27FC236}">
                <a16:creationId xmlns:a16="http://schemas.microsoft.com/office/drawing/2014/main" id="{86B121F0-B4C0-4D7D-ABEA-964ACC29F3DF}"/>
              </a:ext>
            </a:extLst>
          </p:cNvPr>
          <p:cNvPicPr>
            <a:picLocks noChangeAspect="1"/>
          </p:cNvPicPr>
          <p:nvPr/>
        </p:nvPicPr>
        <p:blipFill>
          <a:blip r:embed="rId7"/>
          <a:stretch>
            <a:fillRect/>
          </a:stretch>
        </p:blipFill>
        <p:spPr>
          <a:xfrm>
            <a:off x="5359653" y="3271589"/>
            <a:ext cx="890093" cy="908383"/>
          </a:xfrm>
          <a:prstGeom prst="rect">
            <a:avLst/>
          </a:prstGeom>
        </p:spPr>
      </p:pic>
      <p:sp>
        <p:nvSpPr>
          <p:cNvPr id="18" name="CuadroTexto 17">
            <a:extLst>
              <a:ext uri="{FF2B5EF4-FFF2-40B4-BE49-F238E27FC236}">
                <a16:creationId xmlns:a16="http://schemas.microsoft.com/office/drawing/2014/main" id="{A77BF137-B47E-4AFE-BAD8-757AB37D024F}"/>
              </a:ext>
            </a:extLst>
          </p:cNvPr>
          <p:cNvSpPr txBox="1"/>
          <p:nvPr/>
        </p:nvSpPr>
        <p:spPr>
          <a:xfrm>
            <a:off x="6552912" y="2387546"/>
            <a:ext cx="2765110" cy="1938992"/>
          </a:xfrm>
          <a:prstGeom prst="rect">
            <a:avLst/>
          </a:prstGeom>
          <a:no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Pacto por la equidad.</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dirty="0">
                <a:latin typeface="Verdana" panose="020B0604030504040204" pitchFamily="34" charset="0"/>
                <a:ea typeface="Verdana" panose="020B0604030504040204" pitchFamily="34" charset="0"/>
              </a:rPr>
              <a:t>Pacto por la equidad de oportunidades para grupos étnicos.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Pacto por la inclusión de todas las personas con discapacidad.</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Pacto de equidad para las mujeres.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dirty="0">
                <a:latin typeface="Verdana" panose="020B0604030504040204" pitchFamily="34" charset="0"/>
                <a:ea typeface="Verdana" panose="020B0604030504040204" pitchFamily="34" charset="0"/>
              </a:rPr>
              <a:t>Pacto por la legalidad.</a:t>
            </a:r>
            <a:endPar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cxnSp>
        <p:nvCxnSpPr>
          <p:cNvPr id="19" name="Conector recto 18">
            <a:extLst>
              <a:ext uri="{FF2B5EF4-FFF2-40B4-BE49-F238E27FC236}">
                <a16:creationId xmlns:a16="http://schemas.microsoft.com/office/drawing/2014/main" id="{CE1E03DB-85E1-4FD9-9802-45A9EB7B9597}"/>
              </a:ext>
            </a:extLst>
          </p:cNvPr>
          <p:cNvCxnSpPr/>
          <p:nvPr/>
        </p:nvCxnSpPr>
        <p:spPr>
          <a:xfrm>
            <a:off x="413860" y="4504640"/>
            <a:ext cx="8493965"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0" name="Rectángulo 19">
            <a:extLst>
              <a:ext uri="{FF2B5EF4-FFF2-40B4-BE49-F238E27FC236}">
                <a16:creationId xmlns:a16="http://schemas.microsoft.com/office/drawing/2014/main" id="{FC3E4DE9-CAFA-4F9F-817F-2AA41A19DB06}"/>
              </a:ext>
            </a:extLst>
          </p:cNvPr>
          <p:cNvSpPr/>
          <p:nvPr/>
        </p:nvSpPr>
        <p:spPr>
          <a:xfrm>
            <a:off x="3179474" y="4276830"/>
            <a:ext cx="45719" cy="42738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Rectángulo 20">
            <a:extLst>
              <a:ext uri="{FF2B5EF4-FFF2-40B4-BE49-F238E27FC236}">
                <a16:creationId xmlns:a16="http://schemas.microsoft.com/office/drawing/2014/main" id="{E6D2AE59-B1CB-424A-9614-CC74C6DF53DF}"/>
              </a:ext>
            </a:extLst>
          </p:cNvPr>
          <p:cNvSpPr/>
          <p:nvPr/>
        </p:nvSpPr>
        <p:spPr>
          <a:xfrm>
            <a:off x="6355610" y="4276830"/>
            <a:ext cx="45719" cy="42738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Diagrama de flujo: proceso 66">
            <a:extLst>
              <a:ext uri="{FF2B5EF4-FFF2-40B4-BE49-F238E27FC236}">
                <a16:creationId xmlns:a16="http://schemas.microsoft.com/office/drawing/2014/main" id="{93F78C98-77B6-4639-AD07-5BFBED81C528}"/>
              </a:ext>
            </a:extLst>
          </p:cNvPr>
          <p:cNvSpPr/>
          <p:nvPr/>
        </p:nvSpPr>
        <p:spPr>
          <a:xfrm>
            <a:off x="9318022" y="3472360"/>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Plan estratégico sectorial</a:t>
            </a:r>
          </a:p>
        </p:txBody>
      </p:sp>
      <p:sp>
        <p:nvSpPr>
          <p:cNvPr id="23" name="Diagrama de flujo: proceso 66">
            <a:extLst>
              <a:ext uri="{FF2B5EF4-FFF2-40B4-BE49-F238E27FC236}">
                <a16:creationId xmlns:a16="http://schemas.microsoft.com/office/drawing/2014/main" id="{CF87F8C4-D828-4932-9E3E-B1771DA9EBAE}"/>
              </a:ext>
            </a:extLst>
          </p:cNvPr>
          <p:cNvSpPr/>
          <p:nvPr/>
        </p:nvSpPr>
        <p:spPr>
          <a:xfrm>
            <a:off x="9318022" y="4082190"/>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Plan indicativo institucional</a:t>
            </a:r>
          </a:p>
        </p:txBody>
      </p:sp>
      <p:sp>
        <p:nvSpPr>
          <p:cNvPr id="24" name="Diagrama de flujo: proceso 66">
            <a:extLst>
              <a:ext uri="{FF2B5EF4-FFF2-40B4-BE49-F238E27FC236}">
                <a16:creationId xmlns:a16="http://schemas.microsoft.com/office/drawing/2014/main" id="{B2AB6EB7-3851-4FD3-B257-2E239CD0BEAA}"/>
              </a:ext>
            </a:extLst>
          </p:cNvPr>
          <p:cNvSpPr/>
          <p:nvPr/>
        </p:nvSpPr>
        <p:spPr>
          <a:xfrm>
            <a:off x="9318022" y="4672695"/>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dirty="0">
                <a:solidFill>
                  <a:prstClr val="black"/>
                </a:solidFill>
                <a:latin typeface="Verdana" panose="020B0604030504040204" pitchFamily="34" charset="0"/>
                <a:ea typeface="Verdana" panose="020B0604030504040204" pitchFamily="34" charset="0"/>
                <a:cs typeface="Arial" panose="020B0604020202020204" pitchFamily="34" charset="0"/>
              </a:rPr>
              <a:t>Mapa estratégico</a:t>
            </a:r>
            <a:endParaRPr kumimoji="0" lang="es-CO" sz="140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26" name="Diagrama de flujo: proceso 66">
            <a:extLst>
              <a:ext uri="{FF2B5EF4-FFF2-40B4-BE49-F238E27FC236}">
                <a16:creationId xmlns:a16="http://schemas.microsoft.com/office/drawing/2014/main" id="{07A9BAAD-CD08-4C94-813E-18A9979D3F61}"/>
              </a:ext>
            </a:extLst>
          </p:cNvPr>
          <p:cNvSpPr/>
          <p:nvPr/>
        </p:nvSpPr>
        <p:spPr>
          <a:xfrm>
            <a:off x="9318022" y="5269891"/>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dirty="0">
                <a:solidFill>
                  <a:prstClr val="black"/>
                </a:solidFill>
                <a:latin typeface="Verdana" panose="020B0604030504040204" pitchFamily="34" charset="0"/>
                <a:ea typeface="Verdana" panose="020B0604030504040204" pitchFamily="34" charset="0"/>
                <a:cs typeface="Arial" panose="020B0604020202020204" pitchFamily="34" charset="0"/>
              </a:rPr>
              <a:t>Plan de acción ICBF</a:t>
            </a:r>
            <a:endParaRPr kumimoji="0" lang="es-CO" sz="140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27" name="CuadroTexto 26">
            <a:extLst>
              <a:ext uri="{FF2B5EF4-FFF2-40B4-BE49-F238E27FC236}">
                <a16:creationId xmlns:a16="http://schemas.microsoft.com/office/drawing/2014/main" id="{2EAF8D35-5874-45D2-8F8C-9FC62C302DE8}"/>
              </a:ext>
            </a:extLst>
          </p:cNvPr>
          <p:cNvSpPr txBox="1"/>
          <p:nvPr/>
        </p:nvSpPr>
        <p:spPr>
          <a:xfrm>
            <a:off x="413861" y="4927153"/>
            <a:ext cx="2765110" cy="307777"/>
          </a:xfrm>
          <a:prstGeom prst="rect">
            <a:avLst/>
          </a:prstGeom>
          <a:no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Transversales</a:t>
            </a:r>
          </a:p>
        </p:txBody>
      </p:sp>
      <p:pic>
        <p:nvPicPr>
          <p:cNvPr id="28" name="Imagen 27">
            <a:extLst>
              <a:ext uri="{FF2B5EF4-FFF2-40B4-BE49-F238E27FC236}">
                <a16:creationId xmlns:a16="http://schemas.microsoft.com/office/drawing/2014/main" id="{15F72C85-7791-4F4F-977E-E9F830A33308}"/>
              </a:ext>
            </a:extLst>
          </p:cNvPr>
          <p:cNvPicPr>
            <a:picLocks noChangeAspect="1"/>
          </p:cNvPicPr>
          <p:nvPr/>
        </p:nvPicPr>
        <p:blipFill>
          <a:blip r:embed="rId8"/>
          <a:stretch>
            <a:fillRect/>
          </a:stretch>
        </p:blipFill>
        <p:spPr>
          <a:xfrm>
            <a:off x="3498627" y="4595670"/>
            <a:ext cx="890093" cy="902286"/>
          </a:xfrm>
          <a:prstGeom prst="rect">
            <a:avLst/>
          </a:prstGeom>
        </p:spPr>
      </p:pic>
      <p:pic>
        <p:nvPicPr>
          <p:cNvPr id="29" name="Imagen 28">
            <a:extLst>
              <a:ext uri="{FF2B5EF4-FFF2-40B4-BE49-F238E27FC236}">
                <a16:creationId xmlns:a16="http://schemas.microsoft.com/office/drawing/2014/main" id="{45CCD573-94BA-4711-9C34-387649AFBFD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03962" y="4609332"/>
            <a:ext cx="915615" cy="904906"/>
          </a:xfrm>
          <a:prstGeom prst="rect">
            <a:avLst/>
          </a:prstGeom>
        </p:spPr>
      </p:pic>
      <p:pic>
        <p:nvPicPr>
          <p:cNvPr id="30" name="Imagen 29">
            <a:extLst>
              <a:ext uri="{FF2B5EF4-FFF2-40B4-BE49-F238E27FC236}">
                <a16:creationId xmlns:a16="http://schemas.microsoft.com/office/drawing/2014/main" id="{C57DD1DE-3F95-4471-94C7-CAABA40424BB}"/>
              </a:ext>
            </a:extLst>
          </p:cNvPr>
          <p:cNvPicPr>
            <a:picLocks noChangeAspect="1"/>
          </p:cNvPicPr>
          <p:nvPr/>
        </p:nvPicPr>
        <p:blipFill>
          <a:blip r:embed="rId10"/>
          <a:stretch>
            <a:fillRect/>
          </a:stretch>
        </p:blipFill>
        <p:spPr>
          <a:xfrm>
            <a:off x="5355071" y="4609332"/>
            <a:ext cx="896190" cy="908383"/>
          </a:xfrm>
          <a:prstGeom prst="rect">
            <a:avLst/>
          </a:prstGeom>
        </p:spPr>
      </p:pic>
      <p:sp>
        <p:nvSpPr>
          <p:cNvPr id="31" name="CuadroTexto 30">
            <a:extLst>
              <a:ext uri="{FF2B5EF4-FFF2-40B4-BE49-F238E27FC236}">
                <a16:creationId xmlns:a16="http://schemas.microsoft.com/office/drawing/2014/main" id="{3A006DAA-3E74-4AD4-BDF2-2DCB0E6FCE4E}"/>
              </a:ext>
            </a:extLst>
          </p:cNvPr>
          <p:cNvSpPr txBox="1"/>
          <p:nvPr/>
        </p:nvSpPr>
        <p:spPr>
          <a:xfrm>
            <a:off x="6552912" y="4672695"/>
            <a:ext cx="2765110" cy="1015663"/>
          </a:xfrm>
          <a:prstGeom prst="rect">
            <a:avLst/>
          </a:prstGeom>
          <a:no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Pacto por la constitución de paz.</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dirty="0">
                <a:latin typeface="Verdana" panose="020B0604030504040204" pitchFamily="34" charset="0"/>
                <a:ea typeface="Verdana" panose="020B0604030504040204" pitchFamily="34" charset="0"/>
              </a:rPr>
              <a:t>Pacto por la equidad de oportunidades para grupo étnicos.</a:t>
            </a:r>
            <a:endPar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sp>
        <p:nvSpPr>
          <p:cNvPr id="32" name="TextBox 6">
            <a:extLst>
              <a:ext uri="{FF2B5EF4-FFF2-40B4-BE49-F238E27FC236}">
                <a16:creationId xmlns:a16="http://schemas.microsoft.com/office/drawing/2014/main" id="{73AF8E9C-3763-4C12-A718-C44B40BE8E2D}"/>
              </a:ext>
            </a:extLst>
          </p:cNvPr>
          <p:cNvSpPr txBox="1"/>
          <p:nvPr/>
        </p:nvSpPr>
        <p:spPr>
          <a:xfrm>
            <a:off x="1365431" y="67581"/>
            <a:ext cx="9926152" cy="584775"/>
          </a:xfrm>
          <a:prstGeom prst="rect">
            <a:avLst/>
          </a:prstGeom>
          <a:noFill/>
        </p:spPr>
        <p:txBody>
          <a:bodyPr wrap="square" rtlCol="0">
            <a:spAutoFit/>
          </a:bodyPr>
          <a:lstStyle/>
          <a:p>
            <a:r>
              <a:rPr lang="es-ES" sz="32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INSTITUTO COLOMBIANO DE BIENESTAR FAMILIAR </a:t>
            </a:r>
          </a:p>
        </p:txBody>
      </p:sp>
    </p:spTree>
    <p:extLst>
      <p:ext uri="{BB962C8B-B14F-4D97-AF65-F5344CB8AC3E}">
        <p14:creationId xmlns:p14="http://schemas.microsoft.com/office/powerpoint/2010/main" val="2235759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199A8559-E977-4ECB-8F2F-9BCE8890A6D8}"/>
              </a:ext>
            </a:extLst>
          </p:cNvPr>
          <p:cNvSpPr txBox="1"/>
          <p:nvPr/>
        </p:nvSpPr>
        <p:spPr>
          <a:xfrm>
            <a:off x="1305371" y="90018"/>
            <a:ext cx="10103658" cy="584775"/>
          </a:xfrm>
          <a:prstGeom prst="rect">
            <a:avLst/>
          </a:prstGeom>
          <a:noFill/>
        </p:spPr>
        <p:txBody>
          <a:bodyPr wrap="square" rtlCol="0">
            <a:spAutoFit/>
          </a:bodyPr>
          <a:lstStyle/>
          <a:p>
            <a:r>
              <a:rPr lang="es-ES" sz="32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INSTITUTO COLOMBIANO DE BIENESTAR FAMILIAR </a:t>
            </a:r>
          </a:p>
        </p:txBody>
      </p:sp>
      <p:sp>
        <p:nvSpPr>
          <p:cNvPr id="5" name="CuadroTexto 4">
            <a:extLst>
              <a:ext uri="{FF2B5EF4-FFF2-40B4-BE49-F238E27FC236}">
                <a16:creationId xmlns:a16="http://schemas.microsoft.com/office/drawing/2014/main" id="{7E06F349-2047-4513-B26C-4406AB25D206}"/>
              </a:ext>
            </a:extLst>
          </p:cNvPr>
          <p:cNvSpPr txBox="1"/>
          <p:nvPr/>
        </p:nvSpPr>
        <p:spPr>
          <a:xfrm>
            <a:off x="1305370" y="964743"/>
            <a:ext cx="6097424" cy="338554"/>
          </a:xfrm>
          <a:prstGeom prst="rect">
            <a:avLst/>
          </a:prstGeom>
          <a:noFill/>
        </p:spPr>
        <p:txBody>
          <a:bodyPr wrap="square">
            <a:spAutoFit/>
          </a:bodyPr>
          <a:lstStyle/>
          <a:p>
            <a:r>
              <a:rPr lang="es-CO" sz="1600" dirty="0">
                <a:latin typeface="Verdana" panose="020B0604030504040204" pitchFamily="34" charset="0"/>
                <a:ea typeface="Verdana" panose="020B0604030504040204" pitchFamily="34" charset="0"/>
              </a:rPr>
              <a:t>Alineación estratégica</a:t>
            </a:r>
          </a:p>
        </p:txBody>
      </p:sp>
      <p:sp>
        <p:nvSpPr>
          <p:cNvPr id="6" name="Rectángulo 5">
            <a:extLst>
              <a:ext uri="{FF2B5EF4-FFF2-40B4-BE49-F238E27FC236}">
                <a16:creationId xmlns:a16="http://schemas.microsoft.com/office/drawing/2014/main" id="{DF5E7001-3344-4CFB-BEAD-A6C5CD663D30}"/>
              </a:ext>
            </a:extLst>
          </p:cNvPr>
          <p:cNvSpPr/>
          <p:nvPr/>
        </p:nvSpPr>
        <p:spPr>
          <a:xfrm>
            <a:off x="1405094" y="1442363"/>
            <a:ext cx="9381809" cy="307777"/>
          </a:xfrm>
          <a:prstGeom prst="rect">
            <a:avLst/>
          </a:prstGeom>
          <a:solidFill>
            <a:schemeClr val="accent5">
              <a:lumMod val="60000"/>
              <a:lumOff val="40000"/>
            </a:schemeClr>
          </a:solidFill>
        </p:spPr>
        <p:txBody>
          <a:bodyPr wrap="square">
            <a:spAutoFit/>
          </a:bodyPr>
          <a:lstStyle/>
          <a:p>
            <a:pPr algn="ctr"/>
            <a:r>
              <a:rPr lang="es-CO" sz="1400" dirty="0">
                <a:latin typeface="Verdana" panose="020B0604030504040204" pitchFamily="34" charset="0"/>
                <a:ea typeface="Verdana" panose="020B0604030504040204" pitchFamily="34" charset="0"/>
                <a:cs typeface="Arial" panose="020B0604020202020204" pitchFamily="34" charset="0"/>
              </a:rPr>
              <a:t>TRABAJO ARTICULADO ENTRE TODAS LAS ÁREAS CON UN MISMO OBJETIVO</a:t>
            </a:r>
          </a:p>
        </p:txBody>
      </p:sp>
      <p:sp>
        <p:nvSpPr>
          <p:cNvPr id="7" name="CuadroTexto 6">
            <a:extLst>
              <a:ext uri="{FF2B5EF4-FFF2-40B4-BE49-F238E27FC236}">
                <a16:creationId xmlns:a16="http://schemas.microsoft.com/office/drawing/2014/main" id="{1C310A3A-7EE3-40BB-AFCC-C0C676933198}"/>
              </a:ext>
            </a:extLst>
          </p:cNvPr>
          <p:cNvSpPr txBox="1"/>
          <p:nvPr/>
        </p:nvSpPr>
        <p:spPr>
          <a:xfrm>
            <a:off x="1405094" y="1885634"/>
            <a:ext cx="9381808" cy="307777"/>
          </a:xfrm>
          <a:prstGeom prst="rect">
            <a:avLst/>
          </a:prstGeom>
          <a:noFill/>
        </p:spPr>
        <p:txBody>
          <a:bodyPr wrap="square">
            <a:spAutoFit/>
          </a:bodyPr>
          <a:lstStyle/>
          <a:p>
            <a:pPr algn="ctr"/>
            <a:r>
              <a:rPr lang="es-CO" sz="1400" dirty="0">
                <a:latin typeface="Verdana" panose="020B0604030504040204" pitchFamily="34" charset="0"/>
                <a:ea typeface="Verdana" panose="020B0604030504040204" pitchFamily="34" charset="0"/>
                <a:cs typeface="Arial" panose="020B0604020202020204" pitchFamily="34" charset="0"/>
              </a:rPr>
              <a:t>ATENCIÓN DURANTE TODO EL </a:t>
            </a:r>
            <a:r>
              <a:rPr lang="es-CO" sz="1400" u="sng" dirty="0">
                <a:latin typeface="Verdana" panose="020B0604030504040204" pitchFamily="34" charset="0"/>
                <a:ea typeface="Verdana" panose="020B0604030504040204" pitchFamily="34" charset="0"/>
                <a:cs typeface="Arial" panose="020B0604020202020204" pitchFamily="34" charset="0"/>
              </a:rPr>
              <a:t>CURSO DE VIDA</a:t>
            </a:r>
          </a:p>
        </p:txBody>
      </p:sp>
      <p:pic>
        <p:nvPicPr>
          <p:cNvPr id="8" name="Imagen 7">
            <a:extLst>
              <a:ext uri="{FF2B5EF4-FFF2-40B4-BE49-F238E27FC236}">
                <a16:creationId xmlns:a16="http://schemas.microsoft.com/office/drawing/2014/main" id="{94CCC0BE-2E48-4872-BFC8-466C8BB316B2}"/>
              </a:ext>
            </a:extLst>
          </p:cNvPr>
          <p:cNvPicPr>
            <a:picLocks noChangeAspect="1"/>
          </p:cNvPicPr>
          <p:nvPr/>
        </p:nvPicPr>
        <p:blipFill>
          <a:blip r:embed="rId2"/>
          <a:stretch>
            <a:fillRect/>
          </a:stretch>
        </p:blipFill>
        <p:spPr>
          <a:xfrm>
            <a:off x="1706999" y="2275298"/>
            <a:ext cx="8777996" cy="3140339"/>
          </a:xfrm>
          <a:prstGeom prst="rect">
            <a:avLst/>
          </a:prstGeom>
        </p:spPr>
      </p:pic>
      <p:sp>
        <p:nvSpPr>
          <p:cNvPr id="9" name="Rectángulo 8">
            <a:extLst>
              <a:ext uri="{FF2B5EF4-FFF2-40B4-BE49-F238E27FC236}">
                <a16:creationId xmlns:a16="http://schemas.microsoft.com/office/drawing/2014/main" id="{DD5825FB-D9CE-4391-9B77-2CA299AF2EAD}"/>
              </a:ext>
            </a:extLst>
          </p:cNvPr>
          <p:cNvSpPr/>
          <p:nvPr/>
        </p:nvSpPr>
        <p:spPr>
          <a:xfrm>
            <a:off x="1405093" y="5665136"/>
            <a:ext cx="9381809" cy="307777"/>
          </a:xfrm>
          <a:prstGeom prst="rect">
            <a:avLst/>
          </a:prstGeom>
          <a:solidFill>
            <a:schemeClr val="accent5">
              <a:lumMod val="60000"/>
              <a:lumOff val="40000"/>
            </a:schemeClr>
          </a:solidFill>
        </p:spPr>
        <p:txBody>
          <a:bodyPr wrap="square">
            <a:spAutoFit/>
          </a:bodyPr>
          <a:lstStyle/>
          <a:p>
            <a:pPr algn="ctr"/>
            <a:r>
              <a:rPr lang="es-CO" sz="1400" dirty="0">
                <a:latin typeface="Verdana" panose="020B0604030504040204" pitchFamily="34" charset="0"/>
                <a:ea typeface="Verdana" panose="020B0604030504040204" pitchFamily="34" charset="0"/>
                <a:cs typeface="Arial" panose="020B0604020202020204" pitchFamily="34" charset="0"/>
              </a:rPr>
              <a:t>PARA GENERAR SOCIEDADES CON BIENESTAR</a:t>
            </a:r>
          </a:p>
        </p:txBody>
      </p:sp>
    </p:spTree>
    <p:extLst>
      <p:ext uri="{BB962C8B-B14F-4D97-AF65-F5344CB8AC3E}">
        <p14:creationId xmlns:p14="http://schemas.microsoft.com/office/powerpoint/2010/main" val="932078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225FEF7D-42D0-464D-835A-225B8CC226EB}"/>
              </a:ext>
            </a:extLst>
          </p:cNvPr>
          <p:cNvSpPr txBox="1"/>
          <p:nvPr/>
        </p:nvSpPr>
        <p:spPr>
          <a:xfrm>
            <a:off x="1333904" y="884997"/>
            <a:ext cx="6725225" cy="338554"/>
          </a:xfrm>
          <a:prstGeom prst="rect">
            <a:avLst/>
          </a:prstGeom>
          <a:noFill/>
        </p:spPr>
        <p:txBody>
          <a:bodyPr wrap="square" rtlCol="0">
            <a:spAutoFit/>
          </a:bodyPr>
          <a:lstStyle/>
          <a:p>
            <a:r>
              <a:rPr lang="es-CO" sz="1600" dirty="0">
                <a:latin typeface="+mj-lt"/>
              </a:rPr>
              <a:t>Instituto Colombiano de Bienestar Familiar</a:t>
            </a:r>
          </a:p>
        </p:txBody>
      </p:sp>
      <p:pic>
        <p:nvPicPr>
          <p:cNvPr id="7" name="Imagen 6">
            <a:extLst>
              <a:ext uri="{FF2B5EF4-FFF2-40B4-BE49-F238E27FC236}">
                <a16:creationId xmlns:a16="http://schemas.microsoft.com/office/drawing/2014/main" id="{56F2976C-A377-44C7-9FCE-CA307D145DA2}"/>
              </a:ext>
            </a:extLst>
          </p:cNvPr>
          <p:cNvPicPr>
            <a:picLocks noChangeAspect="1"/>
          </p:cNvPicPr>
          <p:nvPr/>
        </p:nvPicPr>
        <p:blipFill rotWithShape="1">
          <a:blip r:embed="rId2">
            <a:extLst>
              <a:ext uri="{28A0092B-C50C-407E-A947-70E740481C1C}">
                <a14:useLocalDpi xmlns:a14="http://schemas.microsoft.com/office/drawing/2010/main" val="0"/>
              </a:ext>
            </a:extLst>
          </a:blip>
          <a:srcRect t="4405"/>
          <a:stretch/>
        </p:blipFill>
        <p:spPr>
          <a:xfrm>
            <a:off x="510462" y="1232405"/>
            <a:ext cx="11235290" cy="5402074"/>
          </a:xfrm>
          <a:prstGeom prst="rect">
            <a:avLst/>
          </a:prstGeom>
        </p:spPr>
      </p:pic>
      <p:sp>
        <p:nvSpPr>
          <p:cNvPr id="8" name="TextBox 6">
            <a:extLst>
              <a:ext uri="{FF2B5EF4-FFF2-40B4-BE49-F238E27FC236}">
                <a16:creationId xmlns:a16="http://schemas.microsoft.com/office/drawing/2014/main" id="{D806F2A8-6F52-4010-8CBE-09B3E8CB0CEC}"/>
              </a:ext>
            </a:extLst>
          </p:cNvPr>
          <p:cNvSpPr txBox="1"/>
          <p:nvPr/>
        </p:nvSpPr>
        <p:spPr>
          <a:xfrm>
            <a:off x="1333904" y="95937"/>
            <a:ext cx="10142235" cy="584775"/>
          </a:xfrm>
          <a:prstGeom prst="rect">
            <a:avLst/>
          </a:prstGeom>
          <a:noFill/>
        </p:spPr>
        <p:txBody>
          <a:bodyPr wrap="square" rtlCol="0">
            <a:spAutoFit/>
          </a:bodyPr>
          <a:lstStyle/>
          <a:p>
            <a:pPr algn="ctr"/>
            <a:r>
              <a:rPr lang="es-ES" sz="32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MODELO DE TRANSPARENCIA</a:t>
            </a:r>
          </a:p>
        </p:txBody>
      </p:sp>
    </p:spTree>
    <p:extLst>
      <p:ext uri="{BB962C8B-B14F-4D97-AF65-F5344CB8AC3E}">
        <p14:creationId xmlns:p14="http://schemas.microsoft.com/office/powerpoint/2010/main" val="285331475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F6AAA171EB471B48B1CC1D0B830D2573" ma:contentTypeVersion="16" ma:contentTypeDescription="Crear nuevo documento." ma:contentTypeScope="" ma:versionID="f0968b8d3c327d4330d4d4c91d688ef6">
  <xsd:schema xmlns:xsd="http://www.w3.org/2001/XMLSchema" xmlns:xs="http://www.w3.org/2001/XMLSchema" xmlns:p="http://schemas.microsoft.com/office/2006/metadata/properties" xmlns:ns2="4ad7cec7-c4f8-4da3-aacd-e209464063d9" xmlns:ns3="e38f91ab-addf-46ce-a247-6d139be0a9c1" targetNamespace="http://schemas.microsoft.com/office/2006/metadata/properties" ma:root="true" ma:fieldsID="c6ffd27e6dbf234efeef7c4a24f8d90c" ns2:_="" ns3:_="">
    <xsd:import namespace="4ad7cec7-c4f8-4da3-aacd-e209464063d9"/>
    <xsd:import namespace="e38f91ab-addf-46ce-a247-6d139be0a9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ServiceAutoKeyPoints" minOccurs="0"/>
                <xsd:element ref="ns2:MediaServiceKeyPoint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d7cec7-c4f8-4da3-aacd-e209464063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2a639bc6-dc8c-43a0-baeb-edbb56d427b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38f91ab-addf-46ce-a247-6d139be0a9c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2df1c28-7281-41fe-b592-5c863cbdb7a0}" ma:internalName="TaxCatchAll" ma:showField="CatchAllData" ma:web="e38f91ab-addf-46ce-a247-6d139be0a9c1">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38f91ab-addf-46ce-a247-6d139be0a9c1" xsi:nil="true"/>
    <lcf76f155ced4ddcb4097134ff3c332f xmlns="4ad7cec7-c4f8-4da3-aacd-e209464063d9">
      <Terms xmlns="http://schemas.microsoft.com/office/infopath/2007/PartnerControls"/>
    </lcf76f155ced4ddcb4097134ff3c332f>
    <SharedWithUsers xmlns="e38f91ab-addf-46ce-a247-6d139be0a9c1">
      <UserInfo>
        <DisplayName>Carlos Londono Piedrahita</DisplayName>
        <AccountId>389</AccountId>
        <AccountType/>
      </UserInfo>
    </SharedWithUsers>
  </documentManagement>
</p:properties>
</file>

<file path=customXml/itemProps1.xml><?xml version="1.0" encoding="utf-8"?>
<ds:datastoreItem xmlns:ds="http://schemas.openxmlformats.org/officeDocument/2006/customXml" ds:itemID="{DFE27236-B2F7-4918-BC3E-1D6C3DE53559}">
  <ds:schemaRefs>
    <ds:schemaRef ds:uri="http://schemas.microsoft.com/sharepoint/v3/contenttype/forms"/>
  </ds:schemaRefs>
</ds:datastoreItem>
</file>

<file path=customXml/itemProps2.xml><?xml version="1.0" encoding="utf-8"?>
<ds:datastoreItem xmlns:ds="http://schemas.openxmlformats.org/officeDocument/2006/customXml" ds:itemID="{41B47521-F5FE-483B-BC30-E6F7E41FC76D}"/>
</file>

<file path=customXml/itemProps3.xml><?xml version="1.0" encoding="utf-8"?>
<ds:datastoreItem xmlns:ds="http://schemas.openxmlformats.org/officeDocument/2006/customXml" ds:itemID="{7DC1B398-A7B4-481B-9D32-83FF35AA09CC}">
  <ds:schemaRefs>
    <ds:schemaRef ds:uri="http://schemas.microsoft.com/office/2006/metadata/properties"/>
    <ds:schemaRef ds:uri="http://schemas.microsoft.com/office/infopath/2007/PartnerControls"/>
    <ds:schemaRef ds:uri="e38f91ab-addf-46ce-a247-6d139be0a9c1"/>
    <ds:schemaRef ds:uri="4ad7cec7-c4f8-4da3-aacd-e209464063d9"/>
  </ds:schemaRefs>
</ds:datastoreItem>
</file>

<file path=docProps/app.xml><?xml version="1.0" encoding="utf-8"?>
<Properties xmlns="http://schemas.openxmlformats.org/officeDocument/2006/extended-properties" xmlns:vt="http://schemas.openxmlformats.org/officeDocument/2006/docPropsVTypes">
  <TotalTime>11426</TotalTime>
  <Words>3543</Words>
  <Application>Microsoft Office PowerPoint</Application>
  <PresentationFormat>Panorámica</PresentationFormat>
  <Paragraphs>831</Paragraphs>
  <Slides>47</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47</vt:i4>
      </vt:variant>
    </vt:vector>
  </HeadingPairs>
  <TitlesOfParts>
    <vt:vector size="55" baseType="lpstr">
      <vt:lpstr>Arial</vt:lpstr>
      <vt:lpstr>Arial Narrow</vt:lpstr>
      <vt:lpstr>Calibri</vt:lpstr>
      <vt:lpstr>Calibri Light</vt:lpstr>
      <vt:lpstr>Century Gothic</vt:lpstr>
      <vt:lpstr>Nunito Sans</vt:lpstr>
      <vt:lpstr>Verdana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Yohan Andres Pinzon Pinilla</dc:creator>
  <cp:lastModifiedBy>Luz Maria Caicedo Eraso</cp:lastModifiedBy>
  <cp:revision>14</cp:revision>
  <dcterms:created xsi:type="dcterms:W3CDTF">2023-05-24T15:42:17Z</dcterms:created>
  <dcterms:modified xsi:type="dcterms:W3CDTF">2023-09-18T20:56:28Z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0x010100F6AAA171EB471B48B1CC1D0B830D2573</vt:lpwstr>
  </property>
  <property fmtid="{D5CDD505-2E9C-101B-9397-08002B2CF9AE}" pid="3" name="MediaServiceImageTags">
    <vt:lpwstr/>
  </property>
</Properties>
</file>