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85" r:id="rId7"/>
    <p:sldId id="258" r:id="rId8"/>
    <p:sldId id="259" r:id="rId9"/>
    <p:sldId id="286" r:id="rId10"/>
    <p:sldId id="287" r:id="rId11"/>
    <p:sldId id="288" r:id="rId12"/>
    <p:sldId id="289" r:id="rId13"/>
    <p:sldId id="260" r:id="rId14"/>
    <p:sldId id="261" r:id="rId15"/>
    <p:sldId id="290" r:id="rId16"/>
    <p:sldId id="291" r:id="rId17"/>
    <p:sldId id="262" r:id="rId18"/>
    <p:sldId id="263" r:id="rId19"/>
    <p:sldId id="264" r:id="rId20"/>
    <p:sldId id="265" r:id="rId21"/>
    <p:sldId id="294" r:id="rId22"/>
    <p:sldId id="357" r:id="rId23"/>
    <p:sldId id="358" r:id="rId24"/>
    <p:sldId id="369" r:id="rId25"/>
    <p:sldId id="364" r:id="rId26"/>
    <p:sldId id="365" r:id="rId27"/>
    <p:sldId id="366" r:id="rId28"/>
    <p:sldId id="367" r:id="rId29"/>
    <p:sldId id="268" r:id="rId30"/>
    <p:sldId id="421" r:id="rId31"/>
    <p:sldId id="270" r:id="rId32"/>
    <p:sldId id="1563" r:id="rId33"/>
    <p:sldId id="1564" r:id="rId34"/>
    <p:sldId id="272" r:id="rId35"/>
    <p:sldId id="274" r:id="rId36"/>
    <p:sldId id="275" r:id="rId37"/>
    <p:sldId id="1556" r:id="rId38"/>
    <p:sldId id="1557" r:id="rId39"/>
    <p:sldId id="1558" r:id="rId40"/>
    <p:sldId id="1559" r:id="rId41"/>
    <p:sldId id="1560" r:id="rId42"/>
    <p:sldId id="1561" r:id="rId43"/>
    <p:sldId id="1562" r:id="rId44"/>
    <p:sldId id="1565" r:id="rId45"/>
    <p:sldId id="276" r:id="rId46"/>
    <p:sldId id="277" r:id="rId47"/>
    <p:sldId id="296" r:id="rId48"/>
    <p:sldId id="297" r:id="rId49"/>
    <p:sldId id="283" r:id="rId50"/>
    <p:sldId id="280" r:id="rId5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F46"/>
    <a:srgbClr val="71C448"/>
    <a:srgbClr val="2DB53D"/>
    <a:srgbClr val="57C9C4"/>
    <a:srgbClr val="85E1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9F2966-3D2E-474F-AECF-D36900A9F2DF}" v="35" dt="2023-09-18T20:54:50.4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94"/>
    <p:restoredTop sz="96327"/>
  </p:normalViewPr>
  <p:slideViewPr>
    <p:cSldViewPr snapToGrid="0" showGuides="1">
      <p:cViewPr varScale="1">
        <p:scale>
          <a:sx n="114" d="100"/>
          <a:sy n="114" d="100"/>
        </p:scale>
        <p:origin x="15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z Maria Caicedo Eraso" userId="e6631125-1794-4d87-ad99-36406e07632d" providerId="ADAL" clId="{EA9F2966-3D2E-474F-AECF-D36900A9F2DF}"/>
    <pc:docChg chg="undo custSel addSld delSld modSld">
      <pc:chgData name="Luz Maria Caicedo Eraso" userId="e6631125-1794-4d87-ad99-36406e07632d" providerId="ADAL" clId="{EA9F2966-3D2E-474F-AECF-D36900A9F2DF}" dt="2023-09-18T20:56:22.456" v="1025" actId="113"/>
      <pc:docMkLst>
        <pc:docMk/>
      </pc:docMkLst>
      <pc:sldChg chg="modSp mod">
        <pc:chgData name="Luz Maria Caicedo Eraso" userId="e6631125-1794-4d87-ad99-36406e07632d" providerId="ADAL" clId="{EA9F2966-3D2E-474F-AECF-D36900A9F2DF}" dt="2023-09-15T16:01:09.883" v="74" actId="113"/>
        <pc:sldMkLst>
          <pc:docMk/>
          <pc:sldMk cId="3380637207" sldId="256"/>
        </pc:sldMkLst>
        <pc:spChg chg="mod">
          <ac:chgData name="Luz Maria Caicedo Eraso" userId="e6631125-1794-4d87-ad99-36406e07632d" providerId="ADAL" clId="{EA9F2966-3D2E-474F-AECF-D36900A9F2DF}" dt="2023-09-15T16:01:09.883" v="74" actId="113"/>
          <ac:spMkLst>
            <pc:docMk/>
            <pc:sldMk cId="3380637207" sldId="256"/>
            <ac:spMk id="14" creationId="{BF52A2B6-9FB4-45F3-9D0F-41DABCD13AF1}"/>
          </ac:spMkLst>
        </pc:spChg>
      </pc:sldChg>
      <pc:sldChg chg="modSp mod">
        <pc:chgData name="Luz Maria Caicedo Eraso" userId="e6631125-1794-4d87-ad99-36406e07632d" providerId="ADAL" clId="{EA9F2966-3D2E-474F-AECF-D36900A9F2DF}" dt="2023-09-15T16:01:34.241" v="75" actId="6549"/>
        <pc:sldMkLst>
          <pc:docMk/>
          <pc:sldMk cId="2148171039" sldId="257"/>
        </pc:sldMkLst>
        <pc:spChg chg="mod">
          <ac:chgData name="Luz Maria Caicedo Eraso" userId="e6631125-1794-4d87-ad99-36406e07632d" providerId="ADAL" clId="{EA9F2966-3D2E-474F-AECF-D36900A9F2DF}" dt="2023-09-15T16:01:34.241" v="75" actId="6549"/>
          <ac:spMkLst>
            <pc:docMk/>
            <pc:sldMk cId="2148171039" sldId="257"/>
            <ac:spMk id="26" creationId="{6C4E8DDE-077E-4A6C-8CC5-407C5D890484}"/>
          </ac:spMkLst>
        </pc:spChg>
      </pc:sldChg>
      <pc:sldChg chg="addSp delSp modSp mod">
        <pc:chgData name="Luz Maria Caicedo Eraso" userId="e6631125-1794-4d87-ad99-36406e07632d" providerId="ADAL" clId="{EA9F2966-3D2E-474F-AECF-D36900A9F2DF}" dt="2023-09-15T16:17:13.241" v="206" actId="20577"/>
        <pc:sldMkLst>
          <pc:docMk/>
          <pc:sldMk cId="2030143347" sldId="263"/>
        </pc:sldMkLst>
        <pc:spChg chg="mod">
          <ac:chgData name="Luz Maria Caicedo Eraso" userId="e6631125-1794-4d87-ad99-36406e07632d" providerId="ADAL" clId="{EA9F2966-3D2E-474F-AECF-D36900A9F2DF}" dt="2023-09-15T16:09:26.024" v="173" actId="20577"/>
          <ac:spMkLst>
            <pc:docMk/>
            <pc:sldMk cId="2030143347" sldId="263"/>
            <ac:spMk id="5" creationId="{8857165D-E570-43EA-B18B-1030090C943F}"/>
          </ac:spMkLst>
        </pc:spChg>
        <pc:spChg chg="mod">
          <ac:chgData name="Luz Maria Caicedo Eraso" userId="e6631125-1794-4d87-ad99-36406e07632d" providerId="ADAL" clId="{EA9F2966-3D2E-474F-AECF-D36900A9F2DF}" dt="2023-09-15T16:17:01.389" v="190" actId="1076"/>
          <ac:spMkLst>
            <pc:docMk/>
            <pc:sldMk cId="2030143347" sldId="263"/>
            <ac:spMk id="9" creationId="{AA200EB0-937C-484B-A375-FC1D410B2CFF}"/>
          </ac:spMkLst>
        </pc:spChg>
        <pc:spChg chg="mod">
          <ac:chgData name="Luz Maria Caicedo Eraso" userId="e6631125-1794-4d87-ad99-36406e07632d" providerId="ADAL" clId="{EA9F2966-3D2E-474F-AECF-D36900A9F2DF}" dt="2023-09-15T16:16:47.724" v="186" actId="1076"/>
          <ac:spMkLst>
            <pc:docMk/>
            <pc:sldMk cId="2030143347" sldId="263"/>
            <ac:spMk id="10" creationId="{CAB3D2D8-B752-470C-8B98-5224D0F51EAD}"/>
          </ac:spMkLst>
        </pc:spChg>
        <pc:spChg chg="add mod">
          <ac:chgData name="Luz Maria Caicedo Eraso" userId="e6631125-1794-4d87-ad99-36406e07632d" providerId="ADAL" clId="{EA9F2966-3D2E-474F-AECF-D36900A9F2DF}" dt="2023-09-15T16:17:13.241" v="206" actId="20577"/>
          <ac:spMkLst>
            <pc:docMk/>
            <pc:sldMk cId="2030143347" sldId="263"/>
            <ac:spMk id="14" creationId="{2D36B833-E7AB-4397-89B1-AFCB4BC172AB}"/>
          </ac:spMkLst>
        </pc:spChg>
        <pc:graphicFrameChg chg="del">
          <ac:chgData name="Luz Maria Caicedo Eraso" userId="e6631125-1794-4d87-ad99-36406e07632d" providerId="ADAL" clId="{EA9F2966-3D2E-474F-AECF-D36900A9F2DF}" dt="2023-09-15T16:08:20.137" v="161" actId="478"/>
          <ac:graphicFrameMkLst>
            <pc:docMk/>
            <pc:sldMk cId="2030143347" sldId="263"/>
            <ac:graphicFrameMk id="7" creationId="{2ACD5F52-A04B-4AA6-A236-8D1D457FB30F}"/>
          </ac:graphicFrameMkLst>
        </pc:graphicFrameChg>
        <pc:graphicFrameChg chg="add del mod">
          <ac:chgData name="Luz Maria Caicedo Eraso" userId="e6631125-1794-4d87-ad99-36406e07632d" providerId="ADAL" clId="{EA9F2966-3D2E-474F-AECF-D36900A9F2DF}" dt="2023-09-15T16:16:15.221" v="176" actId="478"/>
          <ac:graphicFrameMkLst>
            <pc:docMk/>
            <pc:sldMk cId="2030143347" sldId="263"/>
            <ac:graphicFrameMk id="11" creationId="{C196C567-D475-4EC7-B938-5F0C0F8AB2A1}"/>
          </ac:graphicFrameMkLst>
        </pc:graphicFrameChg>
        <pc:graphicFrameChg chg="add mod">
          <ac:chgData name="Luz Maria Caicedo Eraso" userId="e6631125-1794-4d87-ad99-36406e07632d" providerId="ADAL" clId="{EA9F2966-3D2E-474F-AECF-D36900A9F2DF}" dt="2023-09-15T16:16:37.754" v="184" actId="255"/>
          <ac:graphicFrameMkLst>
            <pc:docMk/>
            <pc:sldMk cId="2030143347" sldId="263"/>
            <ac:graphicFrameMk id="13" creationId="{C196C567-D475-4EC7-B938-5F0C0F8AB2A1}"/>
          </ac:graphicFrameMkLst>
        </pc:graphicFrameChg>
      </pc:sldChg>
      <pc:sldChg chg="addSp delSp modSp mod">
        <pc:chgData name="Luz Maria Caicedo Eraso" userId="e6631125-1794-4d87-ad99-36406e07632d" providerId="ADAL" clId="{EA9F2966-3D2E-474F-AECF-D36900A9F2DF}" dt="2023-09-18T19:38:20.235" v="644" actId="20577"/>
        <pc:sldMkLst>
          <pc:docMk/>
          <pc:sldMk cId="437778841" sldId="265"/>
        </pc:sldMkLst>
        <pc:spChg chg="mod">
          <ac:chgData name="Luz Maria Caicedo Eraso" userId="e6631125-1794-4d87-ad99-36406e07632d" providerId="ADAL" clId="{EA9F2966-3D2E-474F-AECF-D36900A9F2DF}" dt="2023-09-15T17:05:37.759" v="252" actId="6549"/>
          <ac:spMkLst>
            <pc:docMk/>
            <pc:sldMk cId="437778841" sldId="265"/>
            <ac:spMk id="6" creationId="{EC6E997F-5914-409D-BC88-2DAF770500E9}"/>
          </ac:spMkLst>
        </pc:spChg>
        <pc:graphicFrameChg chg="del">
          <ac:chgData name="Luz Maria Caicedo Eraso" userId="e6631125-1794-4d87-ad99-36406e07632d" providerId="ADAL" clId="{EA9F2966-3D2E-474F-AECF-D36900A9F2DF}" dt="2023-09-15T17:05:24.230" v="248" actId="478"/>
          <ac:graphicFrameMkLst>
            <pc:docMk/>
            <pc:sldMk cId="437778841" sldId="265"/>
            <ac:graphicFrameMk id="2" creationId="{DD15F5A8-B26D-42BD-B856-A3CF76E986CC}"/>
          </ac:graphicFrameMkLst>
        </pc:graphicFrameChg>
        <pc:graphicFrameChg chg="add mod modGraphic">
          <ac:chgData name="Luz Maria Caicedo Eraso" userId="e6631125-1794-4d87-ad99-36406e07632d" providerId="ADAL" clId="{EA9F2966-3D2E-474F-AECF-D36900A9F2DF}" dt="2023-09-18T19:38:20.235" v="644" actId="20577"/>
          <ac:graphicFrameMkLst>
            <pc:docMk/>
            <pc:sldMk cId="437778841" sldId="265"/>
            <ac:graphicFrameMk id="5" creationId="{D9BE0F6D-02F0-4655-B4D7-207E69DBBCD4}"/>
          </ac:graphicFrameMkLst>
        </pc:graphicFrameChg>
      </pc:sldChg>
      <pc:sldChg chg="del">
        <pc:chgData name="Luz Maria Caicedo Eraso" userId="e6631125-1794-4d87-ad99-36406e07632d" providerId="ADAL" clId="{EA9F2966-3D2E-474F-AECF-D36900A9F2DF}" dt="2023-09-15T17:07:37.625" v="295" actId="47"/>
        <pc:sldMkLst>
          <pc:docMk/>
          <pc:sldMk cId="626324818" sldId="266"/>
        </pc:sldMkLst>
      </pc:sldChg>
      <pc:sldChg chg="del">
        <pc:chgData name="Luz Maria Caicedo Eraso" userId="e6631125-1794-4d87-ad99-36406e07632d" providerId="ADAL" clId="{EA9F2966-3D2E-474F-AECF-D36900A9F2DF}" dt="2023-09-15T17:07:34.417" v="294" actId="47"/>
        <pc:sldMkLst>
          <pc:docMk/>
          <pc:sldMk cId="562997287" sldId="267"/>
        </pc:sldMkLst>
      </pc:sldChg>
      <pc:sldChg chg="modSp mod">
        <pc:chgData name="Luz Maria Caicedo Eraso" userId="e6631125-1794-4d87-ad99-36406e07632d" providerId="ADAL" clId="{EA9F2966-3D2E-474F-AECF-D36900A9F2DF}" dt="2023-09-18T17:26:18.497" v="454" actId="1076"/>
        <pc:sldMkLst>
          <pc:docMk/>
          <pc:sldMk cId="3079351579" sldId="268"/>
        </pc:sldMkLst>
        <pc:spChg chg="mod">
          <ac:chgData name="Luz Maria Caicedo Eraso" userId="e6631125-1794-4d87-ad99-36406e07632d" providerId="ADAL" clId="{EA9F2966-3D2E-474F-AECF-D36900A9F2DF}" dt="2023-09-18T17:26:18.497" v="454" actId="1076"/>
          <ac:spMkLst>
            <pc:docMk/>
            <pc:sldMk cId="3079351579" sldId="268"/>
            <ac:spMk id="7" creationId="{59B95D0E-2B0F-4ECB-8D7E-21FBAC620EAB}"/>
          </ac:spMkLst>
        </pc:spChg>
      </pc:sldChg>
      <pc:sldChg chg="del">
        <pc:chgData name="Luz Maria Caicedo Eraso" userId="e6631125-1794-4d87-ad99-36406e07632d" providerId="ADAL" clId="{EA9F2966-3D2E-474F-AECF-D36900A9F2DF}" dt="2023-09-18T17:30:28.851" v="466" actId="47"/>
        <pc:sldMkLst>
          <pc:docMk/>
          <pc:sldMk cId="45443207" sldId="269"/>
        </pc:sldMkLst>
      </pc:sldChg>
      <pc:sldChg chg="del">
        <pc:chgData name="Luz Maria Caicedo Eraso" userId="e6631125-1794-4d87-ad99-36406e07632d" providerId="ADAL" clId="{EA9F2966-3D2E-474F-AECF-D36900A9F2DF}" dt="2023-09-18T19:07:14.536" v="479" actId="2696"/>
        <pc:sldMkLst>
          <pc:docMk/>
          <pc:sldMk cId="2259928435" sldId="271"/>
        </pc:sldMkLst>
      </pc:sldChg>
      <pc:sldChg chg="del">
        <pc:chgData name="Luz Maria Caicedo Eraso" userId="e6631125-1794-4d87-ad99-36406e07632d" providerId="ADAL" clId="{EA9F2966-3D2E-474F-AECF-D36900A9F2DF}" dt="2023-09-18T19:49:29.306" v="1005" actId="47"/>
        <pc:sldMkLst>
          <pc:docMk/>
          <pc:sldMk cId="4237625049" sldId="273"/>
        </pc:sldMkLst>
      </pc:sldChg>
      <pc:sldChg chg="addSp modSp mod">
        <pc:chgData name="Luz Maria Caicedo Eraso" userId="e6631125-1794-4d87-ad99-36406e07632d" providerId="ADAL" clId="{EA9F2966-3D2E-474F-AECF-D36900A9F2DF}" dt="2023-09-18T19:43:55.436" v="817" actId="6549"/>
        <pc:sldMkLst>
          <pc:docMk/>
          <pc:sldMk cId="4173086600" sldId="275"/>
        </pc:sldMkLst>
        <pc:spChg chg="add mod">
          <ac:chgData name="Luz Maria Caicedo Eraso" userId="e6631125-1794-4d87-ad99-36406e07632d" providerId="ADAL" clId="{EA9F2966-3D2E-474F-AECF-D36900A9F2DF}" dt="2023-09-18T19:43:55.436" v="817" actId="6549"/>
          <ac:spMkLst>
            <pc:docMk/>
            <pc:sldMk cId="4173086600" sldId="275"/>
            <ac:spMk id="8" creationId="{4C407E63-D676-4820-B61E-65B5A3DBC43A}"/>
          </ac:spMkLst>
        </pc:spChg>
      </pc:sldChg>
      <pc:sldChg chg="addSp delSp modSp mod">
        <pc:chgData name="Luz Maria Caicedo Eraso" userId="e6631125-1794-4d87-ad99-36406e07632d" providerId="ADAL" clId="{EA9F2966-3D2E-474F-AECF-D36900A9F2DF}" dt="2023-09-18T20:56:22.456" v="1025" actId="113"/>
        <pc:sldMkLst>
          <pc:docMk/>
          <pc:sldMk cId="901367591" sldId="277"/>
        </pc:sldMkLst>
        <pc:spChg chg="add mod">
          <ac:chgData name="Luz Maria Caicedo Eraso" userId="e6631125-1794-4d87-ad99-36406e07632d" providerId="ADAL" clId="{EA9F2966-3D2E-474F-AECF-D36900A9F2DF}" dt="2023-09-18T19:43:08.109" v="740" actId="20577"/>
          <ac:spMkLst>
            <pc:docMk/>
            <pc:sldMk cId="901367591" sldId="277"/>
            <ac:spMk id="6" creationId="{04DCBA0F-6419-4206-8B28-7FF279FD3832}"/>
          </ac:spMkLst>
        </pc:spChg>
        <pc:graphicFrameChg chg="add del mod modGraphic">
          <ac:chgData name="Luz Maria Caicedo Eraso" userId="e6631125-1794-4d87-ad99-36406e07632d" providerId="ADAL" clId="{EA9F2966-3D2E-474F-AECF-D36900A9F2DF}" dt="2023-09-18T20:54:44.172" v="1011" actId="478"/>
          <ac:graphicFrameMkLst>
            <pc:docMk/>
            <pc:sldMk cId="901367591" sldId="277"/>
            <ac:graphicFrameMk id="3" creationId="{7D22858C-2120-483B-9A93-DD395664B67E}"/>
          </ac:graphicFrameMkLst>
        </pc:graphicFrameChg>
        <pc:graphicFrameChg chg="add mod modGraphic">
          <ac:chgData name="Luz Maria Caicedo Eraso" userId="e6631125-1794-4d87-ad99-36406e07632d" providerId="ADAL" clId="{EA9F2966-3D2E-474F-AECF-D36900A9F2DF}" dt="2023-09-18T20:56:22.456" v="1025" actId="113"/>
          <ac:graphicFrameMkLst>
            <pc:docMk/>
            <pc:sldMk cId="901367591" sldId="277"/>
            <ac:graphicFrameMk id="4" creationId="{376DA21B-042E-45D9-90FE-0FC31EFAD514}"/>
          </ac:graphicFrameMkLst>
        </pc:graphicFrameChg>
        <pc:graphicFrameChg chg="del">
          <ac:chgData name="Luz Maria Caicedo Eraso" userId="e6631125-1794-4d87-ad99-36406e07632d" providerId="ADAL" clId="{EA9F2966-3D2E-474F-AECF-D36900A9F2DF}" dt="2023-09-15T16:48:46.722" v="243" actId="478"/>
          <ac:graphicFrameMkLst>
            <pc:docMk/>
            <pc:sldMk cId="901367591" sldId="277"/>
            <ac:graphicFrameMk id="8" creationId="{24D198C7-71D2-4C69-A50F-4E406EFD423B}"/>
          </ac:graphicFrameMkLst>
        </pc:graphicFrameChg>
      </pc:sldChg>
      <pc:sldChg chg="del">
        <pc:chgData name="Luz Maria Caicedo Eraso" userId="e6631125-1794-4d87-ad99-36406e07632d" providerId="ADAL" clId="{EA9F2966-3D2E-474F-AECF-D36900A9F2DF}" dt="2023-09-18T19:49:37.693" v="1006" actId="47"/>
        <pc:sldMkLst>
          <pc:docMk/>
          <pc:sldMk cId="143051983" sldId="279"/>
        </pc:sldMkLst>
      </pc:sldChg>
      <pc:sldChg chg="del">
        <pc:chgData name="Luz Maria Caicedo Eraso" userId="e6631125-1794-4d87-ad99-36406e07632d" providerId="ADAL" clId="{EA9F2966-3D2E-474F-AECF-D36900A9F2DF}" dt="2023-09-18T17:32:31.851" v="476" actId="47"/>
        <pc:sldMkLst>
          <pc:docMk/>
          <pc:sldMk cId="1111037" sldId="281"/>
        </pc:sldMkLst>
      </pc:sldChg>
      <pc:sldChg chg="modSp mod">
        <pc:chgData name="Luz Maria Caicedo Eraso" userId="e6631125-1794-4d87-ad99-36406e07632d" providerId="ADAL" clId="{EA9F2966-3D2E-474F-AECF-D36900A9F2DF}" dt="2023-09-15T16:02:05.367" v="145" actId="20577"/>
        <pc:sldMkLst>
          <pc:docMk/>
          <pc:sldMk cId="602796751" sldId="285"/>
        </pc:sldMkLst>
        <pc:spChg chg="mod">
          <ac:chgData name="Luz Maria Caicedo Eraso" userId="e6631125-1794-4d87-ad99-36406e07632d" providerId="ADAL" clId="{EA9F2966-3D2E-474F-AECF-D36900A9F2DF}" dt="2023-09-15T16:02:05.367" v="145" actId="20577"/>
          <ac:spMkLst>
            <pc:docMk/>
            <pc:sldMk cId="602796751" sldId="285"/>
            <ac:spMk id="6" creationId="{9E414EA4-7AFE-49B6-BEC0-7ACB50A52441}"/>
          </ac:spMkLst>
        </pc:spChg>
      </pc:sldChg>
      <pc:sldChg chg="del">
        <pc:chgData name="Luz Maria Caicedo Eraso" userId="e6631125-1794-4d87-ad99-36406e07632d" providerId="ADAL" clId="{EA9F2966-3D2E-474F-AECF-D36900A9F2DF}" dt="2023-09-15T16:02:21.412" v="146" actId="47"/>
        <pc:sldMkLst>
          <pc:docMk/>
          <pc:sldMk cId="342812704" sldId="292"/>
        </pc:sldMkLst>
      </pc:sldChg>
      <pc:sldChg chg="del">
        <pc:chgData name="Luz Maria Caicedo Eraso" userId="e6631125-1794-4d87-ad99-36406e07632d" providerId="ADAL" clId="{EA9F2966-3D2E-474F-AECF-D36900A9F2DF}" dt="2023-09-18T17:32:32.592" v="477" actId="47"/>
        <pc:sldMkLst>
          <pc:docMk/>
          <pc:sldMk cId="2853947067" sldId="293"/>
        </pc:sldMkLst>
      </pc:sldChg>
      <pc:sldChg chg="addSp delSp modSp mod">
        <pc:chgData name="Luz Maria Caicedo Eraso" userId="e6631125-1794-4d87-ad99-36406e07632d" providerId="ADAL" clId="{EA9F2966-3D2E-474F-AECF-D36900A9F2DF}" dt="2023-09-18T19:50:35.914" v="1010" actId="313"/>
        <pc:sldMkLst>
          <pc:docMk/>
          <pc:sldMk cId="1585563194" sldId="294"/>
        </pc:sldMkLst>
        <pc:spChg chg="add del mod">
          <ac:chgData name="Luz Maria Caicedo Eraso" userId="e6631125-1794-4d87-ad99-36406e07632d" providerId="ADAL" clId="{EA9F2966-3D2E-474F-AECF-D36900A9F2DF}" dt="2023-09-18T19:47:08.603" v="930" actId="478"/>
          <ac:spMkLst>
            <pc:docMk/>
            <pc:sldMk cId="1585563194" sldId="294"/>
            <ac:spMk id="8" creationId="{29AF5CB0-A118-43EB-AF92-DFFDE1F4788B}"/>
          </ac:spMkLst>
        </pc:spChg>
        <pc:spChg chg="add mod">
          <ac:chgData name="Luz Maria Caicedo Eraso" userId="e6631125-1794-4d87-ad99-36406e07632d" providerId="ADAL" clId="{EA9F2966-3D2E-474F-AECF-D36900A9F2DF}" dt="2023-09-18T19:50:35.914" v="1010" actId="313"/>
          <ac:spMkLst>
            <pc:docMk/>
            <pc:sldMk cId="1585563194" sldId="294"/>
            <ac:spMk id="9" creationId="{3EE72BBC-3E70-4DCF-A73D-5F1FC469049B}"/>
          </ac:spMkLst>
        </pc:spChg>
        <pc:graphicFrameChg chg="add del mod modGraphic">
          <ac:chgData name="Luz Maria Caicedo Eraso" userId="e6631125-1794-4d87-ad99-36406e07632d" providerId="ADAL" clId="{EA9F2966-3D2E-474F-AECF-D36900A9F2DF}" dt="2023-09-18T19:36:40.910" v="628" actId="478"/>
          <ac:graphicFrameMkLst>
            <pc:docMk/>
            <pc:sldMk cId="1585563194" sldId="294"/>
            <ac:graphicFrameMk id="2" creationId="{77D2784F-56C5-4970-B167-DFCDC25F4506}"/>
          </ac:graphicFrameMkLst>
        </pc:graphicFrameChg>
        <pc:graphicFrameChg chg="add del mod">
          <ac:chgData name="Luz Maria Caicedo Eraso" userId="e6631125-1794-4d87-ad99-36406e07632d" providerId="ADAL" clId="{EA9F2966-3D2E-474F-AECF-D36900A9F2DF}" dt="2023-09-18T19:36:49.753" v="631" actId="478"/>
          <ac:graphicFrameMkLst>
            <pc:docMk/>
            <pc:sldMk cId="1585563194" sldId="294"/>
            <ac:graphicFrameMk id="4" creationId="{229A8A5F-AF98-43B7-9353-A9EEF943FFD5}"/>
          </ac:graphicFrameMkLst>
        </pc:graphicFrameChg>
        <pc:graphicFrameChg chg="add mod modGraphic">
          <ac:chgData name="Luz Maria Caicedo Eraso" userId="e6631125-1794-4d87-ad99-36406e07632d" providerId="ADAL" clId="{EA9F2966-3D2E-474F-AECF-D36900A9F2DF}" dt="2023-09-18T19:38:39.009" v="647" actId="1076"/>
          <ac:graphicFrameMkLst>
            <pc:docMk/>
            <pc:sldMk cId="1585563194" sldId="294"/>
            <ac:graphicFrameMk id="5" creationId="{4EAFD2FE-5B86-4775-84C3-2CC22D3FA95E}"/>
          </ac:graphicFrameMkLst>
        </pc:graphicFrameChg>
        <pc:graphicFrameChg chg="del mod">
          <ac:chgData name="Luz Maria Caicedo Eraso" userId="e6631125-1794-4d87-ad99-36406e07632d" providerId="ADAL" clId="{EA9F2966-3D2E-474F-AECF-D36900A9F2DF}" dt="2023-09-18T19:19:29.006" v="598" actId="478"/>
          <ac:graphicFrameMkLst>
            <pc:docMk/>
            <pc:sldMk cId="1585563194" sldId="294"/>
            <ac:graphicFrameMk id="7" creationId="{7CC64403-2EAA-479C-AA96-066A4B58E369}"/>
          </ac:graphicFrameMkLst>
        </pc:graphicFrameChg>
      </pc:sldChg>
      <pc:sldChg chg="del">
        <pc:chgData name="Luz Maria Caicedo Eraso" userId="e6631125-1794-4d87-ad99-36406e07632d" providerId="ADAL" clId="{EA9F2966-3D2E-474F-AECF-D36900A9F2DF}" dt="2023-09-18T19:07:14.536" v="479" actId="2696"/>
        <pc:sldMkLst>
          <pc:docMk/>
          <pc:sldMk cId="702082795" sldId="295"/>
        </pc:sldMkLst>
      </pc:sldChg>
      <pc:sldChg chg="del">
        <pc:chgData name="Luz Maria Caicedo Eraso" userId="e6631125-1794-4d87-ad99-36406e07632d" providerId="ADAL" clId="{EA9F2966-3D2E-474F-AECF-D36900A9F2DF}" dt="2023-09-18T17:32:33.140" v="478" actId="47"/>
        <pc:sldMkLst>
          <pc:docMk/>
          <pc:sldMk cId="2249656210" sldId="298"/>
        </pc:sldMkLst>
      </pc:sldChg>
      <pc:sldChg chg="delSp modSp del mod">
        <pc:chgData name="Luz Maria Caicedo Eraso" userId="e6631125-1794-4d87-ad99-36406e07632d" providerId="ADAL" clId="{EA9F2966-3D2E-474F-AECF-D36900A9F2DF}" dt="2023-09-15T16:26:58.393" v="242" actId="47"/>
        <pc:sldMkLst>
          <pc:docMk/>
          <pc:sldMk cId="2544495686" sldId="299"/>
        </pc:sldMkLst>
        <pc:spChg chg="del">
          <ac:chgData name="Luz Maria Caicedo Eraso" userId="e6631125-1794-4d87-ad99-36406e07632d" providerId="ADAL" clId="{EA9F2966-3D2E-474F-AECF-D36900A9F2DF}" dt="2023-09-15T16:09:37.349" v="174" actId="478"/>
          <ac:spMkLst>
            <pc:docMk/>
            <pc:sldMk cId="2544495686" sldId="299"/>
            <ac:spMk id="5" creationId="{8857165D-E570-43EA-B18B-1030090C943F}"/>
          </ac:spMkLst>
        </pc:spChg>
        <pc:spChg chg="mod">
          <ac:chgData name="Luz Maria Caicedo Eraso" userId="e6631125-1794-4d87-ad99-36406e07632d" providerId="ADAL" clId="{EA9F2966-3D2E-474F-AECF-D36900A9F2DF}" dt="2023-09-15T16:18:59.334" v="241"/>
          <ac:spMkLst>
            <pc:docMk/>
            <pc:sldMk cId="2544495686" sldId="299"/>
            <ac:spMk id="11" creationId="{8312DFF4-12AB-44F3-A911-E15BB834A8C1}"/>
          </ac:spMkLst>
        </pc:spChg>
      </pc:sldChg>
      <pc:sldChg chg="del">
        <pc:chgData name="Luz Maria Caicedo Eraso" userId="e6631125-1794-4d87-ad99-36406e07632d" providerId="ADAL" clId="{EA9F2966-3D2E-474F-AECF-D36900A9F2DF}" dt="2023-09-15T16:02:44.914" v="147" actId="47"/>
        <pc:sldMkLst>
          <pc:docMk/>
          <pc:sldMk cId="1052168956" sldId="300"/>
        </pc:sldMkLst>
      </pc:sldChg>
      <pc:sldChg chg="del">
        <pc:chgData name="Luz Maria Caicedo Eraso" userId="e6631125-1794-4d87-ad99-36406e07632d" providerId="ADAL" clId="{EA9F2966-3D2E-474F-AECF-D36900A9F2DF}" dt="2023-09-15T16:02:45.900" v="148" actId="47"/>
        <pc:sldMkLst>
          <pc:docMk/>
          <pc:sldMk cId="2947742991" sldId="301"/>
        </pc:sldMkLst>
      </pc:sldChg>
      <pc:sldChg chg="del">
        <pc:chgData name="Luz Maria Caicedo Eraso" userId="e6631125-1794-4d87-ad99-36406e07632d" providerId="ADAL" clId="{EA9F2966-3D2E-474F-AECF-D36900A9F2DF}" dt="2023-09-15T16:02:46.316" v="149" actId="47"/>
        <pc:sldMkLst>
          <pc:docMk/>
          <pc:sldMk cId="1685614328" sldId="302"/>
        </pc:sldMkLst>
      </pc:sldChg>
      <pc:sldChg chg="del">
        <pc:chgData name="Luz Maria Caicedo Eraso" userId="e6631125-1794-4d87-ad99-36406e07632d" providerId="ADAL" clId="{EA9F2966-3D2E-474F-AECF-D36900A9F2DF}" dt="2023-09-15T16:02:47.254" v="150" actId="47"/>
        <pc:sldMkLst>
          <pc:docMk/>
          <pc:sldMk cId="1951182741" sldId="303"/>
        </pc:sldMkLst>
      </pc:sldChg>
      <pc:sldChg chg="del">
        <pc:chgData name="Luz Maria Caicedo Eraso" userId="e6631125-1794-4d87-ad99-36406e07632d" providerId="ADAL" clId="{EA9F2966-3D2E-474F-AECF-D36900A9F2DF}" dt="2023-09-15T16:02:49.020" v="151" actId="47"/>
        <pc:sldMkLst>
          <pc:docMk/>
          <pc:sldMk cId="1314680239" sldId="304"/>
        </pc:sldMkLst>
      </pc:sldChg>
      <pc:sldChg chg="del">
        <pc:chgData name="Luz Maria Caicedo Eraso" userId="e6631125-1794-4d87-ad99-36406e07632d" providerId="ADAL" clId="{EA9F2966-3D2E-474F-AECF-D36900A9F2DF}" dt="2023-09-15T16:02:50.106" v="152" actId="47"/>
        <pc:sldMkLst>
          <pc:docMk/>
          <pc:sldMk cId="1616361551" sldId="305"/>
        </pc:sldMkLst>
      </pc:sldChg>
      <pc:sldChg chg="del">
        <pc:chgData name="Luz Maria Caicedo Eraso" userId="e6631125-1794-4d87-ad99-36406e07632d" providerId="ADAL" clId="{EA9F2966-3D2E-474F-AECF-D36900A9F2DF}" dt="2023-09-15T16:02:50.909" v="153" actId="47"/>
        <pc:sldMkLst>
          <pc:docMk/>
          <pc:sldMk cId="1598376841" sldId="306"/>
        </pc:sldMkLst>
      </pc:sldChg>
      <pc:sldChg chg="del">
        <pc:chgData name="Luz Maria Caicedo Eraso" userId="e6631125-1794-4d87-ad99-36406e07632d" providerId="ADAL" clId="{EA9F2966-3D2E-474F-AECF-D36900A9F2DF}" dt="2023-09-15T16:02:52.066" v="154" actId="47"/>
        <pc:sldMkLst>
          <pc:docMk/>
          <pc:sldMk cId="1147201915" sldId="307"/>
        </pc:sldMkLst>
      </pc:sldChg>
      <pc:sldChg chg="del">
        <pc:chgData name="Luz Maria Caicedo Eraso" userId="e6631125-1794-4d87-ad99-36406e07632d" providerId="ADAL" clId="{EA9F2966-3D2E-474F-AECF-D36900A9F2DF}" dt="2023-09-15T16:02:53.269" v="155" actId="47"/>
        <pc:sldMkLst>
          <pc:docMk/>
          <pc:sldMk cId="1583960891" sldId="308"/>
        </pc:sldMkLst>
      </pc:sldChg>
      <pc:sldChg chg="del">
        <pc:chgData name="Luz Maria Caicedo Eraso" userId="e6631125-1794-4d87-ad99-36406e07632d" providerId="ADAL" clId="{EA9F2966-3D2E-474F-AECF-D36900A9F2DF}" dt="2023-09-15T16:02:54.070" v="156" actId="47"/>
        <pc:sldMkLst>
          <pc:docMk/>
          <pc:sldMk cId="2715585303" sldId="309"/>
        </pc:sldMkLst>
      </pc:sldChg>
      <pc:sldChg chg="del">
        <pc:chgData name="Luz Maria Caicedo Eraso" userId="e6631125-1794-4d87-ad99-36406e07632d" providerId="ADAL" clId="{EA9F2966-3D2E-474F-AECF-D36900A9F2DF}" dt="2023-09-15T16:02:55.064" v="157" actId="47"/>
        <pc:sldMkLst>
          <pc:docMk/>
          <pc:sldMk cId="2596695138" sldId="310"/>
        </pc:sldMkLst>
      </pc:sldChg>
      <pc:sldChg chg="del">
        <pc:chgData name="Luz Maria Caicedo Eraso" userId="e6631125-1794-4d87-ad99-36406e07632d" providerId="ADAL" clId="{EA9F2966-3D2E-474F-AECF-D36900A9F2DF}" dt="2023-09-15T16:02:55.954" v="158" actId="47"/>
        <pc:sldMkLst>
          <pc:docMk/>
          <pc:sldMk cId="3479068851" sldId="311"/>
        </pc:sldMkLst>
      </pc:sldChg>
      <pc:sldChg chg="del">
        <pc:chgData name="Luz Maria Caicedo Eraso" userId="e6631125-1794-4d87-ad99-36406e07632d" providerId="ADAL" clId="{EA9F2966-3D2E-474F-AECF-D36900A9F2DF}" dt="2023-09-15T16:02:57.102" v="159" actId="47"/>
        <pc:sldMkLst>
          <pc:docMk/>
          <pc:sldMk cId="990135734" sldId="312"/>
        </pc:sldMkLst>
      </pc:sldChg>
      <pc:sldChg chg="del">
        <pc:chgData name="Luz Maria Caicedo Eraso" userId="e6631125-1794-4d87-ad99-36406e07632d" providerId="ADAL" clId="{EA9F2966-3D2E-474F-AECF-D36900A9F2DF}" dt="2023-09-15T16:02:58.174" v="160" actId="47"/>
        <pc:sldMkLst>
          <pc:docMk/>
          <pc:sldMk cId="3807477851" sldId="313"/>
        </pc:sldMkLst>
      </pc:sldChg>
      <pc:sldChg chg="del">
        <pc:chgData name="Luz Maria Caicedo Eraso" userId="e6631125-1794-4d87-ad99-36406e07632d" providerId="ADAL" clId="{EA9F2966-3D2E-474F-AECF-D36900A9F2DF}" dt="2023-09-15T17:05:41.419" v="253" actId="47"/>
        <pc:sldMkLst>
          <pc:docMk/>
          <pc:sldMk cId="1166294549" sldId="314"/>
        </pc:sldMkLst>
      </pc:sldChg>
      <pc:sldChg chg="del">
        <pc:chgData name="Luz Maria Caicedo Eraso" userId="e6631125-1794-4d87-ad99-36406e07632d" providerId="ADAL" clId="{EA9F2966-3D2E-474F-AECF-D36900A9F2DF}" dt="2023-09-15T17:05:42.051" v="254" actId="47"/>
        <pc:sldMkLst>
          <pc:docMk/>
          <pc:sldMk cId="1388255674" sldId="315"/>
        </pc:sldMkLst>
      </pc:sldChg>
      <pc:sldChg chg="del">
        <pc:chgData name="Luz Maria Caicedo Eraso" userId="e6631125-1794-4d87-ad99-36406e07632d" providerId="ADAL" clId="{EA9F2966-3D2E-474F-AECF-D36900A9F2DF}" dt="2023-09-15T17:05:42.968" v="255" actId="47"/>
        <pc:sldMkLst>
          <pc:docMk/>
          <pc:sldMk cId="3024741737" sldId="316"/>
        </pc:sldMkLst>
      </pc:sldChg>
      <pc:sldChg chg="del">
        <pc:chgData name="Luz Maria Caicedo Eraso" userId="e6631125-1794-4d87-ad99-36406e07632d" providerId="ADAL" clId="{EA9F2966-3D2E-474F-AECF-D36900A9F2DF}" dt="2023-09-15T17:05:43.453" v="256" actId="47"/>
        <pc:sldMkLst>
          <pc:docMk/>
          <pc:sldMk cId="3415235154" sldId="317"/>
        </pc:sldMkLst>
      </pc:sldChg>
      <pc:sldChg chg="del">
        <pc:chgData name="Luz Maria Caicedo Eraso" userId="e6631125-1794-4d87-ad99-36406e07632d" providerId="ADAL" clId="{EA9F2966-3D2E-474F-AECF-D36900A9F2DF}" dt="2023-09-15T17:05:43.907" v="257" actId="47"/>
        <pc:sldMkLst>
          <pc:docMk/>
          <pc:sldMk cId="2350850411" sldId="318"/>
        </pc:sldMkLst>
      </pc:sldChg>
      <pc:sldChg chg="del">
        <pc:chgData name="Luz Maria Caicedo Eraso" userId="e6631125-1794-4d87-ad99-36406e07632d" providerId="ADAL" clId="{EA9F2966-3D2E-474F-AECF-D36900A9F2DF}" dt="2023-09-15T17:05:44.492" v="258" actId="47"/>
        <pc:sldMkLst>
          <pc:docMk/>
          <pc:sldMk cId="3479950413" sldId="319"/>
        </pc:sldMkLst>
      </pc:sldChg>
      <pc:sldChg chg="del">
        <pc:chgData name="Luz Maria Caicedo Eraso" userId="e6631125-1794-4d87-ad99-36406e07632d" providerId="ADAL" clId="{EA9F2966-3D2E-474F-AECF-D36900A9F2DF}" dt="2023-09-15T17:05:45.026" v="259" actId="47"/>
        <pc:sldMkLst>
          <pc:docMk/>
          <pc:sldMk cId="4082504130" sldId="320"/>
        </pc:sldMkLst>
      </pc:sldChg>
      <pc:sldChg chg="del">
        <pc:chgData name="Luz Maria Caicedo Eraso" userId="e6631125-1794-4d87-ad99-36406e07632d" providerId="ADAL" clId="{EA9F2966-3D2E-474F-AECF-D36900A9F2DF}" dt="2023-09-15T17:07:05.193" v="268" actId="47"/>
        <pc:sldMkLst>
          <pc:docMk/>
          <pc:sldMk cId="3618322828" sldId="321"/>
        </pc:sldMkLst>
      </pc:sldChg>
      <pc:sldChg chg="del">
        <pc:chgData name="Luz Maria Caicedo Eraso" userId="e6631125-1794-4d87-ad99-36406e07632d" providerId="ADAL" clId="{EA9F2966-3D2E-474F-AECF-D36900A9F2DF}" dt="2023-09-15T17:07:05.425" v="269" actId="47"/>
        <pc:sldMkLst>
          <pc:docMk/>
          <pc:sldMk cId="1042896957" sldId="322"/>
        </pc:sldMkLst>
      </pc:sldChg>
      <pc:sldChg chg="del">
        <pc:chgData name="Luz Maria Caicedo Eraso" userId="e6631125-1794-4d87-ad99-36406e07632d" providerId="ADAL" clId="{EA9F2966-3D2E-474F-AECF-D36900A9F2DF}" dt="2023-09-15T17:07:05.663" v="270" actId="47"/>
        <pc:sldMkLst>
          <pc:docMk/>
          <pc:sldMk cId="89648298" sldId="323"/>
        </pc:sldMkLst>
      </pc:sldChg>
      <pc:sldChg chg="del">
        <pc:chgData name="Luz Maria Caicedo Eraso" userId="e6631125-1794-4d87-ad99-36406e07632d" providerId="ADAL" clId="{EA9F2966-3D2E-474F-AECF-D36900A9F2DF}" dt="2023-09-15T17:07:05.942" v="271" actId="47"/>
        <pc:sldMkLst>
          <pc:docMk/>
          <pc:sldMk cId="628483134" sldId="324"/>
        </pc:sldMkLst>
      </pc:sldChg>
      <pc:sldChg chg="del">
        <pc:chgData name="Luz Maria Caicedo Eraso" userId="e6631125-1794-4d87-ad99-36406e07632d" providerId="ADAL" clId="{EA9F2966-3D2E-474F-AECF-D36900A9F2DF}" dt="2023-09-15T17:07:04.607" v="267" actId="47"/>
        <pc:sldMkLst>
          <pc:docMk/>
          <pc:sldMk cId="1885704602" sldId="325"/>
        </pc:sldMkLst>
      </pc:sldChg>
      <pc:sldChg chg="del">
        <pc:chgData name="Luz Maria Caicedo Eraso" userId="e6631125-1794-4d87-ad99-36406e07632d" providerId="ADAL" clId="{EA9F2966-3D2E-474F-AECF-D36900A9F2DF}" dt="2023-09-15T17:07:06.164" v="272" actId="47"/>
        <pc:sldMkLst>
          <pc:docMk/>
          <pc:sldMk cId="1573556115" sldId="326"/>
        </pc:sldMkLst>
      </pc:sldChg>
      <pc:sldChg chg="del">
        <pc:chgData name="Luz Maria Caicedo Eraso" userId="e6631125-1794-4d87-ad99-36406e07632d" providerId="ADAL" clId="{EA9F2966-3D2E-474F-AECF-D36900A9F2DF}" dt="2023-09-15T17:07:06.365" v="273" actId="47"/>
        <pc:sldMkLst>
          <pc:docMk/>
          <pc:sldMk cId="3922166148" sldId="327"/>
        </pc:sldMkLst>
      </pc:sldChg>
      <pc:sldChg chg="del">
        <pc:chgData name="Luz Maria Caicedo Eraso" userId="e6631125-1794-4d87-ad99-36406e07632d" providerId="ADAL" clId="{EA9F2966-3D2E-474F-AECF-D36900A9F2DF}" dt="2023-09-15T17:07:06.543" v="274" actId="47"/>
        <pc:sldMkLst>
          <pc:docMk/>
          <pc:sldMk cId="2277069640" sldId="328"/>
        </pc:sldMkLst>
      </pc:sldChg>
      <pc:sldChg chg="del">
        <pc:chgData name="Luz Maria Caicedo Eraso" userId="e6631125-1794-4d87-ad99-36406e07632d" providerId="ADAL" clId="{EA9F2966-3D2E-474F-AECF-D36900A9F2DF}" dt="2023-09-15T17:07:06.728" v="275" actId="47"/>
        <pc:sldMkLst>
          <pc:docMk/>
          <pc:sldMk cId="3101902853" sldId="329"/>
        </pc:sldMkLst>
      </pc:sldChg>
      <pc:sldChg chg="del">
        <pc:chgData name="Luz Maria Caicedo Eraso" userId="e6631125-1794-4d87-ad99-36406e07632d" providerId="ADAL" clId="{EA9F2966-3D2E-474F-AECF-D36900A9F2DF}" dt="2023-09-15T17:07:11.570" v="276" actId="47"/>
        <pc:sldMkLst>
          <pc:docMk/>
          <pc:sldMk cId="2384129516" sldId="330"/>
        </pc:sldMkLst>
      </pc:sldChg>
      <pc:sldChg chg="del">
        <pc:chgData name="Luz Maria Caicedo Eraso" userId="e6631125-1794-4d87-ad99-36406e07632d" providerId="ADAL" clId="{EA9F2966-3D2E-474F-AECF-D36900A9F2DF}" dt="2023-09-15T17:07:12.536" v="277" actId="47"/>
        <pc:sldMkLst>
          <pc:docMk/>
          <pc:sldMk cId="1087514153" sldId="331"/>
        </pc:sldMkLst>
      </pc:sldChg>
      <pc:sldChg chg="del">
        <pc:chgData name="Luz Maria Caicedo Eraso" userId="e6631125-1794-4d87-ad99-36406e07632d" providerId="ADAL" clId="{EA9F2966-3D2E-474F-AECF-D36900A9F2DF}" dt="2023-09-15T17:07:13.005" v="278" actId="47"/>
        <pc:sldMkLst>
          <pc:docMk/>
          <pc:sldMk cId="1749515112" sldId="332"/>
        </pc:sldMkLst>
      </pc:sldChg>
      <pc:sldChg chg="del">
        <pc:chgData name="Luz Maria Caicedo Eraso" userId="e6631125-1794-4d87-ad99-36406e07632d" providerId="ADAL" clId="{EA9F2966-3D2E-474F-AECF-D36900A9F2DF}" dt="2023-09-15T17:07:13.206" v="279" actId="47"/>
        <pc:sldMkLst>
          <pc:docMk/>
          <pc:sldMk cId="3293621594" sldId="333"/>
        </pc:sldMkLst>
      </pc:sldChg>
      <pc:sldChg chg="del">
        <pc:chgData name="Luz Maria Caicedo Eraso" userId="e6631125-1794-4d87-ad99-36406e07632d" providerId="ADAL" clId="{EA9F2966-3D2E-474F-AECF-D36900A9F2DF}" dt="2023-09-15T17:07:13.375" v="280" actId="47"/>
        <pc:sldMkLst>
          <pc:docMk/>
          <pc:sldMk cId="497354678" sldId="334"/>
        </pc:sldMkLst>
      </pc:sldChg>
      <pc:sldChg chg="del">
        <pc:chgData name="Luz Maria Caicedo Eraso" userId="e6631125-1794-4d87-ad99-36406e07632d" providerId="ADAL" clId="{EA9F2966-3D2E-474F-AECF-D36900A9F2DF}" dt="2023-09-15T17:07:13.773" v="281" actId="47"/>
        <pc:sldMkLst>
          <pc:docMk/>
          <pc:sldMk cId="4250058857" sldId="335"/>
        </pc:sldMkLst>
      </pc:sldChg>
      <pc:sldChg chg="del">
        <pc:chgData name="Luz Maria Caicedo Eraso" userId="e6631125-1794-4d87-ad99-36406e07632d" providerId="ADAL" clId="{EA9F2966-3D2E-474F-AECF-D36900A9F2DF}" dt="2023-09-15T17:07:13.807" v="282" actId="47"/>
        <pc:sldMkLst>
          <pc:docMk/>
          <pc:sldMk cId="1719020793" sldId="336"/>
        </pc:sldMkLst>
      </pc:sldChg>
      <pc:sldChg chg="del">
        <pc:chgData name="Luz Maria Caicedo Eraso" userId="e6631125-1794-4d87-ad99-36406e07632d" providerId="ADAL" clId="{EA9F2966-3D2E-474F-AECF-D36900A9F2DF}" dt="2023-09-15T17:07:14.082" v="284" actId="47"/>
        <pc:sldMkLst>
          <pc:docMk/>
          <pc:sldMk cId="4167440846" sldId="337"/>
        </pc:sldMkLst>
      </pc:sldChg>
      <pc:sldChg chg="del">
        <pc:chgData name="Luz Maria Caicedo Eraso" userId="e6631125-1794-4d87-ad99-36406e07632d" providerId="ADAL" clId="{EA9F2966-3D2E-474F-AECF-D36900A9F2DF}" dt="2023-09-15T17:07:14.277" v="285" actId="47"/>
        <pc:sldMkLst>
          <pc:docMk/>
          <pc:sldMk cId="1683235177" sldId="338"/>
        </pc:sldMkLst>
      </pc:sldChg>
      <pc:sldChg chg="del">
        <pc:chgData name="Luz Maria Caicedo Eraso" userId="e6631125-1794-4d87-ad99-36406e07632d" providerId="ADAL" clId="{EA9F2966-3D2E-474F-AECF-D36900A9F2DF}" dt="2023-09-15T17:07:14.429" v="286" actId="47"/>
        <pc:sldMkLst>
          <pc:docMk/>
          <pc:sldMk cId="3969690755" sldId="339"/>
        </pc:sldMkLst>
      </pc:sldChg>
      <pc:sldChg chg="del">
        <pc:chgData name="Luz Maria Caicedo Eraso" userId="e6631125-1794-4d87-ad99-36406e07632d" providerId="ADAL" clId="{EA9F2966-3D2E-474F-AECF-D36900A9F2DF}" dt="2023-09-15T17:07:14.569" v="287" actId="47"/>
        <pc:sldMkLst>
          <pc:docMk/>
          <pc:sldMk cId="3978426570" sldId="340"/>
        </pc:sldMkLst>
      </pc:sldChg>
      <pc:sldChg chg="del">
        <pc:chgData name="Luz Maria Caicedo Eraso" userId="e6631125-1794-4d87-ad99-36406e07632d" providerId="ADAL" clId="{EA9F2966-3D2E-474F-AECF-D36900A9F2DF}" dt="2023-09-15T17:07:13.892" v="283" actId="47"/>
        <pc:sldMkLst>
          <pc:docMk/>
          <pc:sldMk cId="1352718655" sldId="341"/>
        </pc:sldMkLst>
      </pc:sldChg>
      <pc:sldChg chg="del">
        <pc:chgData name="Luz Maria Caicedo Eraso" userId="e6631125-1794-4d87-ad99-36406e07632d" providerId="ADAL" clId="{EA9F2966-3D2E-474F-AECF-D36900A9F2DF}" dt="2023-09-15T17:07:14.754" v="288" actId="47"/>
        <pc:sldMkLst>
          <pc:docMk/>
          <pc:sldMk cId="1375369055" sldId="342"/>
        </pc:sldMkLst>
      </pc:sldChg>
      <pc:sldChg chg="del">
        <pc:chgData name="Luz Maria Caicedo Eraso" userId="e6631125-1794-4d87-ad99-36406e07632d" providerId="ADAL" clId="{EA9F2966-3D2E-474F-AECF-D36900A9F2DF}" dt="2023-09-15T17:07:14.882" v="289" actId="47"/>
        <pc:sldMkLst>
          <pc:docMk/>
          <pc:sldMk cId="1534974865" sldId="343"/>
        </pc:sldMkLst>
      </pc:sldChg>
      <pc:sldChg chg="del">
        <pc:chgData name="Luz Maria Caicedo Eraso" userId="e6631125-1794-4d87-ad99-36406e07632d" providerId="ADAL" clId="{EA9F2966-3D2E-474F-AECF-D36900A9F2DF}" dt="2023-09-15T17:07:15.083" v="290" actId="47"/>
        <pc:sldMkLst>
          <pc:docMk/>
          <pc:sldMk cId="4051115964" sldId="344"/>
        </pc:sldMkLst>
      </pc:sldChg>
      <pc:sldChg chg="del">
        <pc:chgData name="Luz Maria Caicedo Eraso" userId="e6631125-1794-4d87-ad99-36406e07632d" providerId="ADAL" clId="{EA9F2966-3D2E-474F-AECF-D36900A9F2DF}" dt="2023-09-15T17:07:15.471" v="291" actId="47"/>
        <pc:sldMkLst>
          <pc:docMk/>
          <pc:sldMk cId="1411656043" sldId="345"/>
        </pc:sldMkLst>
      </pc:sldChg>
      <pc:sldChg chg="del">
        <pc:chgData name="Luz Maria Caicedo Eraso" userId="e6631125-1794-4d87-ad99-36406e07632d" providerId="ADAL" clId="{EA9F2966-3D2E-474F-AECF-D36900A9F2DF}" dt="2023-09-15T17:07:15.540" v="292" actId="47"/>
        <pc:sldMkLst>
          <pc:docMk/>
          <pc:sldMk cId="3072637972" sldId="346"/>
        </pc:sldMkLst>
      </pc:sldChg>
      <pc:sldChg chg="del">
        <pc:chgData name="Luz Maria Caicedo Eraso" userId="e6631125-1794-4d87-ad99-36406e07632d" providerId="ADAL" clId="{EA9F2966-3D2E-474F-AECF-D36900A9F2DF}" dt="2023-09-15T17:07:30.751" v="293" actId="47"/>
        <pc:sldMkLst>
          <pc:docMk/>
          <pc:sldMk cId="908087571" sldId="347"/>
        </pc:sldMkLst>
      </pc:sldChg>
      <pc:sldChg chg="del">
        <pc:chgData name="Luz Maria Caicedo Eraso" userId="e6631125-1794-4d87-ad99-36406e07632d" providerId="ADAL" clId="{EA9F2966-3D2E-474F-AECF-D36900A9F2DF}" dt="2023-09-15T17:07:30.751" v="293" actId="47"/>
        <pc:sldMkLst>
          <pc:docMk/>
          <pc:sldMk cId="105111670" sldId="348"/>
        </pc:sldMkLst>
      </pc:sldChg>
      <pc:sldChg chg="del">
        <pc:chgData name="Luz Maria Caicedo Eraso" userId="e6631125-1794-4d87-ad99-36406e07632d" providerId="ADAL" clId="{EA9F2966-3D2E-474F-AECF-D36900A9F2DF}" dt="2023-09-15T17:07:30.751" v="293" actId="47"/>
        <pc:sldMkLst>
          <pc:docMk/>
          <pc:sldMk cId="2122302787" sldId="349"/>
        </pc:sldMkLst>
      </pc:sldChg>
      <pc:sldChg chg="del">
        <pc:chgData name="Luz Maria Caicedo Eraso" userId="e6631125-1794-4d87-ad99-36406e07632d" providerId="ADAL" clId="{EA9F2966-3D2E-474F-AECF-D36900A9F2DF}" dt="2023-09-15T17:07:30.751" v="293" actId="47"/>
        <pc:sldMkLst>
          <pc:docMk/>
          <pc:sldMk cId="2099111634" sldId="352"/>
        </pc:sldMkLst>
      </pc:sldChg>
      <pc:sldChg chg="del">
        <pc:chgData name="Luz Maria Caicedo Eraso" userId="e6631125-1794-4d87-ad99-36406e07632d" providerId="ADAL" clId="{EA9F2966-3D2E-474F-AECF-D36900A9F2DF}" dt="2023-09-15T17:07:30.751" v="293" actId="47"/>
        <pc:sldMkLst>
          <pc:docMk/>
          <pc:sldMk cId="3558690120" sldId="353"/>
        </pc:sldMkLst>
      </pc:sldChg>
      <pc:sldChg chg="del">
        <pc:chgData name="Luz Maria Caicedo Eraso" userId="e6631125-1794-4d87-ad99-36406e07632d" providerId="ADAL" clId="{EA9F2966-3D2E-474F-AECF-D36900A9F2DF}" dt="2023-09-15T17:07:30.751" v="293" actId="47"/>
        <pc:sldMkLst>
          <pc:docMk/>
          <pc:sldMk cId="2650556819" sldId="354"/>
        </pc:sldMkLst>
      </pc:sldChg>
      <pc:sldChg chg="del">
        <pc:chgData name="Luz Maria Caicedo Eraso" userId="e6631125-1794-4d87-ad99-36406e07632d" providerId="ADAL" clId="{EA9F2966-3D2E-474F-AECF-D36900A9F2DF}" dt="2023-09-15T17:07:30.751" v="293" actId="47"/>
        <pc:sldMkLst>
          <pc:docMk/>
          <pc:sldMk cId="447281489" sldId="355"/>
        </pc:sldMkLst>
      </pc:sldChg>
      <pc:sldChg chg="del">
        <pc:chgData name="Luz Maria Caicedo Eraso" userId="e6631125-1794-4d87-ad99-36406e07632d" providerId="ADAL" clId="{EA9F2966-3D2E-474F-AECF-D36900A9F2DF}" dt="2023-09-15T17:07:30.751" v="293" actId="47"/>
        <pc:sldMkLst>
          <pc:docMk/>
          <pc:sldMk cId="899872224" sldId="356"/>
        </pc:sldMkLst>
      </pc:sldChg>
      <pc:sldChg chg="modSp mod">
        <pc:chgData name="Luz Maria Caicedo Eraso" userId="e6631125-1794-4d87-ad99-36406e07632d" providerId="ADAL" clId="{EA9F2966-3D2E-474F-AECF-D36900A9F2DF}" dt="2023-09-15T17:07:43.872" v="297" actId="1076"/>
        <pc:sldMkLst>
          <pc:docMk/>
          <pc:sldMk cId="2293759328" sldId="357"/>
        </pc:sldMkLst>
        <pc:spChg chg="mod">
          <ac:chgData name="Luz Maria Caicedo Eraso" userId="e6631125-1794-4d87-ad99-36406e07632d" providerId="ADAL" clId="{EA9F2966-3D2E-474F-AECF-D36900A9F2DF}" dt="2023-09-15T17:07:43.872" v="297" actId="1076"/>
          <ac:spMkLst>
            <pc:docMk/>
            <pc:sldMk cId="2293759328" sldId="357"/>
            <ac:spMk id="5" creationId="{4471BD77-7BA7-4879-9877-9E36DD77CB5A}"/>
          </ac:spMkLst>
        </pc:spChg>
      </pc:sldChg>
      <pc:sldChg chg="addSp delSp modSp mod">
        <pc:chgData name="Luz Maria Caicedo Eraso" userId="e6631125-1794-4d87-ad99-36406e07632d" providerId="ADAL" clId="{EA9F2966-3D2E-474F-AECF-D36900A9F2DF}" dt="2023-09-15T17:20:28.213" v="353" actId="6549"/>
        <pc:sldMkLst>
          <pc:docMk/>
          <pc:sldMk cId="2622976709" sldId="358"/>
        </pc:sldMkLst>
        <pc:spChg chg="mod">
          <ac:chgData name="Luz Maria Caicedo Eraso" userId="e6631125-1794-4d87-ad99-36406e07632d" providerId="ADAL" clId="{EA9F2966-3D2E-474F-AECF-D36900A9F2DF}" dt="2023-09-15T17:20:28.213" v="353" actId="6549"/>
          <ac:spMkLst>
            <pc:docMk/>
            <pc:sldMk cId="2622976709" sldId="358"/>
            <ac:spMk id="6" creationId="{69F9491A-B874-4D95-91CF-55DA8AA49BD0}"/>
          </ac:spMkLst>
        </pc:spChg>
        <pc:spChg chg="mod">
          <ac:chgData name="Luz Maria Caicedo Eraso" userId="e6631125-1794-4d87-ad99-36406e07632d" providerId="ADAL" clId="{EA9F2966-3D2E-474F-AECF-D36900A9F2DF}" dt="2023-09-15T17:20:01.995" v="343" actId="1036"/>
          <ac:spMkLst>
            <pc:docMk/>
            <pc:sldMk cId="2622976709" sldId="358"/>
            <ac:spMk id="9" creationId="{E4D8DDAE-5194-474D-8E85-04F9C3EAA45A}"/>
          </ac:spMkLst>
        </pc:spChg>
        <pc:graphicFrameChg chg="del">
          <ac:chgData name="Luz Maria Caicedo Eraso" userId="e6631125-1794-4d87-ad99-36406e07632d" providerId="ADAL" clId="{EA9F2966-3D2E-474F-AECF-D36900A9F2DF}" dt="2023-09-15T17:18:59.369" v="301" actId="478"/>
          <ac:graphicFrameMkLst>
            <pc:docMk/>
            <pc:sldMk cId="2622976709" sldId="358"/>
            <ac:graphicFrameMk id="2" creationId="{7771A326-CEDC-47D8-81A6-D15043C1AC8E}"/>
          </ac:graphicFrameMkLst>
        </pc:graphicFrameChg>
        <pc:graphicFrameChg chg="add mod modGraphic">
          <ac:chgData name="Luz Maria Caicedo Eraso" userId="e6631125-1794-4d87-ad99-36406e07632d" providerId="ADAL" clId="{EA9F2966-3D2E-474F-AECF-D36900A9F2DF}" dt="2023-09-15T17:19:55.139" v="318" actId="14734"/>
          <ac:graphicFrameMkLst>
            <pc:docMk/>
            <pc:sldMk cId="2622976709" sldId="358"/>
            <ac:graphicFrameMk id="4" creationId="{D7FC34A4-D344-4CF0-A987-56451E1A6A47}"/>
          </ac:graphicFrameMkLst>
        </pc:graphicFrameChg>
      </pc:sldChg>
      <pc:sldChg chg="del">
        <pc:chgData name="Luz Maria Caicedo Eraso" userId="e6631125-1794-4d87-ad99-36406e07632d" providerId="ADAL" clId="{EA9F2966-3D2E-474F-AECF-D36900A9F2DF}" dt="2023-09-15T17:20:07.206" v="344" actId="47"/>
        <pc:sldMkLst>
          <pc:docMk/>
          <pc:sldMk cId="760792558" sldId="359"/>
        </pc:sldMkLst>
      </pc:sldChg>
      <pc:sldChg chg="del">
        <pc:chgData name="Luz Maria Caicedo Eraso" userId="e6631125-1794-4d87-ad99-36406e07632d" providerId="ADAL" clId="{EA9F2966-3D2E-474F-AECF-D36900A9F2DF}" dt="2023-09-15T17:20:09.239" v="345" actId="47"/>
        <pc:sldMkLst>
          <pc:docMk/>
          <pc:sldMk cId="2562212562" sldId="360"/>
        </pc:sldMkLst>
      </pc:sldChg>
      <pc:sldChg chg="del">
        <pc:chgData name="Luz Maria Caicedo Eraso" userId="e6631125-1794-4d87-ad99-36406e07632d" providerId="ADAL" clId="{EA9F2966-3D2E-474F-AECF-D36900A9F2DF}" dt="2023-09-15T17:20:10.103" v="346" actId="47"/>
        <pc:sldMkLst>
          <pc:docMk/>
          <pc:sldMk cId="1197950882" sldId="361"/>
        </pc:sldMkLst>
      </pc:sldChg>
      <pc:sldChg chg="del">
        <pc:chgData name="Luz Maria Caicedo Eraso" userId="e6631125-1794-4d87-ad99-36406e07632d" providerId="ADAL" clId="{EA9F2966-3D2E-474F-AECF-D36900A9F2DF}" dt="2023-09-15T17:20:11.273" v="347" actId="47"/>
        <pc:sldMkLst>
          <pc:docMk/>
          <pc:sldMk cId="4260051626" sldId="362"/>
        </pc:sldMkLst>
      </pc:sldChg>
      <pc:sldChg chg="del">
        <pc:chgData name="Luz Maria Caicedo Eraso" userId="e6631125-1794-4d87-ad99-36406e07632d" providerId="ADAL" clId="{EA9F2966-3D2E-474F-AECF-D36900A9F2DF}" dt="2023-09-15T17:20:12.258" v="348" actId="47"/>
        <pc:sldMkLst>
          <pc:docMk/>
          <pc:sldMk cId="3828595264" sldId="363"/>
        </pc:sldMkLst>
      </pc:sldChg>
      <pc:sldChg chg="addSp delSp modSp mod">
        <pc:chgData name="Luz Maria Caicedo Eraso" userId="e6631125-1794-4d87-ad99-36406e07632d" providerId="ADAL" clId="{EA9F2966-3D2E-474F-AECF-D36900A9F2DF}" dt="2023-09-18T19:39:42.943" v="659" actId="1035"/>
        <pc:sldMkLst>
          <pc:docMk/>
          <pc:sldMk cId="3437577687" sldId="364"/>
        </pc:sldMkLst>
        <pc:spChg chg="mod">
          <ac:chgData name="Luz Maria Caicedo Eraso" userId="e6631125-1794-4d87-ad99-36406e07632d" providerId="ADAL" clId="{EA9F2966-3D2E-474F-AECF-D36900A9F2DF}" dt="2023-09-15T17:26:45.566" v="374" actId="20577"/>
          <ac:spMkLst>
            <pc:docMk/>
            <pc:sldMk cId="3437577687" sldId="364"/>
            <ac:spMk id="8" creationId="{C273364D-1EE0-4D97-A728-20ACC00DCD7E}"/>
          </ac:spMkLst>
        </pc:spChg>
        <pc:spChg chg="mod">
          <ac:chgData name="Luz Maria Caicedo Eraso" userId="e6631125-1794-4d87-ad99-36406e07632d" providerId="ADAL" clId="{EA9F2966-3D2E-474F-AECF-D36900A9F2DF}" dt="2023-09-18T19:39:42.943" v="659" actId="1035"/>
          <ac:spMkLst>
            <pc:docMk/>
            <pc:sldMk cId="3437577687" sldId="364"/>
            <ac:spMk id="9" creationId="{E4D8DDAE-5194-474D-8E85-04F9C3EAA45A}"/>
          </ac:spMkLst>
        </pc:spChg>
        <pc:graphicFrameChg chg="add mod modGraphic">
          <ac:chgData name="Luz Maria Caicedo Eraso" userId="e6631125-1794-4d87-ad99-36406e07632d" providerId="ADAL" clId="{EA9F2966-3D2E-474F-AECF-D36900A9F2DF}" dt="2023-09-15T17:33:40.327" v="392" actId="14734"/>
          <ac:graphicFrameMkLst>
            <pc:docMk/>
            <pc:sldMk cId="3437577687" sldId="364"/>
            <ac:graphicFrameMk id="2" creationId="{9DB8E990-FC28-432D-BC94-B2123EF889BF}"/>
          </ac:graphicFrameMkLst>
        </pc:graphicFrameChg>
        <pc:graphicFrameChg chg="del modGraphic">
          <ac:chgData name="Luz Maria Caicedo Eraso" userId="e6631125-1794-4d87-ad99-36406e07632d" providerId="ADAL" clId="{EA9F2966-3D2E-474F-AECF-D36900A9F2DF}" dt="2023-09-15T17:26:41.025" v="372" actId="478"/>
          <ac:graphicFrameMkLst>
            <pc:docMk/>
            <pc:sldMk cId="3437577687" sldId="364"/>
            <ac:graphicFrameMk id="5" creationId="{6F4FD43A-FFAD-42B6-B170-885F5FCBDAE4}"/>
          </ac:graphicFrameMkLst>
        </pc:graphicFrameChg>
      </pc:sldChg>
      <pc:sldChg chg="addSp delSp modSp mod">
        <pc:chgData name="Luz Maria Caicedo Eraso" userId="e6631125-1794-4d87-ad99-36406e07632d" providerId="ADAL" clId="{EA9F2966-3D2E-474F-AECF-D36900A9F2DF}" dt="2023-09-18T19:39:48.176" v="660" actId="1076"/>
        <pc:sldMkLst>
          <pc:docMk/>
          <pc:sldMk cId="3320286949" sldId="365"/>
        </pc:sldMkLst>
        <pc:spChg chg="mod">
          <ac:chgData name="Luz Maria Caicedo Eraso" userId="e6631125-1794-4d87-ad99-36406e07632d" providerId="ADAL" clId="{EA9F2966-3D2E-474F-AECF-D36900A9F2DF}" dt="2023-09-15T17:33:56.582" v="396" actId="20577"/>
          <ac:spMkLst>
            <pc:docMk/>
            <pc:sldMk cId="3320286949" sldId="365"/>
            <ac:spMk id="8" creationId="{C273364D-1EE0-4D97-A728-20ACC00DCD7E}"/>
          </ac:spMkLst>
        </pc:spChg>
        <pc:spChg chg="mod">
          <ac:chgData name="Luz Maria Caicedo Eraso" userId="e6631125-1794-4d87-ad99-36406e07632d" providerId="ADAL" clId="{EA9F2966-3D2E-474F-AECF-D36900A9F2DF}" dt="2023-09-18T19:39:48.176" v="660" actId="1076"/>
          <ac:spMkLst>
            <pc:docMk/>
            <pc:sldMk cId="3320286949" sldId="365"/>
            <ac:spMk id="9" creationId="{E4D8DDAE-5194-474D-8E85-04F9C3EAA45A}"/>
          </ac:spMkLst>
        </pc:spChg>
        <pc:graphicFrameChg chg="add mod modGraphic">
          <ac:chgData name="Luz Maria Caicedo Eraso" userId="e6631125-1794-4d87-ad99-36406e07632d" providerId="ADAL" clId="{EA9F2966-3D2E-474F-AECF-D36900A9F2DF}" dt="2023-09-15T20:00:16.103" v="413" actId="14734"/>
          <ac:graphicFrameMkLst>
            <pc:docMk/>
            <pc:sldMk cId="3320286949" sldId="365"/>
            <ac:graphicFrameMk id="2" creationId="{193A6771-FA74-4787-BB84-C11C12EE0CBC}"/>
          </ac:graphicFrameMkLst>
        </pc:graphicFrameChg>
        <pc:graphicFrameChg chg="del">
          <ac:chgData name="Luz Maria Caicedo Eraso" userId="e6631125-1794-4d87-ad99-36406e07632d" providerId="ADAL" clId="{EA9F2966-3D2E-474F-AECF-D36900A9F2DF}" dt="2023-09-15T17:33:52.613" v="394" actId="478"/>
          <ac:graphicFrameMkLst>
            <pc:docMk/>
            <pc:sldMk cId="3320286949" sldId="365"/>
            <ac:graphicFrameMk id="4" creationId="{69E5945F-FB31-43DD-B2B9-1D654211FC17}"/>
          </ac:graphicFrameMkLst>
        </pc:graphicFrameChg>
      </pc:sldChg>
      <pc:sldChg chg="addSp delSp modSp mod">
        <pc:chgData name="Luz Maria Caicedo Eraso" userId="e6631125-1794-4d87-ad99-36406e07632d" providerId="ADAL" clId="{EA9F2966-3D2E-474F-AECF-D36900A9F2DF}" dt="2023-09-15T20:11:57.884" v="425" actId="1076"/>
        <pc:sldMkLst>
          <pc:docMk/>
          <pc:sldMk cId="3476746182" sldId="366"/>
        </pc:sldMkLst>
        <pc:spChg chg="mod">
          <ac:chgData name="Luz Maria Caicedo Eraso" userId="e6631125-1794-4d87-ad99-36406e07632d" providerId="ADAL" clId="{EA9F2966-3D2E-474F-AECF-D36900A9F2DF}" dt="2023-09-15T17:34:05.470" v="398" actId="20577"/>
          <ac:spMkLst>
            <pc:docMk/>
            <pc:sldMk cId="3476746182" sldId="366"/>
            <ac:spMk id="8" creationId="{C273364D-1EE0-4D97-A728-20ACC00DCD7E}"/>
          </ac:spMkLst>
        </pc:spChg>
        <pc:spChg chg="mod">
          <ac:chgData name="Luz Maria Caicedo Eraso" userId="e6631125-1794-4d87-ad99-36406e07632d" providerId="ADAL" clId="{EA9F2966-3D2E-474F-AECF-D36900A9F2DF}" dt="2023-09-15T20:11:57.884" v="425" actId="1076"/>
          <ac:spMkLst>
            <pc:docMk/>
            <pc:sldMk cId="3476746182" sldId="366"/>
            <ac:spMk id="9" creationId="{E4D8DDAE-5194-474D-8E85-04F9C3EAA45A}"/>
          </ac:spMkLst>
        </pc:spChg>
        <pc:graphicFrameChg chg="del">
          <ac:chgData name="Luz Maria Caicedo Eraso" userId="e6631125-1794-4d87-ad99-36406e07632d" providerId="ADAL" clId="{EA9F2966-3D2E-474F-AECF-D36900A9F2DF}" dt="2023-09-15T20:00:42.319" v="414" actId="478"/>
          <ac:graphicFrameMkLst>
            <pc:docMk/>
            <pc:sldMk cId="3476746182" sldId="366"/>
            <ac:graphicFrameMk id="2" creationId="{AC9FF512-6700-44D5-B259-1A9A41F1CFEE}"/>
          </ac:graphicFrameMkLst>
        </pc:graphicFrameChg>
        <pc:graphicFrameChg chg="add mod modGraphic">
          <ac:chgData name="Luz Maria Caicedo Eraso" userId="e6631125-1794-4d87-ad99-36406e07632d" providerId="ADAL" clId="{EA9F2966-3D2E-474F-AECF-D36900A9F2DF}" dt="2023-09-15T20:11:49.539" v="424" actId="14734"/>
          <ac:graphicFrameMkLst>
            <pc:docMk/>
            <pc:sldMk cId="3476746182" sldId="366"/>
            <ac:graphicFrameMk id="4" creationId="{7455BCAE-08FE-44E7-95F2-6E7B10D94A1B}"/>
          </ac:graphicFrameMkLst>
        </pc:graphicFrameChg>
      </pc:sldChg>
      <pc:sldChg chg="addSp delSp modSp mod">
        <pc:chgData name="Luz Maria Caicedo Eraso" userId="e6631125-1794-4d87-ad99-36406e07632d" providerId="ADAL" clId="{EA9F2966-3D2E-474F-AECF-D36900A9F2DF}" dt="2023-09-18T19:39:56.055" v="683" actId="1036"/>
        <pc:sldMkLst>
          <pc:docMk/>
          <pc:sldMk cId="22523074" sldId="367"/>
        </pc:sldMkLst>
        <pc:spChg chg="mod">
          <ac:chgData name="Luz Maria Caicedo Eraso" userId="e6631125-1794-4d87-ad99-36406e07632d" providerId="ADAL" clId="{EA9F2966-3D2E-474F-AECF-D36900A9F2DF}" dt="2023-09-15T17:34:14.163" v="400" actId="20577"/>
          <ac:spMkLst>
            <pc:docMk/>
            <pc:sldMk cId="22523074" sldId="367"/>
            <ac:spMk id="8" creationId="{C273364D-1EE0-4D97-A728-20ACC00DCD7E}"/>
          </ac:spMkLst>
        </pc:spChg>
        <pc:spChg chg="mod">
          <ac:chgData name="Luz Maria Caicedo Eraso" userId="e6631125-1794-4d87-ad99-36406e07632d" providerId="ADAL" clId="{EA9F2966-3D2E-474F-AECF-D36900A9F2DF}" dt="2023-09-18T19:39:56.055" v="683" actId="1036"/>
          <ac:spMkLst>
            <pc:docMk/>
            <pc:sldMk cId="22523074" sldId="367"/>
            <ac:spMk id="9" creationId="{E4D8DDAE-5194-474D-8E85-04F9C3EAA45A}"/>
          </ac:spMkLst>
        </pc:spChg>
        <pc:graphicFrameChg chg="del">
          <ac:chgData name="Luz Maria Caicedo Eraso" userId="e6631125-1794-4d87-ad99-36406e07632d" providerId="ADAL" clId="{EA9F2966-3D2E-474F-AECF-D36900A9F2DF}" dt="2023-09-15T17:34:16.851" v="401" actId="478"/>
          <ac:graphicFrameMkLst>
            <pc:docMk/>
            <pc:sldMk cId="22523074" sldId="367"/>
            <ac:graphicFrameMk id="2" creationId="{4C2BA2C7-0CAD-46CD-93E9-0DEAB1983104}"/>
          </ac:graphicFrameMkLst>
        </pc:graphicFrameChg>
        <pc:graphicFrameChg chg="add del mod modGraphic">
          <ac:chgData name="Luz Maria Caicedo Eraso" userId="e6631125-1794-4d87-ad99-36406e07632d" providerId="ADAL" clId="{EA9F2966-3D2E-474F-AECF-D36900A9F2DF}" dt="2023-09-15T20:25:45.319" v="438" actId="478"/>
          <ac:graphicFrameMkLst>
            <pc:docMk/>
            <pc:sldMk cId="22523074" sldId="367"/>
            <ac:graphicFrameMk id="4" creationId="{77170E61-BD5E-43A1-867F-1EED573B38D1}"/>
          </ac:graphicFrameMkLst>
        </pc:graphicFrameChg>
        <pc:graphicFrameChg chg="del">
          <ac:chgData name="Luz Maria Caicedo Eraso" userId="e6631125-1794-4d87-ad99-36406e07632d" providerId="ADAL" clId="{EA9F2966-3D2E-474F-AECF-D36900A9F2DF}" dt="2023-09-15T17:34:18.984" v="402" actId="478"/>
          <ac:graphicFrameMkLst>
            <pc:docMk/>
            <pc:sldMk cId="22523074" sldId="367"/>
            <ac:graphicFrameMk id="5" creationId="{EE4F0905-7C1C-4C52-8327-58FAD5D0B28C}"/>
          </ac:graphicFrameMkLst>
        </pc:graphicFrameChg>
        <pc:graphicFrameChg chg="add mod modGraphic">
          <ac:chgData name="Luz Maria Caicedo Eraso" userId="e6631125-1794-4d87-ad99-36406e07632d" providerId="ADAL" clId="{EA9F2966-3D2E-474F-AECF-D36900A9F2DF}" dt="2023-09-15T20:26:39.446" v="450" actId="14734"/>
          <ac:graphicFrameMkLst>
            <pc:docMk/>
            <pc:sldMk cId="22523074" sldId="367"/>
            <ac:graphicFrameMk id="6" creationId="{E8D9ED19-F811-4652-AC69-8B0CBD8594E1}"/>
          </ac:graphicFrameMkLst>
        </pc:graphicFrameChg>
      </pc:sldChg>
      <pc:sldChg chg="del">
        <pc:chgData name="Luz Maria Caicedo Eraso" userId="e6631125-1794-4d87-ad99-36406e07632d" providerId="ADAL" clId="{EA9F2966-3D2E-474F-AECF-D36900A9F2DF}" dt="2023-09-15T17:20:13.359" v="349" actId="47"/>
        <pc:sldMkLst>
          <pc:docMk/>
          <pc:sldMk cId="4250096003" sldId="368"/>
        </pc:sldMkLst>
      </pc:sldChg>
      <pc:sldChg chg="addSp delSp modSp mod">
        <pc:chgData name="Luz Maria Caicedo Eraso" userId="e6631125-1794-4d87-ad99-36406e07632d" providerId="ADAL" clId="{EA9F2966-3D2E-474F-AECF-D36900A9F2DF}" dt="2023-09-18T19:39:36.656" v="650" actId="1076"/>
        <pc:sldMkLst>
          <pc:docMk/>
          <pc:sldMk cId="17266256" sldId="369"/>
        </pc:sldMkLst>
        <pc:spChg chg="mod">
          <ac:chgData name="Luz Maria Caicedo Eraso" userId="e6631125-1794-4d87-ad99-36406e07632d" providerId="ADAL" clId="{EA9F2966-3D2E-474F-AECF-D36900A9F2DF}" dt="2023-09-15T17:20:22.653" v="352" actId="20577"/>
          <ac:spMkLst>
            <pc:docMk/>
            <pc:sldMk cId="17266256" sldId="369"/>
            <ac:spMk id="8" creationId="{C273364D-1EE0-4D97-A728-20ACC00DCD7E}"/>
          </ac:spMkLst>
        </pc:spChg>
        <pc:spChg chg="mod">
          <ac:chgData name="Luz Maria Caicedo Eraso" userId="e6631125-1794-4d87-ad99-36406e07632d" providerId="ADAL" clId="{EA9F2966-3D2E-474F-AECF-D36900A9F2DF}" dt="2023-09-18T19:39:36.656" v="650" actId="1076"/>
          <ac:spMkLst>
            <pc:docMk/>
            <pc:sldMk cId="17266256" sldId="369"/>
            <ac:spMk id="9" creationId="{E4D8DDAE-5194-474D-8E85-04F9C3EAA45A}"/>
          </ac:spMkLst>
        </pc:spChg>
        <pc:graphicFrameChg chg="del">
          <ac:chgData name="Luz Maria Caicedo Eraso" userId="e6631125-1794-4d87-ad99-36406e07632d" providerId="ADAL" clId="{EA9F2966-3D2E-474F-AECF-D36900A9F2DF}" dt="2023-09-15T17:20:17.564" v="350" actId="478"/>
          <ac:graphicFrameMkLst>
            <pc:docMk/>
            <pc:sldMk cId="17266256" sldId="369"/>
            <ac:graphicFrameMk id="2" creationId="{F42EE5E7-D7B1-4E94-B9B0-214946C8F53A}"/>
          </ac:graphicFrameMkLst>
        </pc:graphicFrameChg>
        <pc:graphicFrameChg chg="add mod modGraphic">
          <ac:chgData name="Luz Maria Caicedo Eraso" userId="e6631125-1794-4d87-ad99-36406e07632d" providerId="ADAL" clId="{EA9F2966-3D2E-474F-AECF-D36900A9F2DF}" dt="2023-09-15T17:26:31.277" v="370" actId="14734"/>
          <ac:graphicFrameMkLst>
            <pc:docMk/>
            <pc:sldMk cId="17266256" sldId="369"/>
            <ac:graphicFrameMk id="4" creationId="{2BFA42F4-AFBE-4EFD-854B-A56DBCC3800D}"/>
          </ac:graphicFrameMkLst>
        </pc:graphicFrameChg>
      </pc:sldChg>
      <pc:sldChg chg="del">
        <pc:chgData name="Luz Maria Caicedo Eraso" userId="e6631125-1794-4d87-ad99-36406e07632d" providerId="ADAL" clId="{EA9F2966-3D2E-474F-AECF-D36900A9F2DF}" dt="2023-09-15T17:33:49.470" v="393" actId="47"/>
        <pc:sldMkLst>
          <pc:docMk/>
          <pc:sldMk cId="3125232122" sldId="370"/>
        </pc:sldMkLst>
      </pc:sldChg>
      <pc:sldChg chg="del">
        <pc:chgData name="Luz Maria Caicedo Eraso" userId="e6631125-1794-4d87-ad99-36406e07632d" providerId="ADAL" clId="{EA9F2966-3D2E-474F-AECF-D36900A9F2DF}" dt="2023-09-15T17:07:56.244" v="298" actId="47"/>
        <pc:sldMkLst>
          <pc:docMk/>
          <pc:sldMk cId="2886758029" sldId="371"/>
        </pc:sldMkLst>
      </pc:sldChg>
      <pc:sldChg chg="del">
        <pc:chgData name="Luz Maria Caicedo Eraso" userId="e6631125-1794-4d87-ad99-36406e07632d" providerId="ADAL" clId="{EA9F2966-3D2E-474F-AECF-D36900A9F2DF}" dt="2023-09-15T17:07:56.244" v="298" actId="47"/>
        <pc:sldMkLst>
          <pc:docMk/>
          <pc:sldMk cId="1123932411" sldId="372"/>
        </pc:sldMkLst>
      </pc:sldChg>
      <pc:sldChg chg="del">
        <pc:chgData name="Luz Maria Caicedo Eraso" userId="e6631125-1794-4d87-ad99-36406e07632d" providerId="ADAL" clId="{EA9F2966-3D2E-474F-AECF-D36900A9F2DF}" dt="2023-09-15T17:07:56.244" v="298" actId="47"/>
        <pc:sldMkLst>
          <pc:docMk/>
          <pc:sldMk cId="4287442412" sldId="373"/>
        </pc:sldMkLst>
      </pc:sldChg>
      <pc:sldChg chg="del">
        <pc:chgData name="Luz Maria Caicedo Eraso" userId="e6631125-1794-4d87-ad99-36406e07632d" providerId="ADAL" clId="{EA9F2966-3D2E-474F-AECF-D36900A9F2DF}" dt="2023-09-15T17:07:56.244" v="298" actId="47"/>
        <pc:sldMkLst>
          <pc:docMk/>
          <pc:sldMk cId="3784575999" sldId="374"/>
        </pc:sldMkLst>
      </pc:sldChg>
      <pc:sldChg chg="del">
        <pc:chgData name="Luz Maria Caicedo Eraso" userId="e6631125-1794-4d87-ad99-36406e07632d" providerId="ADAL" clId="{EA9F2966-3D2E-474F-AECF-D36900A9F2DF}" dt="2023-09-15T17:07:56.244" v="298" actId="47"/>
        <pc:sldMkLst>
          <pc:docMk/>
          <pc:sldMk cId="985292733" sldId="375"/>
        </pc:sldMkLst>
      </pc:sldChg>
      <pc:sldChg chg="del">
        <pc:chgData name="Luz Maria Caicedo Eraso" userId="e6631125-1794-4d87-ad99-36406e07632d" providerId="ADAL" clId="{EA9F2966-3D2E-474F-AECF-D36900A9F2DF}" dt="2023-09-15T17:07:56.244" v="298" actId="47"/>
        <pc:sldMkLst>
          <pc:docMk/>
          <pc:sldMk cId="516511265" sldId="376"/>
        </pc:sldMkLst>
      </pc:sldChg>
      <pc:sldChg chg="del">
        <pc:chgData name="Luz Maria Caicedo Eraso" userId="e6631125-1794-4d87-ad99-36406e07632d" providerId="ADAL" clId="{EA9F2966-3D2E-474F-AECF-D36900A9F2DF}" dt="2023-09-15T17:07:56.244" v="298" actId="47"/>
        <pc:sldMkLst>
          <pc:docMk/>
          <pc:sldMk cId="2628548103" sldId="379"/>
        </pc:sldMkLst>
      </pc:sldChg>
      <pc:sldChg chg="del">
        <pc:chgData name="Luz Maria Caicedo Eraso" userId="e6631125-1794-4d87-ad99-36406e07632d" providerId="ADAL" clId="{EA9F2966-3D2E-474F-AECF-D36900A9F2DF}" dt="2023-09-15T17:07:56.244" v="298" actId="47"/>
        <pc:sldMkLst>
          <pc:docMk/>
          <pc:sldMk cId="1135445725" sldId="380"/>
        </pc:sldMkLst>
      </pc:sldChg>
      <pc:sldChg chg="del">
        <pc:chgData name="Luz Maria Caicedo Eraso" userId="e6631125-1794-4d87-ad99-36406e07632d" providerId="ADAL" clId="{EA9F2966-3D2E-474F-AECF-D36900A9F2DF}" dt="2023-09-15T17:07:56.244" v="298" actId="47"/>
        <pc:sldMkLst>
          <pc:docMk/>
          <pc:sldMk cId="3796621170" sldId="381"/>
        </pc:sldMkLst>
      </pc:sldChg>
      <pc:sldChg chg="del">
        <pc:chgData name="Luz Maria Caicedo Eraso" userId="e6631125-1794-4d87-ad99-36406e07632d" providerId="ADAL" clId="{EA9F2966-3D2E-474F-AECF-D36900A9F2DF}" dt="2023-09-15T17:07:56.244" v="298" actId="47"/>
        <pc:sldMkLst>
          <pc:docMk/>
          <pc:sldMk cId="3671052896" sldId="382"/>
        </pc:sldMkLst>
      </pc:sldChg>
      <pc:sldChg chg="del">
        <pc:chgData name="Luz Maria Caicedo Eraso" userId="e6631125-1794-4d87-ad99-36406e07632d" providerId="ADAL" clId="{EA9F2966-3D2E-474F-AECF-D36900A9F2DF}" dt="2023-09-15T17:07:56.244" v="298" actId="47"/>
        <pc:sldMkLst>
          <pc:docMk/>
          <pc:sldMk cId="3680469460" sldId="383"/>
        </pc:sldMkLst>
      </pc:sldChg>
      <pc:sldChg chg="del">
        <pc:chgData name="Luz Maria Caicedo Eraso" userId="e6631125-1794-4d87-ad99-36406e07632d" providerId="ADAL" clId="{EA9F2966-3D2E-474F-AECF-D36900A9F2DF}" dt="2023-09-15T17:07:56.244" v="298" actId="47"/>
        <pc:sldMkLst>
          <pc:docMk/>
          <pc:sldMk cId="674715462" sldId="384"/>
        </pc:sldMkLst>
      </pc:sldChg>
      <pc:sldChg chg="del">
        <pc:chgData name="Luz Maria Caicedo Eraso" userId="e6631125-1794-4d87-ad99-36406e07632d" providerId="ADAL" clId="{EA9F2966-3D2E-474F-AECF-D36900A9F2DF}" dt="2023-09-15T17:08:04.974" v="299" actId="47"/>
        <pc:sldMkLst>
          <pc:docMk/>
          <pc:sldMk cId="3941715020" sldId="385"/>
        </pc:sldMkLst>
      </pc:sldChg>
      <pc:sldChg chg="del">
        <pc:chgData name="Luz Maria Caicedo Eraso" userId="e6631125-1794-4d87-ad99-36406e07632d" providerId="ADAL" clId="{EA9F2966-3D2E-474F-AECF-D36900A9F2DF}" dt="2023-09-15T17:08:04.974" v="299" actId="47"/>
        <pc:sldMkLst>
          <pc:docMk/>
          <pc:sldMk cId="311067067" sldId="386"/>
        </pc:sldMkLst>
      </pc:sldChg>
      <pc:sldChg chg="del">
        <pc:chgData name="Luz Maria Caicedo Eraso" userId="e6631125-1794-4d87-ad99-36406e07632d" providerId="ADAL" clId="{EA9F2966-3D2E-474F-AECF-D36900A9F2DF}" dt="2023-09-15T17:08:04.974" v="299" actId="47"/>
        <pc:sldMkLst>
          <pc:docMk/>
          <pc:sldMk cId="890268301" sldId="387"/>
        </pc:sldMkLst>
      </pc:sldChg>
      <pc:sldChg chg="del">
        <pc:chgData name="Luz Maria Caicedo Eraso" userId="e6631125-1794-4d87-ad99-36406e07632d" providerId="ADAL" clId="{EA9F2966-3D2E-474F-AECF-D36900A9F2DF}" dt="2023-09-15T17:08:04.974" v="299" actId="47"/>
        <pc:sldMkLst>
          <pc:docMk/>
          <pc:sldMk cId="1049724741" sldId="388"/>
        </pc:sldMkLst>
      </pc:sldChg>
      <pc:sldChg chg="del">
        <pc:chgData name="Luz Maria Caicedo Eraso" userId="e6631125-1794-4d87-ad99-36406e07632d" providerId="ADAL" clId="{EA9F2966-3D2E-474F-AECF-D36900A9F2DF}" dt="2023-09-15T17:08:04.974" v="299" actId="47"/>
        <pc:sldMkLst>
          <pc:docMk/>
          <pc:sldMk cId="308280918" sldId="389"/>
        </pc:sldMkLst>
      </pc:sldChg>
      <pc:sldChg chg="del">
        <pc:chgData name="Luz Maria Caicedo Eraso" userId="e6631125-1794-4d87-ad99-36406e07632d" providerId="ADAL" clId="{EA9F2966-3D2E-474F-AECF-D36900A9F2DF}" dt="2023-09-15T17:08:04.974" v="299" actId="47"/>
        <pc:sldMkLst>
          <pc:docMk/>
          <pc:sldMk cId="892855588" sldId="391"/>
        </pc:sldMkLst>
      </pc:sldChg>
      <pc:sldChg chg="del">
        <pc:chgData name="Luz Maria Caicedo Eraso" userId="e6631125-1794-4d87-ad99-36406e07632d" providerId="ADAL" clId="{EA9F2966-3D2E-474F-AECF-D36900A9F2DF}" dt="2023-09-15T17:08:04.974" v="299" actId="47"/>
        <pc:sldMkLst>
          <pc:docMk/>
          <pc:sldMk cId="2374436570" sldId="392"/>
        </pc:sldMkLst>
      </pc:sldChg>
      <pc:sldChg chg="del">
        <pc:chgData name="Luz Maria Caicedo Eraso" userId="e6631125-1794-4d87-ad99-36406e07632d" providerId="ADAL" clId="{EA9F2966-3D2E-474F-AECF-D36900A9F2DF}" dt="2023-09-15T17:08:04.974" v="299" actId="47"/>
        <pc:sldMkLst>
          <pc:docMk/>
          <pc:sldMk cId="769194363" sldId="394"/>
        </pc:sldMkLst>
      </pc:sldChg>
      <pc:sldChg chg="del">
        <pc:chgData name="Luz Maria Caicedo Eraso" userId="e6631125-1794-4d87-ad99-36406e07632d" providerId="ADAL" clId="{EA9F2966-3D2E-474F-AECF-D36900A9F2DF}" dt="2023-09-15T17:08:04.974" v="299" actId="47"/>
        <pc:sldMkLst>
          <pc:docMk/>
          <pc:sldMk cId="2278798749" sldId="396"/>
        </pc:sldMkLst>
      </pc:sldChg>
      <pc:sldChg chg="del">
        <pc:chgData name="Luz Maria Caicedo Eraso" userId="e6631125-1794-4d87-ad99-36406e07632d" providerId="ADAL" clId="{EA9F2966-3D2E-474F-AECF-D36900A9F2DF}" dt="2023-09-15T17:08:04.974" v="299" actId="47"/>
        <pc:sldMkLst>
          <pc:docMk/>
          <pc:sldMk cId="253348060" sldId="397"/>
        </pc:sldMkLst>
      </pc:sldChg>
      <pc:sldChg chg="del">
        <pc:chgData name="Luz Maria Caicedo Eraso" userId="e6631125-1794-4d87-ad99-36406e07632d" providerId="ADAL" clId="{EA9F2966-3D2E-474F-AECF-D36900A9F2DF}" dt="2023-09-15T17:08:04.974" v="299" actId="47"/>
        <pc:sldMkLst>
          <pc:docMk/>
          <pc:sldMk cId="1807115284" sldId="398"/>
        </pc:sldMkLst>
      </pc:sldChg>
      <pc:sldChg chg="del">
        <pc:chgData name="Luz Maria Caicedo Eraso" userId="e6631125-1794-4d87-ad99-36406e07632d" providerId="ADAL" clId="{EA9F2966-3D2E-474F-AECF-D36900A9F2DF}" dt="2023-09-15T17:08:04.974" v="299" actId="47"/>
        <pc:sldMkLst>
          <pc:docMk/>
          <pc:sldMk cId="4286606816" sldId="402"/>
        </pc:sldMkLst>
      </pc:sldChg>
      <pc:sldChg chg="del">
        <pc:chgData name="Luz Maria Caicedo Eraso" userId="e6631125-1794-4d87-ad99-36406e07632d" providerId="ADAL" clId="{EA9F2966-3D2E-474F-AECF-D36900A9F2DF}" dt="2023-09-15T17:08:04.974" v="299" actId="47"/>
        <pc:sldMkLst>
          <pc:docMk/>
          <pc:sldMk cId="1519206245" sldId="403"/>
        </pc:sldMkLst>
      </pc:sldChg>
      <pc:sldChg chg="del">
        <pc:chgData name="Luz Maria Caicedo Eraso" userId="e6631125-1794-4d87-ad99-36406e07632d" providerId="ADAL" clId="{EA9F2966-3D2E-474F-AECF-D36900A9F2DF}" dt="2023-09-15T17:08:04.974" v="299" actId="47"/>
        <pc:sldMkLst>
          <pc:docMk/>
          <pc:sldMk cId="3668987045" sldId="404"/>
        </pc:sldMkLst>
      </pc:sldChg>
      <pc:sldChg chg="del">
        <pc:chgData name="Luz Maria Caicedo Eraso" userId="e6631125-1794-4d87-ad99-36406e07632d" providerId="ADAL" clId="{EA9F2966-3D2E-474F-AECF-D36900A9F2DF}" dt="2023-09-15T17:08:04.974" v="299" actId="47"/>
        <pc:sldMkLst>
          <pc:docMk/>
          <pc:sldMk cId="3654245763" sldId="405"/>
        </pc:sldMkLst>
      </pc:sldChg>
      <pc:sldChg chg="del">
        <pc:chgData name="Luz Maria Caicedo Eraso" userId="e6631125-1794-4d87-ad99-36406e07632d" providerId="ADAL" clId="{EA9F2966-3D2E-474F-AECF-D36900A9F2DF}" dt="2023-09-15T17:08:04.974" v="299" actId="47"/>
        <pc:sldMkLst>
          <pc:docMk/>
          <pc:sldMk cId="1617911959" sldId="406"/>
        </pc:sldMkLst>
      </pc:sldChg>
      <pc:sldChg chg="del">
        <pc:chgData name="Luz Maria Caicedo Eraso" userId="e6631125-1794-4d87-ad99-36406e07632d" providerId="ADAL" clId="{EA9F2966-3D2E-474F-AECF-D36900A9F2DF}" dt="2023-09-15T17:08:15.268" v="300" actId="47"/>
        <pc:sldMkLst>
          <pc:docMk/>
          <pc:sldMk cId="188871396" sldId="407"/>
        </pc:sldMkLst>
      </pc:sldChg>
      <pc:sldChg chg="del">
        <pc:chgData name="Luz Maria Caicedo Eraso" userId="e6631125-1794-4d87-ad99-36406e07632d" providerId="ADAL" clId="{EA9F2966-3D2E-474F-AECF-D36900A9F2DF}" dt="2023-09-15T17:08:15.268" v="300" actId="47"/>
        <pc:sldMkLst>
          <pc:docMk/>
          <pc:sldMk cId="2465402181" sldId="408"/>
        </pc:sldMkLst>
      </pc:sldChg>
      <pc:sldChg chg="del">
        <pc:chgData name="Luz Maria Caicedo Eraso" userId="e6631125-1794-4d87-ad99-36406e07632d" providerId="ADAL" clId="{EA9F2966-3D2E-474F-AECF-D36900A9F2DF}" dt="2023-09-15T17:08:15.268" v="300" actId="47"/>
        <pc:sldMkLst>
          <pc:docMk/>
          <pc:sldMk cId="1882790288" sldId="409"/>
        </pc:sldMkLst>
      </pc:sldChg>
      <pc:sldChg chg="del">
        <pc:chgData name="Luz Maria Caicedo Eraso" userId="e6631125-1794-4d87-ad99-36406e07632d" providerId="ADAL" clId="{EA9F2966-3D2E-474F-AECF-D36900A9F2DF}" dt="2023-09-15T17:08:15.268" v="300" actId="47"/>
        <pc:sldMkLst>
          <pc:docMk/>
          <pc:sldMk cId="850672913" sldId="410"/>
        </pc:sldMkLst>
      </pc:sldChg>
      <pc:sldChg chg="del">
        <pc:chgData name="Luz Maria Caicedo Eraso" userId="e6631125-1794-4d87-ad99-36406e07632d" providerId="ADAL" clId="{EA9F2966-3D2E-474F-AECF-D36900A9F2DF}" dt="2023-09-15T17:08:15.268" v="300" actId="47"/>
        <pc:sldMkLst>
          <pc:docMk/>
          <pc:sldMk cId="3971137927" sldId="412"/>
        </pc:sldMkLst>
      </pc:sldChg>
      <pc:sldChg chg="del">
        <pc:chgData name="Luz Maria Caicedo Eraso" userId="e6631125-1794-4d87-ad99-36406e07632d" providerId="ADAL" clId="{EA9F2966-3D2E-474F-AECF-D36900A9F2DF}" dt="2023-09-15T17:08:15.268" v="300" actId="47"/>
        <pc:sldMkLst>
          <pc:docMk/>
          <pc:sldMk cId="1751230179" sldId="413"/>
        </pc:sldMkLst>
      </pc:sldChg>
      <pc:sldChg chg="addSp delSp modSp mod">
        <pc:chgData name="Luz Maria Caicedo Eraso" userId="e6631125-1794-4d87-ad99-36406e07632d" providerId="ADAL" clId="{EA9F2966-3D2E-474F-AECF-D36900A9F2DF}" dt="2023-09-18T17:31:23.985" v="474" actId="14100"/>
        <pc:sldMkLst>
          <pc:docMk/>
          <pc:sldMk cId="168171518" sldId="421"/>
        </pc:sldMkLst>
        <pc:spChg chg="del">
          <ac:chgData name="Luz Maria Caicedo Eraso" userId="e6631125-1794-4d87-ad99-36406e07632d" providerId="ADAL" clId="{EA9F2966-3D2E-474F-AECF-D36900A9F2DF}" dt="2023-09-18T17:29:48.717" v="455" actId="478"/>
          <ac:spMkLst>
            <pc:docMk/>
            <pc:sldMk cId="168171518" sldId="421"/>
            <ac:spMk id="9" creationId="{6E62E9FF-5929-4FEB-9789-FB9CCBCD0EDA}"/>
          </ac:spMkLst>
        </pc:spChg>
        <pc:spChg chg="del">
          <ac:chgData name="Luz Maria Caicedo Eraso" userId="e6631125-1794-4d87-ad99-36406e07632d" providerId="ADAL" clId="{EA9F2966-3D2E-474F-AECF-D36900A9F2DF}" dt="2023-09-18T17:29:51.556" v="456" actId="478"/>
          <ac:spMkLst>
            <pc:docMk/>
            <pc:sldMk cId="168171518" sldId="421"/>
            <ac:spMk id="10" creationId="{D5AE8A94-466F-4F86-AAAB-5552504A7995}"/>
          </ac:spMkLst>
        </pc:spChg>
        <pc:spChg chg="del">
          <ac:chgData name="Luz Maria Caicedo Eraso" userId="e6631125-1794-4d87-ad99-36406e07632d" providerId="ADAL" clId="{EA9F2966-3D2E-474F-AECF-D36900A9F2DF}" dt="2023-09-18T17:29:55.507" v="458" actId="478"/>
          <ac:spMkLst>
            <pc:docMk/>
            <pc:sldMk cId="168171518" sldId="421"/>
            <ac:spMk id="12" creationId="{CB7B9B9C-CC18-451C-A510-3F739615B64D}"/>
          </ac:spMkLst>
        </pc:spChg>
        <pc:spChg chg="del">
          <ac:chgData name="Luz Maria Caicedo Eraso" userId="e6631125-1794-4d87-ad99-36406e07632d" providerId="ADAL" clId="{EA9F2966-3D2E-474F-AECF-D36900A9F2DF}" dt="2023-09-18T17:29:57.563" v="459" actId="478"/>
          <ac:spMkLst>
            <pc:docMk/>
            <pc:sldMk cId="168171518" sldId="421"/>
            <ac:spMk id="13" creationId="{4A0E6A60-6167-49FC-AFF9-94AE02A9B878}"/>
          </ac:spMkLst>
        </pc:spChg>
        <pc:graphicFrameChg chg="add mod modGraphic">
          <ac:chgData name="Luz Maria Caicedo Eraso" userId="e6631125-1794-4d87-ad99-36406e07632d" providerId="ADAL" clId="{EA9F2966-3D2E-474F-AECF-D36900A9F2DF}" dt="2023-09-18T17:31:23.985" v="474" actId="14100"/>
          <ac:graphicFrameMkLst>
            <pc:docMk/>
            <pc:sldMk cId="168171518" sldId="421"/>
            <ac:graphicFrameMk id="2" creationId="{92E6E1D0-EB73-4052-8939-2FE18F0DDB45}"/>
          </ac:graphicFrameMkLst>
        </pc:graphicFrameChg>
        <pc:graphicFrameChg chg="del">
          <ac:chgData name="Luz Maria Caicedo Eraso" userId="e6631125-1794-4d87-ad99-36406e07632d" providerId="ADAL" clId="{EA9F2966-3D2E-474F-AECF-D36900A9F2DF}" dt="2023-09-18T17:29:53.753" v="457" actId="478"/>
          <ac:graphicFrameMkLst>
            <pc:docMk/>
            <pc:sldMk cId="168171518" sldId="421"/>
            <ac:graphicFrameMk id="11" creationId="{CE2F6B71-05E9-435C-9E8E-21D7AD50E9BD}"/>
          </ac:graphicFrameMkLst>
        </pc:graphicFrameChg>
        <pc:graphicFrameChg chg="del">
          <ac:chgData name="Luz Maria Caicedo Eraso" userId="e6631125-1794-4d87-ad99-36406e07632d" providerId="ADAL" clId="{EA9F2966-3D2E-474F-AECF-D36900A9F2DF}" dt="2023-09-18T17:29:59.328" v="460" actId="478"/>
          <ac:graphicFrameMkLst>
            <pc:docMk/>
            <pc:sldMk cId="168171518" sldId="421"/>
            <ac:graphicFrameMk id="14" creationId="{849FA87D-CDDC-473A-9572-900E3992F448}"/>
          </ac:graphicFrameMkLst>
        </pc:graphicFrameChg>
      </pc:sldChg>
      <pc:sldChg chg="del">
        <pc:chgData name="Luz Maria Caicedo Eraso" userId="e6631125-1794-4d87-ad99-36406e07632d" providerId="ADAL" clId="{EA9F2966-3D2E-474F-AECF-D36900A9F2DF}" dt="2023-09-18T17:31:29.464" v="475" actId="47"/>
        <pc:sldMkLst>
          <pc:docMk/>
          <pc:sldMk cId="589175801" sldId="422"/>
        </pc:sldMkLst>
      </pc:sldChg>
      <pc:sldChg chg="del">
        <pc:chgData name="Luz Maria Caicedo Eraso" userId="e6631125-1794-4d87-ad99-36406e07632d" providerId="ADAL" clId="{EA9F2966-3D2E-474F-AECF-D36900A9F2DF}" dt="2023-09-18T17:22:11.668" v="451" actId="2696"/>
        <pc:sldMkLst>
          <pc:docMk/>
          <pc:sldMk cId="2066110640" sldId="423"/>
        </pc:sldMkLst>
      </pc:sldChg>
      <pc:sldChg chg="del">
        <pc:chgData name="Luz Maria Caicedo Eraso" userId="e6631125-1794-4d87-ad99-36406e07632d" providerId="ADAL" clId="{EA9F2966-3D2E-474F-AECF-D36900A9F2DF}" dt="2023-09-18T17:22:11.668" v="451" actId="2696"/>
        <pc:sldMkLst>
          <pc:docMk/>
          <pc:sldMk cId="2085048856" sldId="424"/>
        </pc:sldMkLst>
      </pc:sldChg>
      <pc:sldChg chg="del">
        <pc:chgData name="Luz Maria Caicedo Eraso" userId="e6631125-1794-4d87-ad99-36406e07632d" providerId="ADAL" clId="{EA9F2966-3D2E-474F-AECF-D36900A9F2DF}" dt="2023-09-18T17:22:11.668" v="451" actId="2696"/>
        <pc:sldMkLst>
          <pc:docMk/>
          <pc:sldMk cId="392564082" sldId="425"/>
        </pc:sldMkLst>
      </pc:sldChg>
      <pc:sldChg chg="del">
        <pc:chgData name="Luz Maria Caicedo Eraso" userId="e6631125-1794-4d87-ad99-36406e07632d" providerId="ADAL" clId="{EA9F2966-3D2E-474F-AECF-D36900A9F2DF}" dt="2023-09-18T17:22:11.668" v="451" actId="2696"/>
        <pc:sldMkLst>
          <pc:docMk/>
          <pc:sldMk cId="50551590" sldId="426"/>
        </pc:sldMkLst>
      </pc:sldChg>
      <pc:sldChg chg="del">
        <pc:chgData name="Luz Maria Caicedo Eraso" userId="e6631125-1794-4d87-ad99-36406e07632d" providerId="ADAL" clId="{EA9F2966-3D2E-474F-AECF-D36900A9F2DF}" dt="2023-09-18T17:22:11.668" v="451" actId="2696"/>
        <pc:sldMkLst>
          <pc:docMk/>
          <pc:sldMk cId="416788401" sldId="427"/>
        </pc:sldMkLst>
      </pc:sldChg>
      <pc:sldChg chg="del">
        <pc:chgData name="Luz Maria Caicedo Eraso" userId="e6631125-1794-4d87-ad99-36406e07632d" providerId="ADAL" clId="{EA9F2966-3D2E-474F-AECF-D36900A9F2DF}" dt="2023-09-18T17:22:11.668" v="451" actId="2696"/>
        <pc:sldMkLst>
          <pc:docMk/>
          <pc:sldMk cId="2196392560" sldId="428"/>
        </pc:sldMkLst>
      </pc:sldChg>
      <pc:sldChg chg="del">
        <pc:chgData name="Luz Maria Caicedo Eraso" userId="e6631125-1794-4d87-ad99-36406e07632d" providerId="ADAL" clId="{EA9F2966-3D2E-474F-AECF-D36900A9F2DF}" dt="2023-09-18T17:22:11.668" v="451" actId="2696"/>
        <pc:sldMkLst>
          <pc:docMk/>
          <pc:sldMk cId="819751713" sldId="429"/>
        </pc:sldMkLst>
      </pc:sldChg>
      <pc:sldChg chg="del">
        <pc:chgData name="Luz Maria Caicedo Eraso" userId="e6631125-1794-4d87-ad99-36406e07632d" providerId="ADAL" clId="{EA9F2966-3D2E-474F-AECF-D36900A9F2DF}" dt="2023-09-18T17:22:11.668" v="451" actId="2696"/>
        <pc:sldMkLst>
          <pc:docMk/>
          <pc:sldMk cId="4193479286" sldId="430"/>
        </pc:sldMkLst>
      </pc:sldChg>
      <pc:sldChg chg="del">
        <pc:chgData name="Luz Maria Caicedo Eraso" userId="e6631125-1794-4d87-ad99-36406e07632d" providerId="ADAL" clId="{EA9F2966-3D2E-474F-AECF-D36900A9F2DF}" dt="2023-09-18T17:22:11.668" v="451" actId="2696"/>
        <pc:sldMkLst>
          <pc:docMk/>
          <pc:sldMk cId="2365939718" sldId="431"/>
        </pc:sldMkLst>
      </pc:sldChg>
      <pc:sldChg chg="del">
        <pc:chgData name="Luz Maria Caicedo Eraso" userId="e6631125-1794-4d87-ad99-36406e07632d" providerId="ADAL" clId="{EA9F2966-3D2E-474F-AECF-D36900A9F2DF}" dt="2023-09-18T17:22:11.668" v="451" actId="2696"/>
        <pc:sldMkLst>
          <pc:docMk/>
          <pc:sldMk cId="283790967" sldId="432"/>
        </pc:sldMkLst>
      </pc:sldChg>
      <pc:sldChg chg="del">
        <pc:chgData name="Luz Maria Caicedo Eraso" userId="e6631125-1794-4d87-ad99-36406e07632d" providerId="ADAL" clId="{EA9F2966-3D2E-474F-AECF-D36900A9F2DF}" dt="2023-09-18T17:22:11.668" v="451" actId="2696"/>
        <pc:sldMkLst>
          <pc:docMk/>
          <pc:sldMk cId="598456248" sldId="433"/>
        </pc:sldMkLst>
      </pc:sldChg>
      <pc:sldChg chg="del">
        <pc:chgData name="Luz Maria Caicedo Eraso" userId="e6631125-1794-4d87-ad99-36406e07632d" providerId="ADAL" clId="{EA9F2966-3D2E-474F-AECF-D36900A9F2DF}" dt="2023-09-18T17:22:11.668" v="451" actId="2696"/>
        <pc:sldMkLst>
          <pc:docMk/>
          <pc:sldMk cId="790623387" sldId="434"/>
        </pc:sldMkLst>
      </pc:sldChg>
      <pc:sldChg chg="del">
        <pc:chgData name="Luz Maria Caicedo Eraso" userId="e6631125-1794-4d87-ad99-36406e07632d" providerId="ADAL" clId="{EA9F2966-3D2E-474F-AECF-D36900A9F2DF}" dt="2023-09-18T17:22:11.668" v="451" actId="2696"/>
        <pc:sldMkLst>
          <pc:docMk/>
          <pc:sldMk cId="3662402894" sldId="435"/>
        </pc:sldMkLst>
      </pc:sldChg>
      <pc:sldChg chg="del">
        <pc:chgData name="Luz Maria Caicedo Eraso" userId="e6631125-1794-4d87-ad99-36406e07632d" providerId="ADAL" clId="{EA9F2966-3D2E-474F-AECF-D36900A9F2DF}" dt="2023-09-18T17:22:11.668" v="451" actId="2696"/>
        <pc:sldMkLst>
          <pc:docMk/>
          <pc:sldMk cId="2918480733" sldId="436"/>
        </pc:sldMkLst>
      </pc:sldChg>
      <pc:sldChg chg="del">
        <pc:chgData name="Luz Maria Caicedo Eraso" userId="e6631125-1794-4d87-ad99-36406e07632d" providerId="ADAL" clId="{EA9F2966-3D2E-474F-AECF-D36900A9F2DF}" dt="2023-09-18T17:22:11.668" v="451" actId="2696"/>
        <pc:sldMkLst>
          <pc:docMk/>
          <pc:sldMk cId="61008113" sldId="437"/>
        </pc:sldMkLst>
      </pc:sldChg>
      <pc:sldChg chg="del">
        <pc:chgData name="Luz Maria Caicedo Eraso" userId="e6631125-1794-4d87-ad99-36406e07632d" providerId="ADAL" clId="{EA9F2966-3D2E-474F-AECF-D36900A9F2DF}" dt="2023-09-18T17:22:11.668" v="451" actId="2696"/>
        <pc:sldMkLst>
          <pc:docMk/>
          <pc:sldMk cId="4169450188" sldId="438"/>
        </pc:sldMkLst>
      </pc:sldChg>
      <pc:sldChg chg="del">
        <pc:chgData name="Luz Maria Caicedo Eraso" userId="e6631125-1794-4d87-ad99-36406e07632d" providerId="ADAL" clId="{EA9F2966-3D2E-474F-AECF-D36900A9F2DF}" dt="2023-09-18T17:22:11.668" v="451" actId="2696"/>
        <pc:sldMkLst>
          <pc:docMk/>
          <pc:sldMk cId="1617766072" sldId="439"/>
        </pc:sldMkLst>
      </pc:sldChg>
      <pc:sldChg chg="del">
        <pc:chgData name="Luz Maria Caicedo Eraso" userId="e6631125-1794-4d87-ad99-36406e07632d" providerId="ADAL" clId="{EA9F2966-3D2E-474F-AECF-D36900A9F2DF}" dt="2023-09-18T17:22:11.668" v="451" actId="2696"/>
        <pc:sldMkLst>
          <pc:docMk/>
          <pc:sldMk cId="2322050605" sldId="440"/>
        </pc:sldMkLst>
      </pc:sldChg>
      <pc:sldChg chg="del">
        <pc:chgData name="Luz Maria Caicedo Eraso" userId="e6631125-1794-4d87-ad99-36406e07632d" providerId="ADAL" clId="{EA9F2966-3D2E-474F-AECF-D36900A9F2DF}" dt="2023-09-18T17:22:11.668" v="451" actId="2696"/>
        <pc:sldMkLst>
          <pc:docMk/>
          <pc:sldMk cId="3667460179" sldId="441"/>
        </pc:sldMkLst>
      </pc:sldChg>
      <pc:sldChg chg="del">
        <pc:chgData name="Luz Maria Caicedo Eraso" userId="e6631125-1794-4d87-ad99-36406e07632d" providerId="ADAL" clId="{EA9F2966-3D2E-474F-AECF-D36900A9F2DF}" dt="2023-09-18T17:22:11.668" v="451" actId="2696"/>
        <pc:sldMkLst>
          <pc:docMk/>
          <pc:sldMk cId="3233262319" sldId="442"/>
        </pc:sldMkLst>
      </pc:sldChg>
      <pc:sldChg chg="del">
        <pc:chgData name="Luz Maria Caicedo Eraso" userId="e6631125-1794-4d87-ad99-36406e07632d" providerId="ADAL" clId="{EA9F2966-3D2E-474F-AECF-D36900A9F2DF}" dt="2023-09-18T17:22:11.668" v="451" actId="2696"/>
        <pc:sldMkLst>
          <pc:docMk/>
          <pc:sldMk cId="3096003649" sldId="443"/>
        </pc:sldMkLst>
      </pc:sldChg>
      <pc:sldChg chg="del">
        <pc:chgData name="Luz Maria Caicedo Eraso" userId="e6631125-1794-4d87-ad99-36406e07632d" providerId="ADAL" clId="{EA9F2966-3D2E-474F-AECF-D36900A9F2DF}" dt="2023-09-18T17:22:11.668" v="451" actId="2696"/>
        <pc:sldMkLst>
          <pc:docMk/>
          <pc:sldMk cId="1333232115" sldId="444"/>
        </pc:sldMkLst>
      </pc:sldChg>
      <pc:sldChg chg="del">
        <pc:chgData name="Luz Maria Caicedo Eraso" userId="e6631125-1794-4d87-ad99-36406e07632d" providerId="ADAL" clId="{EA9F2966-3D2E-474F-AECF-D36900A9F2DF}" dt="2023-09-18T17:22:11.668" v="451" actId="2696"/>
        <pc:sldMkLst>
          <pc:docMk/>
          <pc:sldMk cId="304256204" sldId="445"/>
        </pc:sldMkLst>
      </pc:sldChg>
      <pc:sldChg chg="del">
        <pc:chgData name="Luz Maria Caicedo Eraso" userId="e6631125-1794-4d87-ad99-36406e07632d" providerId="ADAL" clId="{EA9F2966-3D2E-474F-AECF-D36900A9F2DF}" dt="2023-09-18T17:22:11.668" v="451" actId="2696"/>
        <pc:sldMkLst>
          <pc:docMk/>
          <pc:sldMk cId="733233008" sldId="446"/>
        </pc:sldMkLst>
      </pc:sldChg>
      <pc:sldChg chg="del">
        <pc:chgData name="Luz Maria Caicedo Eraso" userId="e6631125-1794-4d87-ad99-36406e07632d" providerId="ADAL" clId="{EA9F2966-3D2E-474F-AECF-D36900A9F2DF}" dt="2023-09-18T17:22:11.668" v="451" actId="2696"/>
        <pc:sldMkLst>
          <pc:docMk/>
          <pc:sldMk cId="514404149" sldId="447"/>
        </pc:sldMkLst>
      </pc:sldChg>
      <pc:sldChg chg="del">
        <pc:chgData name="Luz Maria Caicedo Eraso" userId="e6631125-1794-4d87-ad99-36406e07632d" providerId="ADAL" clId="{EA9F2966-3D2E-474F-AECF-D36900A9F2DF}" dt="2023-09-18T17:22:11.668" v="451" actId="2696"/>
        <pc:sldMkLst>
          <pc:docMk/>
          <pc:sldMk cId="3571294581" sldId="448"/>
        </pc:sldMkLst>
      </pc:sldChg>
      <pc:sldChg chg="del">
        <pc:chgData name="Luz Maria Caicedo Eraso" userId="e6631125-1794-4d87-ad99-36406e07632d" providerId="ADAL" clId="{EA9F2966-3D2E-474F-AECF-D36900A9F2DF}" dt="2023-09-18T17:22:11.668" v="451" actId="2696"/>
        <pc:sldMkLst>
          <pc:docMk/>
          <pc:sldMk cId="597933641" sldId="449"/>
        </pc:sldMkLst>
      </pc:sldChg>
      <pc:sldChg chg="del">
        <pc:chgData name="Luz Maria Caicedo Eraso" userId="e6631125-1794-4d87-ad99-36406e07632d" providerId="ADAL" clId="{EA9F2966-3D2E-474F-AECF-D36900A9F2DF}" dt="2023-09-18T17:22:11.668" v="451" actId="2696"/>
        <pc:sldMkLst>
          <pc:docMk/>
          <pc:sldMk cId="2531892677" sldId="450"/>
        </pc:sldMkLst>
      </pc:sldChg>
      <pc:sldChg chg="del">
        <pc:chgData name="Luz Maria Caicedo Eraso" userId="e6631125-1794-4d87-ad99-36406e07632d" providerId="ADAL" clId="{EA9F2966-3D2E-474F-AECF-D36900A9F2DF}" dt="2023-09-18T17:22:11.668" v="451" actId="2696"/>
        <pc:sldMkLst>
          <pc:docMk/>
          <pc:sldMk cId="2871174739" sldId="451"/>
        </pc:sldMkLst>
      </pc:sldChg>
      <pc:sldChg chg="del">
        <pc:chgData name="Luz Maria Caicedo Eraso" userId="e6631125-1794-4d87-ad99-36406e07632d" providerId="ADAL" clId="{EA9F2966-3D2E-474F-AECF-D36900A9F2DF}" dt="2023-09-18T17:22:11.668" v="451" actId="2696"/>
        <pc:sldMkLst>
          <pc:docMk/>
          <pc:sldMk cId="68330028" sldId="452"/>
        </pc:sldMkLst>
      </pc:sldChg>
      <pc:sldChg chg="del">
        <pc:chgData name="Luz Maria Caicedo Eraso" userId="e6631125-1794-4d87-ad99-36406e07632d" providerId="ADAL" clId="{EA9F2966-3D2E-474F-AECF-D36900A9F2DF}" dt="2023-09-18T17:22:11.668" v="451" actId="2696"/>
        <pc:sldMkLst>
          <pc:docMk/>
          <pc:sldMk cId="2550611319" sldId="453"/>
        </pc:sldMkLst>
      </pc:sldChg>
      <pc:sldChg chg="del">
        <pc:chgData name="Luz Maria Caicedo Eraso" userId="e6631125-1794-4d87-ad99-36406e07632d" providerId="ADAL" clId="{EA9F2966-3D2E-474F-AECF-D36900A9F2DF}" dt="2023-09-18T17:22:11.668" v="451" actId="2696"/>
        <pc:sldMkLst>
          <pc:docMk/>
          <pc:sldMk cId="4208813135" sldId="454"/>
        </pc:sldMkLst>
      </pc:sldChg>
      <pc:sldChg chg="del">
        <pc:chgData name="Luz Maria Caicedo Eraso" userId="e6631125-1794-4d87-ad99-36406e07632d" providerId="ADAL" clId="{EA9F2966-3D2E-474F-AECF-D36900A9F2DF}" dt="2023-09-18T17:22:11.668" v="451" actId="2696"/>
        <pc:sldMkLst>
          <pc:docMk/>
          <pc:sldMk cId="2053253860" sldId="455"/>
        </pc:sldMkLst>
      </pc:sldChg>
      <pc:sldChg chg="addSp modSp mod">
        <pc:chgData name="Luz Maria Caicedo Eraso" userId="e6631125-1794-4d87-ad99-36406e07632d" providerId="ADAL" clId="{EA9F2966-3D2E-474F-AECF-D36900A9F2DF}" dt="2023-09-18T19:44:12.769" v="820" actId="1076"/>
        <pc:sldMkLst>
          <pc:docMk/>
          <pc:sldMk cId="441933213" sldId="1556"/>
        </pc:sldMkLst>
        <pc:spChg chg="add mod">
          <ac:chgData name="Luz Maria Caicedo Eraso" userId="e6631125-1794-4d87-ad99-36406e07632d" providerId="ADAL" clId="{EA9F2966-3D2E-474F-AECF-D36900A9F2DF}" dt="2023-09-18T19:44:12.769" v="820" actId="1076"/>
          <ac:spMkLst>
            <pc:docMk/>
            <pc:sldMk cId="441933213" sldId="1556"/>
            <ac:spMk id="8" creationId="{28EBC20B-3028-4D4E-9AAD-794B43D1B7DE}"/>
          </ac:spMkLst>
        </pc:spChg>
        <pc:graphicFrameChg chg="mod">
          <ac:chgData name="Luz Maria Caicedo Eraso" userId="e6631125-1794-4d87-ad99-36406e07632d" providerId="ADAL" clId="{EA9F2966-3D2E-474F-AECF-D36900A9F2DF}" dt="2023-09-18T19:44:09.113" v="818" actId="1076"/>
          <ac:graphicFrameMkLst>
            <pc:docMk/>
            <pc:sldMk cId="441933213" sldId="1556"/>
            <ac:graphicFrameMk id="6" creationId="{B7CF3C21-DD92-4ABF-95B4-6177F6FD9E82}"/>
          </ac:graphicFrameMkLst>
        </pc:graphicFrameChg>
      </pc:sldChg>
      <pc:sldChg chg="addSp modSp mod">
        <pc:chgData name="Luz Maria Caicedo Eraso" userId="e6631125-1794-4d87-ad99-36406e07632d" providerId="ADAL" clId="{EA9F2966-3D2E-474F-AECF-D36900A9F2DF}" dt="2023-09-18T19:44:19.147" v="829" actId="1035"/>
        <pc:sldMkLst>
          <pc:docMk/>
          <pc:sldMk cId="4143863" sldId="1557"/>
        </pc:sldMkLst>
        <pc:spChg chg="add mod">
          <ac:chgData name="Luz Maria Caicedo Eraso" userId="e6631125-1794-4d87-ad99-36406e07632d" providerId="ADAL" clId="{EA9F2966-3D2E-474F-AECF-D36900A9F2DF}" dt="2023-09-18T19:44:19.147" v="829" actId="1035"/>
          <ac:spMkLst>
            <pc:docMk/>
            <pc:sldMk cId="4143863" sldId="1557"/>
            <ac:spMk id="8" creationId="{C62A58EF-4ED4-4436-B2FF-02F445FFCFCD}"/>
          </ac:spMkLst>
        </pc:spChg>
      </pc:sldChg>
      <pc:sldChg chg="addSp modSp">
        <pc:chgData name="Luz Maria Caicedo Eraso" userId="e6631125-1794-4d87-ad99-36406e07632d" providerId="ADAL" clId="{EA9F2966-3D2E-474F-AECF-D36900A9F2DF}" dt="2023-09-18T19:44:21.668" v="830"/>
        <pc:sldMkLst>
          <pc:docMk/>
          <pc:sldMk cId="2183535048" sldId="1558"/>
        </pc:sldMkLst>
        <pc:spChg chg="add mod">
          <ac:chgData name="Luz Maria Caicedo Eraso" userId="e6631125-1794-4d87-ad99-36406e07632d" providerId="ADAL" clId="{EA9F2966-3D2E-474F-AECF-D36900A9F2DF}" dt="2023-09-18T19:44:21.668" v="830"/>
          <ac:spMkLst>
            <pc:docMk/>
            <pc:sldMk cId="2183535048" sldId="1558"/>
            <ac:spMk id="8" creationId="{99366DFE-3C16-43FD-93A4-86519AFF68E6}"/>
          </ac:spMkLst>
        </pc:spChg>
      </pc:sldChg>
      <pc:sldChg chg="addSp modSp mod">
        <pc:chgData name="Luz Maria Caicedo Eraso" userId="e6631125-1794-4d87-ad99-36406e07632d" providerId="ADAL" clId="{EA9F2966-3D2E-474F-AECF-D36900A9F2DF}" dt="2023-09-18T19:44:27.110" v="832" actId="1076"/>
        <pc:sldMkLst>
          <pc:docMk/>
          <pc:sldMk cId="2384842390" sldId="1559"/>
        </pc:sldMkLst>
        <pc:spChg chg="add mod">
          <ac:chgData name="Luz Maria Caicedo Eraso" userId="e6631125-1794-4d87-ad99-36406e07632d" providerId="ADAL" clId="{EA9F2966-3D2E-474F-AECF-D36900A9F2DF}" dt="2023-09-18T19:44:27.110" v="832" actId="1076"/>
          <ac:spMkLst>
            <pc:docMk/>
            <pc:sldMk cId="2384842390" sldId="1559"/>
            <ac:spMk id="6" creationId="{C1FF2104-D85E-4ECD-A68E-9A86A2B4A2A7}"/>
          </ac:spMkLst>
        </pc:spChg>
      </pc:sldChg>
      <pc:sldChg chg="addSp modSp mod">
        <pc:chgData name="Luz Maria Caicedo Eraso" userId="e6631125-1794-4d87-ad99-36406e07632d" providerId="ADAL" clId="{EA9F2966-3D2E-474F-AECF-D36900A9F2DF}" dt="2023-09-18T19:44:32.230" v="834" actId="1076"/>
        <pc:sldMkLst>
          <pc:docMk/>
          <pc:sldMk cId="3840558093" sldId="1560"/>
        </pc:sldMkLst>
        <pc:spChg chg="add mod">
          <ac:chgData name="Luz Maria Caicedo Eraso" userId="e6631125-1794-4d87-ad99-36406e07632d" providerId="ADAL" clId="{EA9F2966-3D2E-474F-AECF-D36900A9F2DF}" dt="2023-09-18T19:44:32.230" v="834" actId="1076"/>
          <ac:spMkLst>
            <pc:docMk/>
            <pc:sldMk cId="3840558093" sldId="1560"/>
            <ac:spMk id="6" creationId="{1871DC52-D308-4F41-BCDB-4489447B693C}"/>
          </ac:spMkLst>
        </pc:spChg>
      </pc:sldChg>
      <pc:sldChg chg="addSp modSp mod">
        <pc:chgData name="Luz Maria Caicedo Eraso" userId="e6631125-1794-4d87-ad99-36406e07632d" providerId="ADAL" clId="{EA9F2966-3D2E-474F-AECF-D36900A9F2DF}" dt="2023-09-18T19:44:38.361" v="836" actId="1076"/>
        <pc:sldMkLst>
          <pc:docMk/>
          <pc:sldMk cId="346228097" sldId="1561"/>
        </pc:sldMkLst>
        <pc:spChg chg="add mod">
          <ac:chgData name="Luz Maria Caicedo Eraso" userId="e6631125-1794-4d87-ad99-36406e07632d" providerId="ADAL" clId="{EA9F2966-3D2E-474F-AECF-D36900A9F2DF}" dt="2023-09-18T19:44:38.361" v="836" actId="1076"/>
          <ac:spMkLst>
            <pc:docMk/>
            <pc:sldMk cId="346228097" sldId="1561"/>
            <ac:spMk id="8" creationId="{B09B25AC-0834-482E-A26D-E0713D4A5A49}"/>
          </ac:spMkLst>
        </pc:spChg>
      </pc:sldChg>
      <pc:sldChg chg="addSp modSp">
        <pc:chgData name="Luz Maria Caicedo Eraso" userId="e6631125-1794-4d87-ad99-36406e07632d" providerId="ADAL" clId="{EA9F2966-3D2E-474F-AECF-D36900A9F2DF}" dt="2023-09-18T19:44:40.712" v="837"/>
        <pc:sldMkLst>
          <pc:docMk/>
          <pc:sldMk cId="4048807410" sldId="1562"/>
        </pc:sldMkLst>
        <pc:spChg chg="add mod">
          <ac:chgData name="Luz Maria Caicedo Eraso" userId="e6631125-1794-4d87-ad99-36406e07632d" providerId="ADAL" clId="{EA9F2966-3D2E-474F-AECF-D36900A9F2DF}" dt="2023-09-18T19:44:40.712" v="837"/>
          <ac:spMkLst>
            <pc:docMk/>
            <pc:sldMk cId="4048807410" sldId="1562"/>
            <ac:spMk id="8" creationId="{F36CD5BC-192A-4E70-B0B7-2C5EE2A8BC52}"/>
          </ac:spMkLst>
        </pc:spChg>
      </pc:sldChg>
      <pc:sldChg chg="modSp mod">
        <pc:chgData name="Luz Maria Caicedo Eraso" userId="e6631125-1794-4d87-ad99-36406e07632d" providerId="ADAL" clId="{EA9F2966-3D2E-474F-AECF-D36900A9F2DF}" dt="2023-09-18T19:10:53.120" v="559" actId="1076"/>
        <pc:sldMkLst>
          <pc:docMk/>
          <pc:sldMk cId="3728147478" sldId="1563"/>
        </pc:sldMkLst>
        <pc:spChg chg="mod">
          <ac:chgData name="Luz Maria Caicedo Eraso" userId="e6631125-1794-4d87-ad99-36406e07632d" providerId="ADAL" clId="{EA9F2966-3D2E-474F-AECF-D36900A9F2DF}" dt="2023-09-18T19:10:37.119" v="554" actId="1076"/>
          <ac:spMkLst>
            <pc:docMk/>
            <pc:sldMk cId="3728147478" sldId="1563"/>
            <ac:spMk id="2" creationId="{3F97DCAF-6C7B-47FB-90F6-2B2082A728C2}"/>
          </ac:spMkLst>
        </pc:spChg>
        <pc:spChg chg="mod">
          <ac:chgData name="Luz Maria Caicedo Eraso" userId="e6631125-1794-4d87-ad99-36406e07632d" providerId="ADAL" clId="{EA9F2966-3D2E-474F-AECF-D36900A9F2DF}" dt="2023-09-18T19:10:29.392" v="553" actId="1076"/>
          <ac:spMkLst>
            <pc:docMk/>
            <pc:sldMk cId="3728147478" sldId="1563"/>
            <ac:spMk id="8" creationId="{20D066F4-FC48-4511-99C7-3A8879195F78}"/>
          </ac:spMkLst>
        </pc:spChg>
        <pc:spChg chg="mod">
          <ac:chgData name="Luz Maria Caicedo Eraso" userId="e6631125-1794-4d87-ad99-36406e07632d" providerId="ADAL" clId="{EA9F2966-3D2E-474F-AECF-D36900A9F2DF}" dt="2023-09-18T19:10:47.013" v="557" actId="14100"/>
          <ac:spMkLst>
            <pc:docMk/>
            <pc:sldMk cId="3728147478" sldId="1563"/>
            <ac:spMk id="12" creationId="{1C9D46CA-9DCD-46A7-9782-F36CBA897F83}"/>
          </ac:spMkLst>
        </pc:spChg>
        <pc:spChg chg="mod">
          <ac:chgData name="Luz Maria Caicedo Eraso" userId="e6631125-1794-4d87-ad99-36406e07632d" providerId="ADAL" clId="{EA9F2966-3D2E-474F-AECF-D36900A9F2DF}" dt="2023-09-18T19:09:14.875" v="539" actId="1076"/>
          <ac:spMkLst>
            <pc:docMk/>
            <pc:sldMk cId="3728147478" sldId="1563"/>
            <ac:spMk id="15" creationId="{A63127B2-41A3-484A-B134-8549665252B6}"/>
          </ac:spMkLst>
        </pc:spChg>
        <pc:spChg chg="mod">
          <ac:chgData name="Luz Maria Caicedo Eraso" userId="e6631125-1794-4d87-ad99-36406e07632d" providerId="ADAL" clId="{EA9F2966-3D2E-474F-AECF-D36900A9F2DF}" dt="2023-09-18T19:10:00.980" v="549" actId="14100"/>
          <ac:spMkLst>
            <pc:docMk/>
            <pc:sldMk cId="3728147478" sldId="1563"/>
            <ac:spMk id="16" creationId="{8597552E-5071-4996-B123-943A563C89A8}"/>
          </ac:spMkLst>
        </pc:spChg>
        <pc:picChg chg="mod">
          <ac:chgData name="Luz Maria Caicedo Eraso" userId="e6631125-1794-4d87-ad99-36406e07632d" providerId="ADAL" clId="{EA9F2966-3D2E-474F-AECF-D36900A9F2DF}" dt="2023-09-18T19:10:53.120" v="559" actId="1076"/>
          <ac:picMkLst>
            <pc:docMk/>
            <pc:sldMk cId="3728147478" sldId="1563"/>
            <ac:picMk id="10" creationId="{8B43D7A6-7405-429F-968D-0083D4D38D4F}"/>
          </ac:picMkLst>
        </pc:picChg>
        <pc:picChg chg="mod">
          <ac:chgData name="Luz Maria Caicedo Eraso" userId="e6631125-1794-4d87-ad99-36406e07632d" providerId="ADAL" clId="{EA9F2966-3D2E-474F-AECF-D36900A9F2DF}" dt="2023-09-18T19:10:49.795" v="558" actId="1076"/>
          <ac:picMkLst>
            <pc:docMk/>
            <pc:sldMk cId="3728147478" sldId="1563"/>
            <ac:picMk id="11" creationId="{8DD81B06-A4F0-478E-9E95-537D6BCCAF71}"/>
          </ac:picMkLst>
        </pc:picChg>
      </pc:sldChg>
      <pc:sldChg chg="modSp mod">
        <pc:chgData name="Luz Maria Caicedo Eraso" userId="e6631125-1794-4d87-ad99-36406e07632d" providerId="ADAL" clId="{EA9F2966-3D2E-474F-AECF-D36900A9F2DF}" dt="2023-09-18T19:12:18.357" v="584" actId="14100"/>
        <pc:sldMkLst>
          <pc:docMk/>
          <pc:sldMk cId="3605834646" sldId="1564"/>
        </pc:sldMkLst>
        <pc:spChg chg="mod">
          <ac:chgData name="Luz Maria Caicedo Eraso" userId="e6631125-1794-4d87-ad99-36406e07632d" providerId="ADAL" clId="{EA9F2966-3D2E-474F-AECF-D36900A9F2DF}" dt="2023-09-18T19:12:18.357" v="584" actId="14100"/>
          <ac:spMkLst>
            <pc:docMk/>
            <pc:sldMk cId="3605834646" sldId="1564"/>
            <ac:spMk id="4" creationId="{FBF1F231-C0C1-4DC0-8DE7-48B6FE1BC02C}"/>
          </ac:spMkLst>
        </pc:spChg>
        <pc:spChg chg="mod">
          <ac:chgData name="Luz Maria Caicedo Eraso" userId="e6631125-1794-4d87-ad99-36406e07632d" providerId="ADAL" clId="{EA9F2966-3D2E-474F-AECF-D36900A9F2DF}" dt="2023-09-18T19:11:20.489" v="564" actId="1076"/>
          <ac:spMkLst>
            <pc:docMk/>
            <pc:sldMk cId="3605834646" sldId="1564"/>
            <ac:spMk id="8" creationId="{20D066F4-FC48-4511-99C7-3A8879195F78}"/>
          </ac:spMkLst>
        </pc:spChg>
        <pc:spChg chg="mod">
          <ac:chgData name="Luz Maria Caicedo Eraso" userId="e6631125-1794-4d87-ad99-36406e07632d" providerId="ADAL" clId="{EA9F2966-3D2E-474F-AECF-D36900A9F2DF}" dt="2023-09-18T19:11:59.347" v="577" actId="1076"/>
          <ac:spMkLst>
            <pc:docMk/>
            <pc:sldMk cId="3605834646" sldId="1564"/>
            <ac:spMk id="12" creationId="{1C9D46CA-9DCD-46A7-9782-F36CBA897F83}"/>
          </ac:spMkLst>
        </pc:spChg>
        <pc:spChg chg="mod">
          <ac:chgData name="Luz Maria Caicedo Eraso" userId="e6631125-1794-4d87-ad99-36406e07632d" providerId="ADAL" clId="{EA9F2966-3D2E-474F-AECF-D36900A9F2DF}" dt="2023-09-18T19:11:23.479" v="565" actId="1076"/>
          <ac:spMkLst>
            <pc:docMk/>
            <pc:sldMk cId="3605834646" sldId="1564"/>
            <ac:spMk id="13" creationId="{F6AE5DA4-2B93-4923-874F-F22E69B89DA3}"/>
          </ac:spMkLst>
        </pc:spChg>
        <pc:spChg chg="mod">
          <ac:chgData name="Luz Maria Caicedo Eraso" userId="e6631125-1794-4d87-ad99-36406e07632d" providerId="ADAL" clId="{EA9F2966-3D2E-474F-AECF-D36900A9F2DF}" dt="2023-09-18T19:11:25.519" v="566" actId="1076"/>
          <ac:spMkLst>
            <pc:docMk/>
            <pc:sldMk cId="3605834646" sldId="1564"/>
            <ac:spMk id="16" creationId="{15E35E25-49B2-4FDC-8EBA-142DFA8233B0}"/>
          </ac:spMkLst>
        </pc:spChg>
        <pc:spChg chg="mod">
          <ac:chgData name="Luz Maria Caicedo Eraso" userId="e6631125-1794-4d87-ad99-36406e07632d" providerId="ADAL" clId="{EA9F2966-3D2E-474F-AECF-D36900A9F2DF}" dt="2023-09-18T19:11:55.494" v="576" actId="122"/>
          <ac:spMkLst>
            <pc:docMk/>
            <pc:sldMk cId="3605834646" sldId="1564"/>
            <ac:spMk id="17" creationId="{D4CDEB5E-EB36-408F-8264-A52F1C47BC63}"/>
          </ac:spMkLst>
        </pc:spChg>
        <pc:picChg chg="mod">
          <ac:chgData name="Luz Maria Caicedo Eraso" userId="e6631125-1794-4d87-ad99-36406e07632d" providerId="ADAL" clId="{EA9F2966-3D2E-474F-AECF-D36900A9F2DF}" dt="2023-09-18T19:11:16.098" v="563" actId="1076"/>
          <ac:picMkLst>
            <pc:docMk/>
            <pc:sldMk cId="3605834646" sldId="1564"/>
            <ac:picMk id="14" creationId="{4AC9EF81-A73E-4E3F-A764-E5F3761E523A}"/>
          </ac:picMkLst>
        </pc:picChg>
        <pc:picChg chg="mod">
          <ac:chgData name="Luz Maria Caicedo Eraso" userId="e6631125-1794-4d87-ad99-36406e07632d" providerId="ADAL" clId="{EA9F2966-3D2E-474F-AECF-D36900A9F2DF}" dt="2023-09-18T19:11:30.423" v="568" actId="1076"/>
          <ac:picMkLst>
            <pc:docMk/>
            <pc:sldMk cId="3605834646" sldId="1564"/>
            <ac:picMk id="15" creationId="{DDDA585A-393B-462D-AE01-F6B55ED29923}"/>
          </ac:picMkLst>
        </pc:picChg>
      </pc:sldChg>
      <pc:sldChg chg="modSp add mod">
        <pc:chgData name="Luz Maria Caicedo Eraso" userId="e6631125-1794-4d87-ad99-36406e07632d" providerId="ADAL" clId="{EA9F2966-3D2E-474F-AECF-D36900A9F2DF}" dt="2023-09-18T19:45:37.112" v="929" actId="20577"/>
        <pc:sldMkLst>
          <pc:docMk/>
          <pc:sldMk cId="3223954802" sldId="1565"/>
        </pc:sldMkLst>
        <pc:spChg chg="mod">
          <ac:chgData name="Luz Maria Caicedo Eraso" userId="e6631125-1794-4d87-ad99-36406e07632d" providerId="ADAL" clId="{EA9F2966-3D2E-474F-AECF-D36900A9F2DF}" dt="2023-09-18T19:45:00.575" v="861" actId="20577"/>
          <ac:spMkLst>
            <pc:docMk/>
            <pc:sldMk cId="3223954802" sldId="1565"/>
            <ac:spMk id="5" creationId="{6BE582F8-1305-4391-98F1-CE51F82EB6DA}"/>
          </ac:spMkLst>
        </pc:spChg>
        <pc:spChg chg="mod">
          <ac:chgData name="Luz Maria Caicedo Eraso" userId="e6631125-1794-4d87-ad99-36406e07632d" providerId="ADAL" clId="{EA9F2966-3D2E-474F-AECF-D36900A9F2DF}" dt="2023-09-18T19:45:13.398" v="893" actId="20577"/>
          <ac:spMkLst>
            <pc:docMk/>
            <pc:sldMk cId="3223954802" sldId="1565"/>
            <ac:spMk id="7" creationId="{606C67C5-E22B-483E-9B79-49F243BF3582}"/>
          </ac:spMkLst>
        </pc:spChg>
        <pc:graphicFrameChg chg="modGraphic">
          <ac:chgData name="Luz Maria Caicedo Eraso" userId="e6631125-1794-4d87-ad99-36406e07632d" providerId="ADAL" clId="{EA9F2966-3D2E-474F-AECF-D36900A9F2DF}" dt="2023-09-18T19:45:37.112" v="929" actId="20577"/>
          <ac:graphicFrameMkLst>
            <pc:docMk/>
            <pc:sldMk cId="3223954802" sldId="1565"/>
            <ac:graphicFrameMk id="6" creationId="{B7CF3C21-DD92-4ABF-95B4-6177F6FD9E82}"/>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62EB-4F9F-8728-C4B6C42B2C5B}"/>
              </c:ext>
            </c:extLst>
          </c:dPt>
          <c:dPt>
            <c:idx val="1"/>
            <c:invertIfNegative val="0"/>
            <c:bubble3D val="0"/>
            <c:spPr>
              <a:solidFill>
                <a:srgbClr val="FFFF00"/>
              </a:solidFill>
              <a:ln>
                <a:noFill/>
              </a:ln>
              <a:effectLst/>
            </c:spPr>
            <c:extLst>
              <c:ext xmlns:c16="http://schemas.microsoft.com/office/drawing/2014/chart" uri="{C3380CC4-5D6E-409C-BE32-E72D297353CC}">
                <c16:uniqueId val="{00000003-62EB-4F9F-8728-C4B6C42B2C5B}"/>
              </c:ext>
            </c:extLst>
          </c:dPt>
          <c:dPt>
            <c:idx val="2"/>
            <c:invertIfNegative val="0"/>
            <c:bubble3D val="0"/>
            <c:spPr>
              <a:solidFill>
                <a:srgbClr val="00B050"/>
              </a:solidFill>
              <a:ln>
                <a:noFill/>
              </a:ln>
              <a:effectLst/>
            </c:spPr>
            <c:extLst>
              <c:ext xmlns:c16="http://schemas.microsoft.com/office/drawing/2014/chart" uri="{C3380CC4-5D6E-409C-BE32-E72D297353CC}">
                <c16:uniqueId val="{00000005-62EB-4F9F-8728-C4B6C42B2C5B}"/>
              </c:ext>
            </c:extLst>
          </c:dPt>
          <c:dLbls>
            <c:spPr>
              <a:no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'2022'!$A$209:$A$211</c:f>
              <c:strCache>
                <c:ptCount val="3"/>
                <c:pt idx="0">
                  <c:v>D4</c:v>
                </c:pt>
                <c:pt idx="1">
                  <c:v>D3</c:v>
                </c:pt>
                <c:pt idx="2">
                  <c:v>D1</c:v>
                </c:pt>
              </c:strCache>
            </c:strRef>
          </c:cat>
          <c:val>
            <c:numRef>
              <c:f>'2022'!$B$209:$B$211</c:f>
              <c:numCache>
                <c:formatCode>0.0%</c:formatCode>
                <c:ptCount val="3"/>
                <c:pt idx="0">
                  <c:v>1</c:v>
                </c:pt>
                <c:pt idx="1">
                  <c:v>0.81</c:v>
                </c:pt>
                <c:pt idx="2">
                  <c:v>1</c:v>
                </c:pt>
              </c:numCache>
            </c:numRef>
          </c:val>
          <c:extLst>
            <c:ext xmlns:c16="http://schemas.microsoft.com/office/drawing/2014/chart" uri="{C3380CC4-5D6E-409C-BE32-E72D297353CC}">
              <c16:uniqueId val="{00000006-62EB-4F9F-8728-C4B6C42B2C5B}"/>
            </c:ext>
          </c:extLst>
        </c:ser>
        <c:dLbls>
          <c:showLegendKey val="0"/>
          <c:showVal val="1"/>
          <c:showCatName val="0"/>
          <c:showSerName val="0"/>
          <c:showPercent val="0"/>
          <c:showBubbleSize val="0"/>
        </c:dLbls>
        <c:gapWidth val="75"/>
        <c:overlap val="40"/>
        <c:axId val="517729872"/>
        <c:axId val="1"/>
      </c:barChart>
      <c:catAx>
        <c:axId val="517729872"/>
        <c:scaling>
          <c:orientation val="minMax"/>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s-CO"/>
          </a:p>
        </c:txPr>
        <c:crossAx val="1"/>
        <c:crosses val="autoZero"/>
        <c:auto val="1"/>
        <c:lblAlgn val="ctr"/>
        <c:lblOffset val="100"/>
        <c:noMultiLvlLbl val="0"/>
      </c:catAx>
      <c:valAx>
        <c:axId val="1"/>
        <c:scaling>
          <c:orientation val="minMax"/>
        </c:scaling>
        <c:delete val="0"/>
        <c:axPos val="b"/>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s-CO"/>
          </a:p>
        </c:txPr>
        <c:crossAx val="517729872"/>
        <c:crosses val="autoZero"/>
        <c:crossBetween val="between"/>
      </c:valAx>
      <c:spPr>
        <a:pattFill prst="ltDnDiag">
          <a:fgClr>
            <a:schemeClr val="dk1">
              <a:lumMod val="15000"/>
              <a:lumOff val="85000"/>
            </a:schemeClr>
          </a:fgClr>
          <a:bgClr>
            <a:schemeClr val="lt1"/>
          </a:bgClr>
        </a:patt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200">
          <a:latin typeface="Arial" panose="020B0604020202020204" pitchFamily="34" charset="0"/>
          <a:cs typeface="Arial" panose="020B0604020202020204" pitchFamily="34" charset="0"/>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83A49-71D8-E949-4BCF-1E09887079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018CB43E-0597-971A-B250-B1C1A4754B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11DBFD07-363C-68B0-E4BA-C11469748AFA}"/>
              </a:ext>
            </a:extLst>
          </p:cNvPr>
          <p:cNvSpPr>
            <a:spLocks noGrp="1"/>
          </p:cNvSpPr>
          <p:nvPr>
            <p:ph type="dt" sz="half" idx="10"/>
          </p:nvPr>
        </p:nvSpPr>
        <p:spPr/>
        <p:txBody>
          <a:bodyPr/>
          <a:lstStyle/>
          <a:p>
            <a:fld id="{5CB161ED-93E0-CE44-BAB2-0EE580BABF22}" type="datetimeFigureOut">
              <a:rPr lang="es-ES_tradnl" smtClean="0"/>
              <a:t>18/09/2023</a:t>
            </a:fld>
            <a:endParaRPr lang="es-ES_tradnl"/>
          </a:p>
        </p:txBody>
      </p:sp>
      <p:sp>
        <p:nvSpPr>
          <p:cNvPr id="5" name="Marcador de pie de página 4">
            <a:extLst>
              <a:ext uri="{FF2B5EF4-FFF2-40B4-BE49-F238E27FC236}">
                <a16:creationId xmlns:a16="http://schemas.microsoft.com/office/drawing/2014/main" id="{506EF2E1-F71A-DA5E-504D-EA15C30AFEA1}"/>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9881A250-6265-99F1-9CC6-FF6C41B17C3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443010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D1BEF8-0302-4F12-A9E7-7F22F81E2DF0}"/>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9FEAED9B-AC98-8974-82BC-4E4FC953A82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5FE7ABC4-235F-B112-9FF4-98D97305C036}"/>
              </a:ext>
            </a:extLst>
          </p:cNvPr>
          <p:cNvSpPr>
            <a:spLocks noGrp="1"/>
          </p:cNvSpPr>
          <p:nvPr>
            <p:ph type="dt" sz="half" idx="10"/>
          </p:nvPr>
        </p:nvSpPr>
        <p:spPr/>
        <p:txBody>
          <a:bodyPr/>
          <a:lstStyle/>
          <a:p>
            <a:fld id="{5CB161ED-93E0-CE44-BAB2-0EE580BABF22}" type="datetimeFigureOut">
              <a:rPr lang="es-ES_tradnl" smtClean="0"/>
              <a:t>18/09/2023</a:t>
            </a:fld>
            <a:endParaRPr lang="es-ES_tradnl"/>
          </a:p>
        </p:txBody>
      </p:sp>
      <p:sp>
        <p:nvSpPr>
          <p:cNvPr id="5" name="Marcador de pie de página 4">
            <a:extLst>
              <a:ext uri="{FF2B5EF4-FFF2-40B4-BE49-F238E27FC236}">
                <a16:creationId xmlns:a16="http://schemas.microsoft.com/office/drawing/2014/main" id="{DC24284E-D2D8-17BF-78BB-7C325D09DFA0}"/>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882AA021-531A-E390-1B5B-F2B198FDCBF0}"/>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3987230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A07FB20-1C16-135B-5C9D-18273A17612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14D45E15-B094-4337-D46D-622E9AE21A4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C1118205-0C07-341B-8E07-4A4E4908BCD9}"/>
              </a:ext>
            </a:extLst>
          </p:cNvPr>
          <p:cNvSpPr>
            <a:spLocks noGrp="1"/>
          </p:cNvSpPr>
          <p:nvPr>
            <p:ph type="dt" sz="half" idx="10"/>
          </p:nvPr>
        </p:nvSpPr>
        <p:spPr/>
        <p:txBody>
          <a:bodyPr/>
          <a:lstStyle/>
          <a:p>
            <a:fld id="{5CB161ED-93E0-CE44-BAB2-0EE580BABF22}" type="datetimeFigureOut">
              <a:rPr lang="es-ES_tradnl" smtClean="0"/>
              <a:t>18/09/2023</a:t>
            </a:fld>
            <a:endParaRPr lang="es-ES_tradnl"/>
          </a:p>
        </p:txBody>
      </p:sp>
      <p:sp>
        <p:nvSpPr>
          <p:cNvPr id="5" name="Marcador de pie de página 4">
            <a:extLst>
              <a:ext uri="{FF2B5EF4-FFF2-40B4-BE49-F238E27FC236}">
                <a16:creationId xmlns:a16="http://schemas.microsoft.com/office/drawing/2014/main" id="{36E1612D-9095-BA88-3479-9D0FD85E78A9}"/>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00050FA0-2D24-A233-DBBD-75948D4989B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469572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8F3A38-15DD-EDCE-E2B2-BE10309A68A6}"/>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25E349AE-FE76-FA46-E686-BE3C3B1DF6F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2C1C002E-37E1-1CC7-97B6-C02A75C2411E}"/>
              </a:ext>
            </a:extLst>
          </p:cNvPr>
          <p:cNvSpPr>
            <a:spLocks noGrp="1"/>
          </p:cNvSpPr>
          <p:nvPr>
            <p:ph type="dt" sz="half" idx="10"/>
          </p:nvPr>
        </p:nvSpPr>
        <p:spPr/>
        <p:txBody>
          <a:bodyPr/>
          <a:lstStyle/>
          <a:p>
            <a:fld id="{5CB161ED-93E0-CE44-BAB2-0EE580BABF22}" type="datetimeFigureOut">
              <a:rPr lang="es-ES_tradnl" smtClean="0"/>
              <a:t>18/09/2023</a:t>
            </a:fld>
            <a:endParaRPr lang="es-ES_tradnl"/>
          </a:p>
        </p:txBody>
      </p:sp>
      <p:sp>
        <p:nvSpPr>
          <p:cNvPr id="5" name="Marcador de pie de página 4">
            <a:extLst>
              <a:ext uri="{FF2B5EF4-FFF2-40B4-BE49-F238E27FC236}">
                <a16:creationId xmlns:a16="http://schemas.microsoft.com/office/drawing/2014/main" id="{E8AC56FD-5E41-E087-A065-D1BCB230CF1A}"/>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40BAD750-4CB5-09B4-148F-8CD12FF36CAF}"/>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610255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D3431C-29C2-8BEC-C002-652617F0A33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7668BEED-B3D0-206A-4EEA-B2E65E468C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9F0ABB4-450C-E550-5D9E-D374E4990ECF}"/>
              </a:ext>
            </a:extLst>
          </p:cNvPr>
          <p:cNvSpPr>
            <a:spLocks noGrp="1"/>
          </p:cNvSpPr>
          <p:nvPr>
            <p:ph type="dt" sz="half" idx="10"/>
          </p:nvPr>
        </p:nvSpPr>
        <p:spPr/>
        <p:txBody>
          <a:bodyPr/>
          <a:lstStyle/>
          <a:p>
            <a:fld id="{5CB161ED-93E0-CE44-BAB2-0EE580BABF22}" type="datetimeFigureOut">
              <a:rPr lang="es-ES_tradnl" smtClean="0"/>
              <a:t>18/09/2023</a:t>
            </a:fld>
            <a:endParaRPr lang="es-ES_tradnl"/>
          </a:p>
        </p:txBody>
      </p:sp>
      <p:sp>
        <p:nvSpPr>
          <p:cNvPr id="5" name="Marcador de pie de página 4">
            <a:extLst>
              <a:ext uri="{FF2B5EF4-FFF2-40B4-BE49-F238E27FC236}">
                <a16:creationId xmlns:a16="http://schemas.microsoft.com/office/drawing/2014/main" id="{FEB5C0B9-19D6-14CE-2DCE-720846844AC1}"/>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8BD2D518-6CC2-9753-3604-B70B9B0C1D82}"/>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372796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6558A4-D264-7A4A-A7F2-7E144583557B}"/>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D1F39127-9849-7117-E0CD-AEA27F3969A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a:extLst>
              <a:ext uri="{FF2B5EF4-FFF2-40B4-BE49-F238E27FC236}">
                <a16:creationId xmlns:a16="http://schemas.microsoft.com/office/drawing/2014/main" id="{DCB6DF16-01F6-6168-9D46-CCEA00AC030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a:extLst>
              <a:ext uri="{FF2B5EF4-FFF2-40B4-BE49-F238E27FC236}">
                <a16:creationId xmlns:a16="http://schemas.microsoft.com/office/drawing/2014/main" id="{CFF52974-CB5B-4BBB-B04F-F71DB506D411}"/>
              </a:ext>
            </a:extLst>
          </p:cNvPr>
          <p:cNvSpPr>
            <a:spLocks noGrp="1"/>
          </p:cNvSpPr>
          <p:nvPr>
            <p:ph type="dt" sz="half" idx="10"/>
          </p:nvPr>
        </p:nvSpPr>
        <p:spPr/>
        <p:txBody>
          <a:bodyPr/>
          <a:lstStyle/>
          <a:p>
            <a:fld id="{5CB161ED-93E0-CE44-BAB2-0EE580BABF22}" type="datetimeFigureOut">
              <a:rPr lang="es-ES_tradnl" smtClean="0"/>
              <a:t>18/09/2023</a:t>
            </a:fld>
            <a:endParaRPr lang="es-ES_tradnl"/>
          </a:p>
        </p:txBody>
      </p:sp>
      <p:sp>
        <p:nvSpPr>
          <p:cNvPr id="6" name="Marcador de pie de página 5">
            <a:extLst>
              <a:ext uri="{FF2B5EF4-FFF2-40B4-BE49-F238E27FC236}">
                <a16:creationId xmlns:a16="http://schemas.microsoft.com/office/drawing/2014/main" id="{01A664AA-A6CC-F646-5CC0-0744FF7FEF53}"/>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9A14E7C9-3458-B90D-05C6-1312E1DDB882}"/>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76725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2A7D61-E78E-A4B4-F0C9-8F1D516DCEA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D12D2483-8337-662B-657D-A0DF18BC85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ED2E663-0A7A-6582-85DF-21FF61515D1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a:extLst>
              <a:ext uri="{FF2B5EF4-FFF2-40B4-BE49-F238E27FC236}">
                <a16:creationId xmlns:a16="http://schemas.microsoft.com/office/drawing/2014/main" id="{B1F07E90-FB7E-6F66-1568-57377F25A7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04826C8-D213-A8EB-6E2C-47129D921C6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a:extLst>
              <a:ext uri="{FF2B5EF4-FFF2-40B4-BE49-F238E27FC236}">
                <a16:creationId xmlns:a16="http://schemas.microsoft.com/office/drawing/2014/main" id="{98E7DF32-94C7-3D12-59A0-AB2067D39468}"/>
              </a:ext>
            </a:extLst>
          </p:cNvPr>
          <p:cNvSpPr>
            <a:spLocks noGrp="1"/>
          </p:cNvSpPr>
          <p:nvPr>
            <p:ph type="dt" sz="half" idx="10"/>
          </p:nvPr>
        </p:nvSpPr>
        <p:spPr/>
        <p:txBody>
          <a:bodyPr/>
          <a:lstStyle/>
          <a:p>
            <a:fld id="{5CB161ED-93E0-CE44-BAB2-0EE580BABF22}" type="datetimeFigureOut">
              <a:rPr lang="es-ES_tradnl" smtClean="0"/>
              <a:t>18/09/2023</a:t>
            </a:fld>
            <a:endParaRPr lang="es-ES_tradnl"/>
          </a:p>
        </p:txBody>
      </p:sp>
      <p:sp>
        <p:nvSpPr>
          <p:cNvPr id="8" name="Marcador de pie de página 7">
            <a:extLst>
              <a:ext uri="{FF2B5EF4-FFF2-40B4-BE49-F238E27FC236}">
                <a16:creationId xmlns:a16="http://schemas.microsoft.com/office/drawing/2014/main" id="{84F22018-60EF-2082-C692-6EAC2E8A3CD4}"/>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A60B0DFF-B980-64F0-BB3D-E28695FC269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39463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F047E8-1B17-BF19-1F8B-B4D812A30A59}"/>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9D9A2142-1D18-0079-CEB6-F72096D4A304}"/>
              </a:ext>
            </a:extLst>
          </p:cNvPr>
          <p:cNvSpPr>
            <a:spLocks noGrp="1"/>
          </p:cNvSpPr>
          <p:nvPr>
            <p:ph type="dt" sz="half" idx="10"/>
          </p:nvPr>
        </p:nvSpPr>
        <p:spPr/>
        <p:txBody>
          <a:bodyPr/>
          <a:lstStyle/>
          <a:p>
            <a:fld id="{5CB161ED-93E0-CE44-BAB2-0EE580BABF22}" type="datetimeFigureOut">
              <a:rPr lang="es-ES_tradnl" smtClean="0"/>
              <a:t>18/09/2023</a:t>
            </a:fld>
            <a:endParaRPr lang="es-ES_tradnl"/>
          </a:p>
        </p:txBody>
      </p:sp>
      <p:sp>
        <p:nvSpPr>
          <p:cNvPr id="4" name="Marcador de pie de página 3">
            <a:extLst>
              <a:ext uri="{FF2B5EF4-FFF2-40B4-BE49-F238E27FC236}">
                <a16:creationId xmlns:a16="http://schemas.microsoft.com/office/drawing/2014/main" id="{A8C3AF9E-9112-1220-D814-8286586CF07B}"/>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EB292EC8-027E-FDDD-CA8D-52665E9C141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121582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A0A9F07-71A6-8CA5-C860-0ECB6F0386E1}"/>
              </a:ext>
            </a:extLst>
          </p:cNvPr>
          <p:cNvSpPr>
            <a:spLocks noGrp="1"/>
          </p:cNvSpPr>
          <p:nvPr>
            <p:ph type="dt" sz="half" idx="10"/>
          </p:nvPr>
        </p:nvSpPr>
        <p:spPr/>
        <p:txBody>
          <a:bodyPr/>
          <a:lstStyle/>
          <a:p>
            <a:fld id="{5CB161ED-93E0-CE44-BAB2-0EE580BABF22}" type="datetimeFigureOut">
              <a:rPr lang="es-ES_tradnl" smtClean="0"/>
              <a:t>18/09/2023</a:t>
            </a:fld>
            <a:endParaRPr lang="es-ES_tradnl"/>
          </a:p>
        </p:txBody>
      </p:sp>
      <p:sp>
        <p:nvSpPr>
          <p:cNvPr id="3" name="Marcador de pie de página 2">
            <a:extLst>
              <a:ext uri="{FF2B5EF4-FFF2-40B4-BE49-F238E27FC236}">
                <a16:creationId xmlns:a16="http://schemas.microsoft.com/office/drawing/2014/main" id="{E8807CDD-3639-AD30-0999-2A6A57EBB0FE}"/>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AF90BED0-6270-CAF9-78C4-9136146D296A}"/>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4257772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03DF11-4694-7906-59A6-8C3C67366DF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5B75D10E-37C3-747B-BF51-203038D81B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a:extLst>
              <a:ext uri="{FF2B5EF4-FFF2-40B4-BE49-F238E27FC236}">
                <a16:creationId xmlns:a16="http://schemas.microsoft.com/office/drawing/2014/main" id="{8FFE66EA-AA6B-0442-ED45-499E83BEA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6733A5-E960-C847-55B2-DEC18989CA61}"/>
              </a:ext>
            </a:extLst>
          </p:cNvPr>
          <p:cNvSpPr>
            <a:spLocks noGrp="1"/>
          </p:cNvSpPr>
          <p:nvPr>
            <p:ph type="dt" sz="half" idx="10"/>
          </p:nvPr>
        </p:nvSpPr>
        <p:spPr/>
        <p:txBody>
          <a:bodyPr/>
          <a:lstStyle/>
          <a:p>
            <a:fld id="{5CB161ED-93E0-CE44-BAB2-0EE580BABF22}" type="datetimeFigureOut">
              <a:rPr lang="es-ES_tradnl" smtClean="0"/>
              <a:t>18/09/2023</a:t>
            </a:fld>
            <a:endParaRPr lang="es-ES_tradnl"/>
          </a:p>
        </p:txBody>
      </p:sp>
      <p:sp>
        <p:nvSpPr>
          <p:cNvPr id="6" name="Marcador de pie de página 5">
            <a:extLst>
              <a:ext uri="{FF2B5EF4-FFF2-40B4-BE49-F238E27FC236}">
                <a16:creationId xmlns:a16="http://schemas.microsoft.com/office/drawing/2014/main" id="{BFE29F19-0023-EEDC-E2D1-5042B9B6E3CC}"/>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404808C1-26F0-339B-11C1-D33D984035F8}"/>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204702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A2D9B-D3EB-5B3C-BFA1-FBC40D8D8E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81FBAEA0-561D-3087-61C9-32185D23BA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570425FB-EF95-BB95-A52D-49D654011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662E15-0F71-B9D5-6E88-0E1D9E7E53C0}"/>
              </a:ext>
            </a:extLst>
          </p:cNvPr>
          <p:cNvSpPr>
            <a:spLocks noGrp="1"/>
          </p:cNvSpPr>
          <p:nvPr>
            <p:ph type="dt" sz="half" idx="10"/>
          </p:nvPr>
        </p:nvSpPr>
        <p:spPr/>
        <p:txBody>
          <a:bodyPr/>
          <a:lstStyle/>
          <a:p>
            <a:fld id="{5CB161ED-93E0-CE44-BAB2-0EE580BABF22}" type="datetimeFigureOut">
              <a:rPr lang="es-ES_tradnl" smtClean="0"/>
              <a:t>18/09/2023</a:t>
            </a:fld>
            <a:endParaRPr lang="es-ES_tradnl"/>
          </a:p>
        </p:txBody>
      </p:sp>
      <p:sp>
        <p:nvSpPr>
          <p:cNvPr id="6" name="Marcador de pie de página 5">
            <a:extLst>
              <a:ext uri="{FF2B5EF4-FFF2-40B4-BE49-F238E27FC236}">
                <a16:creationId xmlns:a16="http://schemas.microsoft.com/office/drawing/2014/main" id="{2647BA85-731B-7305-28C5-C12310ABC96A}"/>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7453F0F5-9E98-04E5-7602-DDA98417AD03}"/>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44478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8EE68A2-F432-CC28-4090-1855194008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1750EE30-C2E0-FF7B-652A-1E4FEDAF0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87755594-D461-9E59-092A-252A4730E5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161ED-93E0-CE44-BAB2-0EE580BABF22}" type="datetimeFigureOut">
              <a:rPr lang="es-ES_tradnl" smtClean="0"/>
              <a:t>18/09/2023</a:t>
            </a:fld>
            <a:endParaRPr lang="es-ES_tradnl"/>
          </a:p>
        </p:txBody>
      </p:sp>
      <p:sp>
        <p:nvSpPr>
          <p:cNvPr id="5" name="Marcador de pie de página 4">
            <a:extLst>
              <a:ext uri="{FF2B5EF4-FFF2-40B4-BE49-F238E27FC236}">
                <a16:creationId xmlns:a16="http://schemas.microsoft.com/office/drawing/2014/main" id="{FE914DD4-12C5-63BA-0D92-3F3BA40B3E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D1B2DABA-6051-8F0E-1283-1F593D61F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542729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simei.icbf.gov.co/tablerocontrol/index3.php?genera_tableror_w=Y&amp;ar_w=NTI=" TargetMode="External"/><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https://sia.icbf.gov.co/General/General/Master/MasterPrincipal.aspx"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s://simei.icbf.gov.co/tablerocontrol/index3.php?genera_tableror_w=Y&amp;ar_w=NTI="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https://sim.icbf.gov.co/sim/"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hyperlink" Target="http://www.icbf.gov.co/"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9F9EE824-3996-9885-0B2B-29081D54E90D}"/>
              </a:ext>
            </a:extLst>
          </p:cNvPr>
          <p:cNvSpPr txBox="1"/>
          <p:nvPr/>
        </p:nvSpPr>
        <p:spPr>
          <a:xfrm>
            <a:off x="0" y="6611779"/>
            <a:ext cx="1815590" cy="246221"/>
          </a:xfrm>
          <a:prstGeom prst="rect">
            <a:avLst/>
          </a:prstGeom>
          <a:noFill/>
        </p:spPr>
        <p:txBody>
          <a:bodyPr wrap="square" rtlCol="0">
            <a:spAutoFit/>
          </a:bodyPr>
          <a:lstStyle/>
          <a:p>
            <a:r>
              <a:rPr lang="es-ES" sz="1000" dirty="0">
                <a:solidFill>
                  <a:schemeClr val="bg1"/>
                </a:solidFill>
                <a:latin typeface="Nunito Sans" pitchFamily="2" charset="77"/>
              </a:rPr>
              <a:t>PÚBLICA</a:t>
            </a:r>
          </a:p>
        </p:txBody>
      </p:sp>
      <p:pic>
        <p:nvPicPr>
          <p:cNvPr id="3" name="Imagen 2">
            <a:extLst>
              <a:ext uri="{FF2B5EF4-FFF2-40B4-BE49-F238E27FC236}">
                <a16:creationId xmlns:a16="http://schemas.microsoft.com/office/drawing/2014/main" id="{E97772CB-7476-471B-8AE9-FDF65D8271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238" cy="6858000"/>
          </a:xfrm>
          <a:prstGeom prst="rect">
            <a:avLst/>
          </a:prstGeom>
        </p:spPr>
      </p:pic>
      <p:sp>
        <p:nvSpPr>
          <p:cNvPr id="11" name="CuadroTexto 10">
            <a:extLst>
              <a:ext uri="{FF2B5EF4-FFF2-40B4-BE49-F238E27FC236}">
                <a16:creationId xmlns:a16="http://schemas.microsoft.com/office/drawing/2014/main" id="{1794EB2C-8AB6-4D34-BF42-574B1FAAE1D4}"/>
              </a:ext>
            </a:extLst>
          </p:cNvPr>
          <p:cNvSpPr txBox="1"/>
          <p:nvPr/>
        </p:nvSpPr>
        <p:spPr>
          <a:xfrm>
            <a:off x="499647" y="3506202"/>
            <a:ext cx="6041861" cy="630942"/>
          </a:xfrm>
          <a:prstGeom prst="rect">
            <a:avLst/>
          </a:prstGeom>
          <a:noFill/>
        </p:spPr>
        <p:txBody>
          <a:bodyPr wrap="square">
            <a:spAutoFit/>
          </a:bodyPr>
          <a:lstStyle/>
          <a:p>
            <a:pPr algn="r"/>
            <a:r>
              <a:rPr lang="es-ES" sz="3500" b="1" dirty="0">
                <a:latin typeface="Verdana" panose="020B0604030504040204" pitchFamily="34" charset="0"/>
                <a:ea typeface="Verdana" panose="020B0604030504040204" pitchFamily="34" charset="0"/>
              </a:rPr>
              <a:t>cuentas 2023</a:t>
            </a:r>
          </a:p>
        </p:txBody>
      </p:sp>
      <p:sp>
        <p:nvSpPr>
          <p:cNvPr id="12" name="CuadroTexto 11">
            <a:extLst>
              <a:ext uri="{FF2B5EF4-FFF2-40B4-BE49-F238E27FC236}">
                <a16:creationId xmlns:a16="http://schemas.microsoft.com/office/drawing/2014/main" id="{A5A4E5EB-5191-4F76-9376-81C3B7588E45}"/>
              </a:ext>
            </a:extLst>
          </p:cNvPr>
          <p:cNvSpPr txBox="1"/>
          <p:nvPr/>
        </p:nvSpPr>
        <p:spPr>
          <a:xfrm>
            <a:off x="117446" y="1955180"/>
            <a:ext cx="6424062" cy="400110"/>
          </a:xfrm>
          <a:prstGeom prst="rect">
            <a:avLst/>
          </a:prstGeom>
          <a:noFill/>
        </p:spPr>
        <p:txBody>
          <a:bodyPr wrap="square">
            <a:spAutoFit/>
          </a:bodyPr>
          <a:lstStyle/>
          <a:p>
            <a:pPr algn="r"/>
            <a:r>
              <a:rPr lang="es-ES" sz="2000" dirty="0">
                <a:latin typeface="Verdana" panose="020B0604030504040204" pitchFamily="34" charset="0"/>
                <a:ea typeface="Verdana" panose="020B0604030504040204" pitchFamily="34" charset="0"/>
              </a:rPr>
              <a:t>Mesa Pública de  Redición de Cuentas</a:t>
            </a:r>
          </a:p>
        </p:txBody>
      </p:sp>
      <p:sp>
        <p:nvSpPr>
          <p:cNvPr id="13" name="TextBox 4">
            <a:extLst>
              <a:ext uri="{FF2B5EF4-FFF2-40B4-BE49-F238E27FC236}">
                <a16:creationId xmlns:a16="http://schemas.microsoft.com/office/drawing/2014/main" id="{A9D445A6-7313-4A14-8E59-FFC2B917A298}"/>
              </a:ext>
            </a:extLst>
          </p:cNvPr>
          <p:cNvSpPr txBox="1"/>
          <p:nvPr/>
        </p:nvSpPr>
        <p:spPr>
          <a:xfrm>
            <a:off x="-1509228" y="2355290"/>
            <a:ext cx="8132220" cy="1169551"/>
          </a:xfrm>
          <a:prstGeom prst="rect">
            <a:avLst/>
          </a:prstGeom>
          <a:noFill/>
        </p:spPr>
        <p:txBody>
          <a:bodyPr wrap="square" rtlCol="0">
            <a:spAutoFit/>
          </a:bodyPr>
          <a:lstStyle/>
          <a:p>
            <a:pPr algn="r"/>
            <a:r>
              <a:rPr lang="es-ES" sz="7000" b="1" dirty="0">
                <a:solidFill>
                  <a:srgbClr val="000000"/>
                </a:solidFill>
                <a:latin typeface="Verdana" panose="020B0604030504040204" pitchFamily="34" charset="0"/>
                <a:ea typeface="Verdana" panose="020B0604030504040204" pitchFamily="34" charset="0"/>
              </a:rPr>
              <a:t>ICBF RINDE</a:t>
            </a:r>
          </a:p>
        </p:txBody>
      </p:sp>
      <p:sp>
        <p:nvSpPr>
          <p:cNvPr id="14" name="CuadroTexto 13">
            <a:extLst>
              <a:ext uri="{FF2B5EF4-FFF2-40B4-BE49-F238E27FC236}">
                <a16:creationId xmlns:a16="http://schemas.microsoft.com/office/drawing/2014/main" id="{BF52A2B6-9FB4-45F3-9D0F-41DABCD13AF1}"/>
              </a:ext>
            </a:extLst>
          </p:cNvPr>
          <p:cNvSpPr txBox="1"/>
          <p:nvPr/>
        </p:nvSpPr>
        <p:spPr>
          <a:xfrm>
            <a:off x="2416029" y="4292331"/>
            <a:ext cx="4125479" cy="1077218"/>
          </a:xfrm>
          <a:prstGeom prst="rect">
            <a:avLst/>
          </a:prstGeom>
          <a:noFill/>
        </p:spPr>
        <p:txBody>
          <a:bodyPr wrap="square">
            <a:spAutoFit/>
          </a:bodyPr>
          <a:lstStyle/>
          <a:p>
            <a:pPr marL="0" marR="0" lvl="0" indent="0" algn="r" defTabSz="914400" eaLnBrk="1" fontAlgn="auto" latinLnBrk="0" hangingPunct="1">
              <a:spcAft>
                <a:spcPts val="0"/>
              </a:spcAft>
              <a:buClrTx/>
              <a:buSzTx/>
              <a:buFontTx/>
              <a:buNone/>
              <a:tabLst/>
              <a:defRPr/>
            </a:pPr>
            <a:r>
              <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Regional Nariño</a:t>
            </a:r>
          </a:p>
          <a:p>
            <a:pPr marL="0" marR="0" lvl="0" indent="0" algn="r" defTabSz="914400" eaLnBrk="1" fontAlgn="auto" latinLnBrk="0" hangingPunct="1">
              <a:spcAft>
                <a:spcPts val="0"/>
              </a:spcAft>
              <a:buClrTx/>
              <a:buSzTx/>
              <a:buFontTx/>
              <a:buNone/>
              <a:tabLst/>
              <a:defRPr/>
            </a:pPr>
            <a:r>
              <a:rPr lang="es-CO" sz="1600" b="1" kern="0" dirty="0">
                <a:latin typeface="Verdana" panose="020B0604030504040204" pitchFamily="34" charset="0"/>
                <a:ea typeface="Verdana" panose="020B0604030504040204" pitchFamily="34" charset="0"/>
                <a:cs typeface="Calibri Light"/>
              </a:rPr>
              <a:t>María Mercedes Arellano Ortiz</a:t>
            </a:r>
          </a:p>
          <a:p>
            <a:pPr marL="0" marR="0" lvl="0" indent="0" algn="r" defTabSz="914400" eaLnBrk="1" fontAlgn="auto" latinLnBrk="0" hangingPunct="1">
              <a:spcAft>
                <a:spcPts val="0"/>
              </a:spcAft>
              <a:buClrTx/>
              <a:buSzTx/>
              <a:buFontTx/>
              <a:buNone/>
              <a:tabLst/>
              <a:defRPr/>
            </a:pPr>
            <a:r>
              <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Directora Regional</a:t>
            </a:r>
          </a:p>
          <a:p>
            <a:pPr marL="0" marR="0" lvl="0" indent="0" algn="r" defTabSz="914400" eaLnBrk="1" fontAlgn="auto" latinLnBrk="0" hangingPunct="1">
              <a:spcAft>
                <a:spcPts val="0"/>
              </a:spcAft>
              <a:buClrTx/>
              <a:buSzTx/>
              <a:buFontTx/>
              <a:buNone/>
              <a:tabLst/>
              <a:defRPr/>
            </a:pPr>
            <a:r>
              <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Fecha 20/09/2023</a:t>
            </a:r>
          </a:p>
        </p:txBody>
      </p:sp>
    </p:spTree>
    <p:extLst>
      <p:ext uri="{BB962C8B-B14F-4D97-AF65-F5344CB8AC3E}">
        <p14:creationId xmlns:p14="http://schemas.microsoft.com/office/powerpoint/2010/main" val="3380637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94102EDC-8B27-292C-E1A6-76A7F18A2E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8165"/>
            <a:ext cx="12192000" cy="6858000"/>
          </a:xfrm>
          <a:prstGeom prst="rect">
            <a:avLst/>
          </a:prstGeom>
        </p:spPr>
      </p:pic>
      <p:sp>
        <p:nvSpPr>
          <p:cNvPr id="6" name="TextBox 6">
            <a:extLst>
              <a:ext uri="{FF2B5EF4-FFF2-40B4-BE49-F238E27FC236}">
                <a16:creationId xmlns:a16="http://schemas.microsoft.com/office/drawing/2014/main" id="{A84080E3-64CE-D2DC-6601-54FABC80F4AD}"/>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EAA73497-5881-40DB-B7A1-9479B4F1027E}"/>
              </a:ext>
            </a:extLst>
          </p:cNvPr>
          <p:cNvSpPr txBox="1"/>
          <p:nvPr/>
        </p:nvSpPr>
        <p:spPr>
          <a:xfrm>
            <a:off x="1031845" y="2473731"/>
            <a:ext cx="6107185" cy="1631216"/>
          </a:xfrm>
          <a:prstGeom prst="rect">
            <a:avLst/>
          </a:prstGeom>
          <a:noFill/>
        </p:spPr>
        <p:txBody>
          <a:bodyPr wrap="square" rtlCol="0">
            <a:spAutoFit/>
          </a:bodyPr>
          <a:lstStyle/>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CONTEXTO</a:t>
            </a:r>
          </a:p>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MESAS PÚBLICAS</a:t>
            </a:r>
          </a:p>
          <a:p>
            <a:endParaRPr lang="es-ES_trad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74561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8" name="TextBox 6">
            <a:extLst>
              <a:ext uri="{FF2B5EF4-FFF2-40B4-BE49-F238E27FC236}">
                <a16:creationId xmlns:a16="http://schemas.microsoft.com/office/drawing/2014/main" id="{32C7978E-6752-46FA-8745-DEC64F5CCEBD}"/>
              </a:ext>
            </a:extLst>
          </p:cNvPr>
          <p:cNvSpPr txBox="1"/>
          <p:nvPr/>
        </p:nvSpPr>
        <p:spPr>
          <a:xfrm>
            <a:off x="1443973" y="260315"/>
            <a:ext cx="9973443"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MODELO DE TRANSPARENCIA</a:t>
            </a:r>
          </a:p>
        </p:txBody>
      </p:sp>
      <p:sp>
        <p:nvSpPr>
          <p:cNvPr id="11" name="TextBox 6">
            <a:extLst>
              <a:ext uri="{FF2B5EF4-FFF2-40B4-BE49-F238E27FC236}">
                <a16:creationId xmlns:a16="http://schemas.microsoft.com/office/drawing/2014/main" id="{6903C0C7-A31E-48D1-A3FF-8B55DA3EB78E}"/>
              </a:ext>
            </a:extLst>
          </p:cNvPr>
          <p:cNvSpPr txBox="1"/>
          <p:nvPr/>
        </p:nvSpPr>
        <p:spPr>
          <a:xfrm>
            <a:off x="1231355" y="953073"/>
            <a:ext cx="6725225" cy="338554"/>
          </a:xfrm>
          <a:prstGeom prst="rect">
            <a:avLst/>
          </a:prstGeom>
          <a:noFill/>
        </p:spPr>
        <p:txBody>
          <a:bodyPr wrap="square" rtlCol="0">
            <a:spAutoFit/>
          </a:bodyPr>
          <a:lstStyle/>
          <a:p>
            <a:r>
              <a:rPr lang="es-CO" sz="1600" dirty="0">
                <a:latin typeface="Verdana" panose="020B0604030504040204" pitchFamily="34" charset="0"/>
                <a:ea typeface="Verdana" panose="020B0604030504040204" pitchFamily="34" charset="0"/>
              </a:rPr>
              <a:t>Instituto Colombiano de Bienestar Familiar</a:t>
            </a:r>
          </a:p>
        </p:txBody>
      </p:sp>
      <p:sp>
        <p:nvSpPr>
          <p:cNvPr id="12" name="TextBox 6">
            <a:extLst>
              <a:ext uri="{FF2B5EF4-FFF2-40B4-BE49-F238E27FC236}">
                <a16:creationId xmlns:a16="http://schemas.microsoft.com/office/drawing/2014/main" id="{A0D6D292-085D-473F-8750-53EDC279AD04}"/>
              </a:ext>
            </a:extLst>
          </p:cNvPr>
          <p:cNvSpPr txBox="1"/>
          <p:nvPr/>
        </p:nvSpPr>
        <p:spPr>
          <a:xfrm>
            <a:off x="6007925" y="1178810"/>
            <a:ext cx="4597333" cy="374571"/>
          </a:xfrm>
          <a:prstGeom prst="roundRect">
            <a:avLst/>
          </a:prstGeom>
          <a:solidFill>
            <a:schemeClr val="bg1">
              <a:lumMod val="95000"/>
            </a:schemeClr>
          </a:solidFill>
        </p:spPr>
        <p:txBody>
          <a:bodyPr wrap="square" rtlCol="0">
            <a:spAutoFit/>
          </a:bodyPr>
          <a:lstStyle/>
          <a:p>
            <a:pPr algn="ctr"/>
            <a:r>
              <a:rPr lang="es-CO" sz="1600" b="1" dirty="0">
                <a:latin typeface="Verdana" panose="020B0604030504040204" pitchFamily="34" charset="0"/>
                <a:ea typeface="Verdana" panose="020B0604030504040204" pitchFamily="34" charset="0"/>
              </a:rPr>
              <a:t>7 COMPONENTES</a:t>
            </a:r>
          </a:p>
        </p:txBody>
      </p:sp>
      <p:pic>
        <p:nvPicPr>
          <p:cNvPr id="5" name="Imagen 4">
            <a:extLst>
              <a:ext uri="{FF2B5EF4-FFF2-40B4-BE49-F238E27FC236}">
                <a16:creationId xmlns:a16="http://schemas.microsoft.com/office/drawing/2014/main" id="{B0900638-6F8D-4FFD-9372-4FBDD430D149}"/>
              </a:ext>
            </a:extLst>
          </p:cNvPr>
          <p:cNvPicPr>
            <a:picLocks noChangeAspect="1"/>
          </p:cNvPicPr>
          <p:nvPr/>
        </p:nvPicPr>
        <p:blipFill>
          <a:blip r:embed="rId2"/>
          <a:stretch>
            <a:fillRect/>
          </a:stretch>
        </p:blipFill>
        <p:spPr>
          <a:xfrm>
            <a:off x="1693385" y="2300077"/>
            <a:ext cx="481626" cy="548688"/>
          </a:xfrm>
          <a:prstGeom prst="rect">
            <a:avLst/>
          </a:prstGeom>
        </p:spPr>
      </p:pic>
      <p:sp>
        <p:nvSpPr>
          <p:cNvPr id="13" name="CuadroTexto 12">
            <a:extLst>
              <a:ext uri="{FF2B5EF4-FFF2-40B4-BE49-F238E27FC236}">
                <a16:creationId xmlns:a16="http://schemas.microsoft.com/office/drawing/2014/main" id="{35D649D3-A9F9-4915-8356-EF256FDDC486}"/>
              </a:ext>
            </a:extLst>
          </p:cNvPr>
          <p:cNvSpPr txBox="1"/>
          <p:nvPr/>
        </p:nvSpPr>
        <p:spPr>
          <a:xfrm>
            <a:off x="2377873" y="2132396"/>
            <a:ext cx="3490091" cy="838676"/>
          </a:xfrm>
          <a:prstGeom prst="roundRect">
            <a:avLst>
              <a:gd name="adj" fmla="val 20559"/>
            </a:avLst>
          </a:prstGeom>
          <a:solidFill>
            <a:schemeClr val="bg1">
              <a:lumMod val="95000"/>
            </a:schemeClr>
          </a:solid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Ley 2195 de 2022 - Art. 31</a:t>
            </a:r>
          </a:p>
          <a:p>
            <a:pPr>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Programa de Transparencia y Ética Pública </a:t>
            </a:r>
          </a:p>
        </p:txBody>
      </p:sp>
      <p:sp>
        <p:nvSpPr>
          <p:cNvPr id="14" name="CuadroTexto 13">
            <a:extLst>
              <a:ext uri="{FF2B5EF4-FFF2-40B4-BE49-F238E27FC236}">
                <a16:creationId xmlns:a16="http://schemas.microsoft.com/office/drawing/2014/main" id="{B3C494DC-DBD6-4DBF-A82D-0FE74267728A}"/>
              </a:ext>
            </a:extLst>
          </p:cNvPr>
          <p:cNvSpPr txBox="1"/>
          <p:nvPr/>
        </p:nvSpPr>
        <p:spPr>
          <a:xfrm>
            <a:off x="2727225" y="3290500"/>
            <a:ext cx="1395693" cy="276999"/>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s-CO" sz="1200" i="0" u="none" strike="noStrike" kern="1200" cap="none" spc="0" normalizeH="0" baseline="0" noProof="0" dirty="0">
                <a:ln>
                  <a:noFill/>
                </a:ln>
                <a:effectLst/>
                <a:uLnTx/>
                <a:uFillTx/>
                <a:latin typeface="Verdana" panose="020B0604030504040204" pitchFamily="34" charset="0"/>
                <a:ea typeface="Verdana" panose="020B0604030504040204" pitchFamily="34" charset="0"/>
              </a:rPr>
              <a:t>Modifica</a:t>
            </a:r>
          </a:p>
        </p:txBody>
      </p:sp>
      <p:grpSp>
        <p:nvGrpSpPr>
          <p:cNvPr id="15" name="Grupo 14">
            <a:extLst>
              <a:ext uri="{FF2B5EF4-FFF2-40B4-BE49-F238E27FC236}">
                <a16:creationId xmlns:a16="http://schemas.microsoft.com/office/drawing/2014/main" id="{EC6D3D2F-2F17-414C-B159-8EAD44D84D90}"/>
              </a:ext>
            </a:extLst>
          </p:cNvPr>
          <p:cNvGrpSpPr/>
          <p:nvPr/>
        </p:nvGrpSpPr>
        <p:grpSpPr>
          <a:xfrm rot="10800000">
            <a:off x="3947375" y="3109487"/>
            <a:ext cx="344844" cy="702354"/>
            <a:chOff x="2623253" y="3424196"/>
            <a:chExt cx="296820" cy="646043"/>
          </a:xfrm>
        </p:grpSpPr>
        <p:sp>
          <p:nvSpPr>
            <p:cNvPr id="16" name="Rectángulo redondeado 13">
              <a:extLst>
                <a:ext uri="{FF2B5EF4-FFF2-40B4-BE49-F238E27FC236}">
                  <a16:creationId xmlns:a16="http://schemas.microsoft.com/office/drawing/2014/main" id="{5F234E5C-6708-47FD-9B5D-0682546F8F02}"/>
                </a:ext>
              </a:extLst>
            </p:cNvPr>
            <p:cNvSpPr/>
            <p:nvPr/>
          </p:nvSpPr>
          <p:spPr>
            <a:xfrm>
              <a:off x="2623253" y="3424196"/>
              <a:ext cx="296820" cy="646043"/>
            </a:xfrm>
            <a:prstGeom prst="roundRect">
              <a:avLst>
                <a:gd name="adj" fmla="val 50000"/>
              </a:avLst>
            </a:prstGeom>
            <a:solidFill>
              <a:srgbClr val="FEB34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Elipse 16">
              <a:extLst>
                <a:ext uri="{FF2B5EF4-FFF2-40B4-BE49-F238E27FC236}">
                  <a16:creationId xmlns:a16="http://schemas.microsoft.com/office/drawing/2014/main" id="{6CD250E7-B855-4DBA-9C0D-4A0B7B9EC4EA}"/>
                </a:ext>
              </a:extLst>
            </p:cNvPr>
            <p:cNvSpPr/>
            <p:nvPr/>
          </p:nvSpPr>
          <p:spPr>
            <a:xfrm>
              <a:off x="2623253" y="3426106"/>
              <a:ext cx="296820" cy="296820"/>
            </a:xfrm>
            <a:prstGeom prst="ellipse">
              <a:avLst/>
            </a:prstGeom>
            <a:solidFill>
              <a:srgbClr val="FEB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Triángulo 15">
              <a:extLst>
                <a:ext uri="{FF2B5EF4-FFF2-40B4-BE49-F238E27FC236}">
                  <a16:creationId xmlns:a16="http://schemas.microsoft.com/office/drawing/2014/main" id="{E6ECDE18-24F8-4813-B963-C96F8633D6D6}"/>
                </a:ext>
              </a:extLst>
            </p:cNvPr>
            <p:cNvSpPr/>
            <p:nvPr/>
          </p:nvSpPr>
          <p:spPr>
            <a:xfrm>
              <a:off x="2691115" y="3495556"/>
              <a:ext cx="167832" cy="1446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9" name="Imagen 18">
            <a:extLst>
              <a:ext uri="{FF2B5EF4-FFF2-40B4-BE49-F238E27FC236}">
                <a16:creationId xmlns:a16="http://schemas.microsoft.com/office/drawing/2014/main" id="{A380E26E-EB5E-42AD-8933-841D8685C382}"/>
              </a:ext>
            </a:extLst>
          </p:cNvPr>
          <p:cNvPicPr>
            <a:picLocks noChangeAspect="1"/>
          </p:cNvPicPr>
          <p:nvPr/>
        </p:nvPicPr>
        <p:blipFill>
          <a:blip r:embed="rId3"/>
          <a:stretch>
            <a:fillRect/>
          </a:stretch>
        </p:blipFill>
        <p:spPr>
          <a:xfrm>
            <a:off x="1600177" y="4142921"/>
            <a:ext cx="481626" cy="554784"/>
          </a:xfrm>
          <a:prstGeom prst="rect">
            <a:avLst/>
          </a:prstGeom>
        </p:spPr>
      </p:pic>
      <p:sp>
        <p:nvSpPr>
          <p:cNvPr id="20" name="CuadroTexto 19">
            <a:extLst>
              <a:ext uri="{FF2B5EF4-FFF2-40B4-BE49-F238E27FC236}">
                <a16:creationId xmlns:a16="http://schemas.microsoft.com/office/drawing/2014/main" id="{AE536D2F-15D0-4C7B-B655-1C2082462FD0}"/>
              </a:ext>
            </a:extLst>
          </p:cNvPr>
          <p:cNvSpPr txBox="1"/>
          <p:nvPr/>
        </p:nvSpPr>
        <p:spPr>
          <a:xfrm>
            <a:off x="2272096" y="3976713"/>
            <a:ext cx="3748754" cy="838676"/>
          </a:xfrm>
          <a:prstGeom prst="roundRect">
            <a:avLst>
              <a:gd name="adj" fmla="val 20559"/>
            </a:avLst>
          </a:prstGeom>
          <a:solidFill>
            <a:schemeClr val="bg1">
              <a:lumMod val="95000"/>
            </a:schemeClr>
          </a:solid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Ley 1474 de 2011 - Art. 73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Plan Anticorrupción y de Atención al Ciudadano</a:t>
            </a:r>
          </a:p>
        </p:txBody>
      </p:sp>
      <p:pic>
        <p:nvPicPr>
          <p:cNvPr id="23" name="Imagen 22">
            <a:extLst>
              <a:ext uri="{FF2B5EF4-FFF2-40B4-BE49-F238E27FC236}">
                <a16:creationId xmlns:a16="http://schemas.microsoft.com/office/drawing/2014/main" id="{2EB8577E-6B62-4520-B918-90EE1F094EC3}"/>
              </a:ext>
            </a:extLst>
          </p:cNvPr>
          <p:cNvPicPr>
            <a:picLocks noChangeAspect="1"/>
          </p:cNvPicPr>
          <p:nvPr/>
        </p:nvPicPr>
        <p:blipFill>
          <a:blip r:embed="rId4"/>
          <a:stretch>
            <a:fillRect/>
          </a:stretch>
        </p:blipFill>
        <p:spPr>
          <a:xfrm>
            <a:off x="6007925" y="1646624"/>
            <a:ext cx="4661996" cy="4573756"/>
          </a:xfrm>
          <a:prstGeom prst="rect">
            <a:avLst/>
          </a:prstGeom>
        </p:spPr>
      </p:pic>
      <p:sp>
        <p:nvSpPr>
          <p:cNvPr id="24" name="CuadroTexto 23">
            <a:extLst>
              <a:ext uri="{FF2B5EF4-FFF2-40B4-BE49-F238E27FC236}">
                <a16:creationId xmlns:a16="http://schemas.microsoft.com/office/drawing/2014/main" id="{E3D90926-8E05-47CD-912D-45FB6A2EB316}"/>
              </a:ext>
            </a:extLst>
          </p:cNvPr>
          <p:cNvSpPr txBox="1"/>
          <p:nvPr/>
        </p:nvSpPr>
        <p:spPr>
          <a:xfrm>
            <a:off x="1412121" y="5075079"/>
            <a:ext cx="4025900" cy="935712"/>
          </a:xfrm>
          <a:prstGeom prst="roundRect">
            <a:avLst>
              <a:gd name="adj" fmla="val 9223"/>
            </a:avLst>
          </a:prstGeom>
          <a:solidFill>
            <a:schemeClr val="bg1"/>
          </a:solidFill>
          <a:ln>
            <a:solidFill>
              <a:schemeClr val="tx1"/>
            </a:solidFill>
          </a:ln>
        </p:spPr>
        <p:txBody>
          <a:bodyPr wrap="square" rtlCol="0">
            <a:spAutoFit/>
          </a:bodyPr>
          <a:lstStyle/>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Gestión del Riesgo de Corrupción</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Racionalización de trámites</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Servicio al Ciudadano</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Rendición de Cuentas</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Transparencia y Acceso a la Información Pública</a:t>
            </a:r>
            <a:r>
              <a:rPr lang="es-CO" sz="1200" dirty="0">
                <a:latin typeface="+mj-lt"/>
              </a:rPr>
              <a:t>.</a:t>
            </a:r>
            <a:endParaRPr kumimoji="0" lang="es-CO" sz="1200" i="0" u="none" strike="noStrike" kern="1200" cap="none" spc="0" normalizeH="0" baseline="0" noProof="0" dirty="0">
              <a:ln>
                <a:noFill/>
              </a:ln>
              <a:solidFill>
                <a:schemeClr val="tx1">
                  <a:lumMod val="75000"/>
                  <a:lumOff val="25000"/>
                </a:schemeClr>
              </a:solidFill>
              <a:effectLst/>
              <a:uLnTx/>
              <a:uFillTx/>
              <a:latin typeface="+mj-lt"/>
              <a:ea typeface="+mn-ea"/>
              <a:cs typeface="+mn-cs"/>
            </a:endParaRPr>
          </a:p>
        </p:txBody>
      </p:sp>
      <p:sp>
        <p:nvSpPr>
          <p:cNvPr id="25" name="CuadroTexto 24">
            <a:extLst>
              <a:ext uri="{FF2B5EF4-FFF2-40B4-BE49-F238E27FC236}">
                <a16:creationId xmlns:a16="http://schemas.microsoft.com/office/drawing/2014/main" id="{A4CA5E29-3BF2-4EA5-AC47-CDA29C958CCC}"/>
              </a:ext>
            </a:extLst>
          </p:cNvPr>
          <p:cNvSpPr txBox="1"/>
          <p:nvPr/>
        </p:nvSpPr>
        <p:spPr>
          <a:xfrm>
            <a:off x="7828234" y="1804980"/>
            <a:ext cx="1021378" cy="769441"/>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Gestión Integral Riesgo de Corrupción</a:t>
            </a:r>
          </a:p>
        </p:txBody>
      </p:sp>
      <p:sp>
        <p:nvSpPr>
          <p:cNvPr id="26" name="CuadroTexto 25">
            <a:extLst>
              <a:ext uri="{FF2B5EF4-FFF2-40B4-BE49-F238E27FC236}">
                <a16:creationId xmlns:a16="http://schemas.microsoft.com/office/drawing/2014/main" id="{D77C07FF-1582-47C2-9D3F-D76C7BC0A3AE}"/>
              </a:ext>
            </a:extLst>
          </p:cNvPr>
          <p:cNvSpPr txBox="1"/>
          <p:nvPr/>
        </p:nvSpPr>
        <p:spPr>
          <a:xfrm>
            <a:off x="9249077" y="2486821"/>
            <a:ext cx="1021378" cy="938719"/>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Redes Institucionales y canales de denuncia</a:t>
            </a:r>
          </a:p>
        </p:txBody>
      </p:sp>
      <p:sp>
        <p:nvSpPr>
          <p:cNvPr id="27" name="CuadroTexto 26">
            <a:extLst>
              <a:ext uri="{FF2B5EF4-FFF2-40B4-BE49-F238E27FC236}">
                <a16:creationId xmlns:a16="http://schemas.microsoft.com/office/drawing/2014/main" id="{90E2EEED-9C48-4CD7-9C56-C26C81D8BA5D}"/>
              </a:ext>
            </a:extLst>
          </p:cNvPr>
          <p:cNvSpPr txBox="1"/>
          <p:nvPr/>
        </p:nvSpPr>
        <p:spPr>
          <a:xfrm>
            <a:off x="9583880" y="4202078"/>
            <a:ext cx="1021378" cy="430887"/>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Legalidad e  Integridad</a:t>
            </a:r>
          </a:p>
        </p:txBody>
      </p:sp>
      <p:sp>
        <p:nvSpPr>
          <p:cNvPr id="32" name="CuadroTexto 31">
            <a:extLst>
              <a:ext uri="{FF2B5EF4-FFF2-40B4-BE49-F238E27FC236}">
                <a16:creationId xmlns:a16="http://schemas.microsoft.com/office/drawing/2014/main" id="{2F4C02BF-26EA-44BF-B4A6-B4552091664F}"/>
              </a:ext>
            </a:extLst>
          </p:cNvPr>
          <p:cNvSpPr txBox="1"/>
          <p:nvPr/>
        </p:nvSpPr>
        <p:spPr>
          <a:xfrm>
            <a:off x="8613018" y="5397304"/>
            <a:ext cx="1021378" cy="430887"/>
          </a:xfrm>
          <a:prstGeom prst="rect">
            <a:avLst/>
          </a:prstGeom>
          <a:noFill/>
        </p:spPr>
        <p:txBody>
          <a:bodyPr wrap="square">
            <a:spAutoFit/>
          </a:bodyPr>
          <a:lstStyle/>
          <a:p>
            <a:pPr lvl="0" algn="ctr"/>
            <a:r>
              <a:rPr lang="es-CO" sz="1100" dirty="0">
                <a:solidFill>
                  <a:schemeClr val="bg1"/>
                </a:solidFill>
                <a:latin typeface="Verdana" panose="020B0604030504040204" pitchFamily="34" charset="0"/>
                <a:ea typeface="Verdana" panose="020B0604030504040204" pitchFamily="34" charset="0"/>
              </a:rPr>
              <a:t>Iniciativas adicionales</a:t>
            </a:r>
          </a:p>
        </p:txBody>
      </p:sp>
      <p:sp>
        <p:nvSpPr>
          <p:cNvPr id="33" name="CuadroTexto 32">
            <a:extLst>
              <a:ext uri="{FF2B5EF4-FFF2-40B4-BE49-F238E27FC236}">
                <a16:creationId xmlns:a16="http://schemas.microsoft.com/office/drawing/2014/main" id="{FAD44D3C-14A6-4E5D-8225-4DB39702B990}"/>
              </a:ext>
            </a:extLst>
          </p:cNvPr>
          <p:cNvSpPr txBox="1"/>
          <p:nvPr/>
        </p:nvSpPr>
        <p:spPr>
          <a:xfrm>
            <a:off x="7066804" y="5302905"/>
            <a:ext cx="1021378" cy="707886"/>
          </a:xfrm>
          <a:prstGeom prst="rect">
            <a:avLst/>
          </a:prstGeom>
          <a:noFill/>
        </p:spPr>
        <p:txBody>
          <a:bodyPr wrap="square">
            <a:spAutoFit/>
          </a:bodyPr>
          <a:lstStyle/>
          <a:p>
            <a:pPr lvl="0" algn="ctr"/>
            <a:r>
              <a:rPr lang="es-CO" sz="1000" dirty="0">
                <a:solidFill>
                  <a:schemeClr val="bg1"/>
                </a:solidFill>
                <a:latin typeface="Verdana" panose="020B0604030504040204" pitchFamily="34" charset="0"/>
                <a:ea typeface="Verdana" panose="020B0604030504040204" pitchFamily="34" charset="0"/>
              </a:rPr>
              <a:t>Participación Ciudadana y Rendición de Cuentas</a:t>
            </a:r>
          </a:p>
        </p:txBody>
      </p:sp>
      <p:sp>
        <p:nvSpPr>
          <p:cNvPr id="34" name="Elipse 33">
            <a:extLst>
              <a:ext uri="{FF2B5EF4-FFF2-40B4-BE49-F238E27FC236}">
                <a16:creationId xmlns:a16="http://schemas.microsoft.com/office/drawing/2014/main" id="{DB5B095C-F6B4-46D4-A64D-19310D0F1FB8}"/>
              </a:ext>
            </a:extLst>
          </p:cNvPr>
          <p:cNvSpPr/>
          <p:nvPr/>
        </p:nvSpPr>
        <p:spPr>
          <a:xfrm>
            <a:off x="6801633" y="4885151"/>
            <a:ext cx="1490597" cy="1490597"/>
          </a:xfrm>
          <a:prstGeom prst="ellipse">
            <a:avLst/>
          </a:prstGeom>
          <a:noFill/>
          <a:ln w="57150">
            <a:solidFill>
              <a:srgbClr val="77B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CuadroTexto 34">
            <a:extLst>
              <a:ext uri="{FF2B5EF4-FFF2-40B4-BE49-F238E27FC236}">
                <a16:creationId xmlns:a16="http://schemas.microsoft.com/office/drawing/2014/main" id="{F3C3EE3A-96BC-4C09-9B06-40144721EDD1}"/>
              </a:ext>
            </a:extLst>
          </p:cNvPr>
          <p:cNvSpPr txBox="1"/>
          <p:nvPr/>
        </p:nvSpPr>
        <p:spPr>
          <a:xfrm>
            <a:off x="5968081" y="4117439"/>
            <a:ext cx="1261554" cy="600164"/>
          </a:xfrm>
          <a:prstGeom prst="rect">
            <a:avLst/>
          </a:prstGeom>
          <a:noFill/>
        </p:spPr>
        <p:txBody>
          <a:bodyPr wrap="square">
            <a:spAutoFit/>
          </a:bodyPr>
          <a:lstStyle/>
          <a:p>
            <a:pPr lvl="0" algn="ctr"/>
            <a:r>
              <a:rPr lang="es-CO" sz="1100" dirty="0">
                <a:solidFill>
                  <a:schemeClr val="bg1"/>
                </a:solidFill>
                <a:latin typeface="Verdana" panose="020B0604030504040204" pitchFamily="34" charset="0"/>
                <a:ea typeface="Verdana" panose="020B0604030504040204" pitchFamily="34" charset="0"/>
              </a:rPr>
              <a:t>Transparencia y Acceso a la Información</a:t>
            </a:r>
          </a:p>
        </p:txBody>
      </p:sp>
      <p:sp>
        <p:nvSpPr>
          <p:cNvPr id="36" name="CuadroTexto 35">
            <a:extLst>
              <a:ext uri="{FF2B5EF4-FFF2-40B4-BE49-F238E27FC236}">
                <a16:creationId xmlns:a16="http://schemas.microsoft.com/office/drawing/2014/main" id="{91E36FCB-45A9-42E6-BF47-BCCA796262B9}"/>
              </a:ext>
            </a:extLst>
          </p:cNvPr>
          <p:cNvSpPr txBox="1"/>
          <p:nvPr/>
        </p:nvSpPr>
        <p:spPr>
          <a:xfrm>
            <a:off x="6437868" y="2617932"/>
            <a:ext cx="1021378" cy="430887"/>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Estado Abierto</a:t>
            </a:r>
          </a:p>
        </p:txBody>
      </p:sp>
    </p:spTree>
    <p:extLst>
      <p:ext uri="{BB962C8B-B14F-4D97-AF65-F5344CB8AC3E}">
        <p14:creationId xmlns:p14="http://schemas.microsoft.com/office/powerpoint/2010/main" val="4095763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EEB9C898-1DCE-47B6-8636-641EEDDC7C42}"/>
              </a:ext>
            </a:extLst>
          </p:cNvPr>
          <p:cNvSpPr txBox="1"/>
          <p:nvPr/>
        </p:nvSpPr>
        <p:spPr>
          <a:xfrm>
            <a:off x="1382355" y="193303"/>
            <a:ext cx="10177673"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MARCO NORMATIVO</a:t>
            </a:r>
          </a:p>
        </p:txBody>
      </p:sp>
      <p:sp>
        <p:nvSpPr>
          <p:cNvPr id="6" name="CuadroTexto 5">
            <a:extLst>
              <a:ext uri="{FF2B5EF4-FFF2-40B4-BE49-F238E27FC236}">
                <a16:creationId xmlns:a16="http://schemas.microsoft.com/office/drawing/2014/main" id="{F355CF72-6852-4C66-8CF2-9E0E89D091D2}"/>
              </a:ext>
            </a:extLst>
          </p:cNvPr>
          <p:cNvSpPr txBox="1"/>
          <p:nvPr/>
        </p:nvSpPr>
        <p:spPr>
          <a:xfrm>
            <a:off x="1655748" y="945677"/>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MESAS PÚBLICAS</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8555CF7E-8706-43BA-9664-C5088943E46D}"/>
              </a:ext>
            </a:extLst>
          </p:cNvPr>
          <p:cNvSpPr txBox="1"/>
          <p:nvPr/>
        </p:nvSpPr>
        <p:spPr>
          <a:xfrm>
            <a:off x="1968852" y="1428894"/>
            <a:ext cx="2130841" cy="2862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1712 de 2014  </a:t>
            </a:r>
          </a:p>
        </p:txBody>
      </p:sp>
      <p:sp>
        <p:nvSpPr>
          <p:cNvPr id="8" name="CuadroTexto 7">
            <a:extLst>
              <a:ext uri="{FF2B5EF4-FFF2-40B4-BE49-F238E27FC236}">
                <a16:creationId xmlns:a16="http://schemas.microsoft.com/office/drawing/2014/main" id="{15B6C487-0B60-4461-A8A4-D3FF500AAC22}"/>
              </a:ext>
            </a:extLst>
          </p:cNvPr>
          <p:cNvSpPr txBox="1"/>
          <p:nvPr/>
        </p:nvSpPr>
        <p:spPr>
          <a:xfrm>
            <a:off x="4286137" y="1428894"/>
            <a:ext cx="6934070" cy="286232"/>
          </a:xfrm>
          <a:prstGeom prst="rect">
            <a:avLst/>
          </a:prstGeom>
          <a:noFill/>
          <a:ln>
            <a:solidFill>
              <a:schemeClr val="accent1">
                <a:lumMod val="40000"/>
                <a:lumOff val="60000"/>
              </a:schemeClr>
            </a:solidFill>
          </a:ln>
        </p:spPr>
        <p:txBody>
          <a:bodyPr wrap="square">
            <a:spAutoFit/>
          </a:bodyPr>
          <a:lstStyle/>
          <a:p>
            <a:pPr marL="14175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de Transparencia y Acceso a la Información Pública.</a:t>
            </a:r>
          </a:p>
        </p:txBody>
      </p:sp>
      <p:sp>
        <p:nvSpPr>
          <p:cNvPr id="9" name="CuadroTexto 8">
            <a:extLst>
              <a:ext uri="{FF2B5EF4-FFF2-40B4-BE49-F238E27FC236}">
                <a16:creationId xmlns:a16="http://schemas.microsoft.com/office/drawing/2014/main" id="{F16D4098-2514-4A83-9528-5B8779F2C95A}"/>
              </a:ext>
            </a:extLst>
          </p:cNvPr>
          <p:cNvSpPr txBox="1"/>
          <p:nvPr/>
        </p:nvSpPr>
        <p:spPr>
          <a:xfrm>
            <a:off x="1968848" y="1857502"/>
            <a:ext cx="2130841" cy="2862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Decreto 183 de 2015 </a:t>
            </a:r>
            <a:endPar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0" name="CuadroTexto 9">
            <a:extLst>
              <a:ext uri="{FF2B5EF4-FFF2-40B4-BE49-F238E27FC236}">
                <a16:creationId xmlns:a16="http://schemas.microsoft.com/office/drawing/2014/main" id="{1541AF87-54AC-4BF5-9D7E-CF1DB8EF1BAC}"/>
              </a:ext>
            </a:extLst>
          </p:cNvPr>
          <p:cNvSpPr txBox="1"/>
          <p:nvPr/>
        </p:nvSpPr>
        <p:spPr>
          <a:xfrm>
            <a:off x="4278011" y="1841180"/>
            <a:ext cx="6934069" cy="674031"/>
          </a:xfrm>
          <a:prstGeom prst="rect">
            <a:avLst/>
          </a:prstGeom>
          <a:noFill/>
          <a:ln>
            <a:solidFill>
              <a:schemeClr val="accent1">
                <a:lumMod val="40000"/>
                <a:lumOff val="60000"/>
              </a:schemeClr>
            </a:solidFill>
          </a:ln>
        </p:spPr>
        <p:txBody>
          <a:bodyPr wrap="square">
            <a:spAutoFit/>
          </a:bodyPr>
          <a:lstStyle/>
          <a:p>
            <a:pPr marL="0" marR="0" lvl="1" algn="just"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Único de la Función Pública, en el Art. 2.2.22.1 y siguientes, estableció que el Plan Anticorrupción y de Atención al Ciudadano hace parte del Modelo Integrado de Planeación y Gestión del Decreto 2482 de 2012</a:t>
            </a: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rPr>
              <a:t>. </a:t>
            </a:r>
          </a:p>
        </p:txBody>
      </p:sp>
      <p:sp>
        <p:nvSpPr>
          <p:cNvPr id="11" name="CuadroTexto 10">
            <a:extLst>
              <a:ext uri="{FF2B5EF4-FFF2-40B4-BE49-F238E27FC236}">
                <a16:creationId xmlns:a16="http://schemas.microsoft.com/office/drawing/2014/main" id="{3264D242-C8FD-4827-AE8B-24DDC798023D}"/>
              </a:ext>
            </a:extLst>
          </p:cNvPr>
          <p:cNvSpPr txBox="1"/>
          <p:nvPr/>
        </p:nvSpPr>
        <p:spPr>
          <a:xfrm>
            <a:off x="1994996" y="2654334"/>
            <a:ext cx="2130841" cy="3139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schemeClr val="tx1"/>
                </a:solidFill>
                <a:effectLst/>
                <a:uLnTx/>
                <a:uFillTx/>
                <a:latin typeface="+mj-lt"/>
                <a:ea typeface="+mn-ea"/>
                <a:cs typeface="Arial" pitchFamily="34" charset="0"/>
              </a:rPr>
              <a:t>Ley 1755 de 2015</a:t>
            </a:r>
          </a:p>
        </p:txBody>
      </p:sp>
      <p:sp>
        <p:nvSpPr>
          <p:cNvPr id="12" name="CuadroTexto 11">
            <a:extLst>
              <a:ext uri="{FF2B5EF4-FFF2-40B4-BE49-F238E27FC236}">
                <a16:creationId xmlns:a16="http://schemas.microsoft.com/office/drawing/2014/main" id="{79684C8A-AC87-47A7-8C43-CB82EC5F6B76}"/>
              </a:ext>
            </a:extLst>
          </p:cNvPr>
          <p:cNvSpPr txBox="1"/>
          <p:nvPr/>
        </p:nvSpPr>
        <p:spPr>
          <a:xfrm>
            <a:off x="4286136" y="2641265"/>
            <a:ext cx="6934069" cy="512448"/>
          </a:xfrm>
          <a:prstGeom prst="rect">
            <a:avLst/>
          </a:prstGeom>
          <a:noFill/>
          <a:ln>
            <a:solidFill>
              <a:schemeClr val="accent1">
                <a:lumMod val="40000"/>
                <a:lumOff val="60000"/>
              </a:schemeClr>
            </a:solidFill>
          </a:ln>
        </p:spPr>
        <p:txBody>
          <a:bodyPr wrap="square">
            <a:spAutoFit/>
          </a:bodyPr>
          <a:lstStyle/>
          <a:p>
            <a:pPr marL="0" marR="0" lvl="1" algn="l" defTabSz="533400" rtl="0" eaLnBrk="1" fontAlgn="auto" latinLnBrk="0" hangingPunct="1">
              <a:lnSpc>
                <a:spcPct val="90000"/>
              </a:lnSpc>
              <a:spcBef>
                <a:spcPct val="0"/>
              </a:spcBef>
              <a:spcAft>
                <a:spcPct val="15000"/>
              </a:spcAft>
              <a:buClrTx/>
              <a:buSzTx/>
              <a:tabLst/>
              <a:defRPr/>
            </a:pPr>
            <a:r>
              <a:rPr lang="es-CO" sz="1400" dirty="0">
                <a:latin typeface="Verdana" panose="020B0604030504040204" pitchFamily="34" charset="0"/>
                <a:ea typeface="Verdana" panose="020B0604030504040204" pitchFamily="34" charset="0"/>
                <a:cs typeface="Arial" pitchFamily="34" charset="0"/>
              </a:rPr>
              <a:t>-</a:t>
            </a: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que regula el derecho fundamental de petición.</a:t>
            </a:r>
          </a:p>
          <a:p>
            <a:pPr marL="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de Promoción y Protección al Derecho a la Participación Ciudadana.</a:t>
            </a:r>
          </a:p>
        </p:txBody>
      </p:sp>
      <p:sp>
        <p:nvSpPr>
          <p:cNvPr id="13" name="CuadroTexto 12">
            <a:extLst>
              <a:ext uri="{FF2B5EF4-FFF2-40B4-BE49-F238E27FC236}">
                <a16:creationId xmlns:a16="http://schemas.microsoft.com/office/drawing/2014/main" id="{05905751-62CD-4B92-A7D8-738A448E8467}"/>
              </a:ext>
            </a:extLst>
          </p:cNvPr>
          <p:cNvSpPr txBox="1"/>
          <p:nvPr/>
        </p:nvSpPr>
        <p:spPr>
          <a:xfrm>
            <a:off x="1994995" y="3241655"/>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Decreto 1499 de 2017 </a:t>
            </a:r>
            <a:endPar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4" name="CuadroTexto 13">
            <a:extLst>
              <a:ext uri="{FF2B5EF4-FFF2-40B4-BE49-F238E27FC236}">
                <a16:creationId xmlns:a16="http://schemas.microsoft.com/office/drawing/2014/main" id="{53EB78CF-20FF-4414-A354-FE3DB8F209F4}"/>
              </a:ext>
            </a:extLst>
          </p:cNvPr>
          <p:cNvSpPr txBox="1"/>
          <p:nvPr/>
        </p:nvSpPr>
        <p:spPr>
          <a:xfrm>
            <a:off x="4286136" y="3235961"/>
            <a:ext cx="6934069" cy="480131"/>
          </a:xfrm>
          <a:prstGeom prst="rect">
            <a:avLst/>
          </a:prstGeom>
          <a:noFill/>
          <a:ln>
            <a:solidFill>
              <a:schemeClr val="accent1">
                <a:lumMod val="40000"/>
                <a:lumOff val="60000"/>
              </a:schemeClr>
            </a:solidFill>
          </a:ln>
        </p:spPr>
        <p:txBody>
          <a:bodyPr wrap="square">
            <a:spAutoFit/>
          </a:bodyPr>
          <a:lstStyle/>
          <a:p>
            <a:pPr marL="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P</a:t>
            </a:r>
            <a:r>
              <a:rPr kumimoji="0" lang="es-ES" sz="1400" b="0" i="0" u="none" strike="noStrike" kern="1200" cap="none" spc="0" normalizeH="0" baseline="0" noProof="0" dirty="0" err="1">
                <a:ln>
                  <a:noFill/>
                </a:ln>
                <a:solidFill>
                  <a:schemeClr val="tx1"/>
                </a:solidFill>
                <a:effectLst/>
                <a:uLnTx/>
                <a:uFillTx/>
                <a:latin typeface="Verdana" panose="020B0604030504040204" pitchFamily="34" charset="0"/>
                <a:ea typeface="Verdana" panose="020B0604030504040204" pitchFamily="34" charset="0"/>
                <a:cs typeface="Arial" pitchFamily="34" charset="0"/>
              </a:rPr>
              <a:t>or</a:t>
            </a:r>
            <a:r>
              <a:rPr kumimoji="0" lang="es-ES"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 el cual se actualizó el MIPG para el orden nacional e hizo extensiva su implementación diferencial a las entidades territoriales. </a:t>
            </a:r>
            <a:endParaRPr kumimoji="0" lang="es-MX" altLang="es-MX" sz="12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endParaRPr>
          </a:p>
        </p:txBody>
      </p:sp>
      <p:sp>
        <p:nvSpPr>
          <p:cNvPr id="15" name="CuadroTexto 14">
            <a:extLst>
              <a:ext uri="{FF2B5EF4-FFF2-40B4-BE49-F238E27FC236}">
                <a16:creationId xmlns:a16="http://schemas.microsoft.com/office/drawing/2014/main" id="{59F88AFB-FE62-42A5-BE48-266F2EA37C98}"/>
              </a:ext>
            </a:extLst>
          </p:cNvPr>
          <p:cNvSpPr txBox="1"/>
          <p:nvPr/>
        </p:nvSpPr>
        <p:spPr>
          <a:xfrm>
            <a:off x="1994994" y="3963237"/>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Decreto 1081 de 2015</a:t>
            </a:r>
            <a:endPar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6" name="CuadroTexto 15">
            <a:extLst>
              <a:ext uri="{FF2B5EF4-FFF2-40B4-BE49-F238E27FC236}">
                <a16:creationId xmlns:a16="http://schemas.microsoft.com/office/drawing/2014/main" id="{8370D677-AEE7-48FB-B11B-56C6EFCB26AA}"/>
              </a:ext>
            </a:extLst>
          </p:cNvPr>
          <p:cNvSpPr txBox="1"/>
          <p:nvPr/>
        </p:nvSpPr>
        <p:spPr>
          <a:xfrm>
            <a:off x="4286136" y="3831192"/>
            <a:ext cx="6934069" cy="674031"/>
          </a:xfrm>
          <a:prstGeom prst="rect">
            <a:avLst/>
          </a:prstGeom>
          <a:noFill/>
          <a:ln>
            <a:solidFill>
              <a:schemeClr val="accent1">
                <a:lumMod val="40000"/>
                <a:lumOff val="60000"/>
              </a:schemeClr>
            </a:solidFill>
          </a:ln>
        </p:spPr>
        <p:txBody>
          <a:bodyPr wrap="square">
            <a:spAutoFit/>
          </a:bodyPr>
          <a:lstStyle/>
          <a:p>
            <a:pPr marL="0" marR="0" lvl="1" algn="l" defTabSz="444500" rtl="0" eaLnBrk="1" fontAlgn="auto" latinLnBrk="0" hangingPunct="1">
              <a:lnSpc>
                <a:spcPct val="90000"/>
              </a:lnSpc>
              <a:spcBef>
                <a:spcPct val="0"/>
              </a:spcBef>
              <a:spcAft>
                <a:spcPct val="15000"/>
              </a:spcAft>
              <a:buClrTx/>
              <a:buSzTx/>
              <a:tabLst/>
              <a:defRPr/>
            </a:pPr>
            <a:r>
              <a:rPr kumimoji="0" lang="es-MX" altLang="es-MX"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Metodología y estándares, que deben cumplir las entidades públicas: «Estrategias para la construcción del Plan Anticorrupción y de Atención al Ciudadano V2 2015</a:t>
            </a:r>
            <a:r>
              <a:rPr kumimoji="0" lang="es-MX" altLang="es-MX" sz="1400" b="0" i="1"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a:t>
            </a:r>
            <a:endParaRPr kumimoji="0" lang="es-MX" altLang="es-MX"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7" name="CuadroTexto 16">
            <a:extLst>
              <a:ext uri="{FF2B5EF4-FFF2-40B4-BE49-F238E27FC236}">
                <a16:creationId xmlns:a16="http://schemas.microsoft.com/office/drawing/2014/main" id="{85EEFCC5-EE7C-4F04-884E-D4EA812532D5}"/>
              </a:ext>
            </a:extLst>
          </p:cNvPr>
          <p:cNvSpPr txBox="1"/>
          <p:nvPr/>
        </p:nvSpPr>
        <p:spPr>
          <a:xfrm>
            <a:off x="1968847" y="4619714"/>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711200">
              <a:lnSpc>
                <a:spcPct val="90000"/>
              </a:lnSpc>
              <a:spcBef>
                <a:spcPct val="0"/>
              </a:spcBef>
              <a:spcAft>
                <a:spcPct val="35000"/>
              </a:spcAft>
              <a:defRPr/>
            </a:pPr>
            <a:r>
              <a:rPr lang="es-CO" sz="1400" dirty="0">
                <a:latin typeface="Verdana" panose="020B0604030504040204" pitchFamily="34" charset="0"/>
                <a:ea typeface="Verdana" panose="020B0604030504040204" pitchFamily="34" charset="0"/>
                <a:cs typeface="Arial" pitchFamily="34" charset="0"/>
              </a:rPr>
              <a:t>Decreto  230 de 2021 </a:t>
            </a:r>
            <a:endParaRPr lang="es-MX" altLang="es-MX" sz="1400" dirty="0">
              <a:latin typeface="Verdana" panose="020B0604030504040204" pitchFamily="34" charset="0"/>
              <a:ea typeface="Verdana" panose="020B0604030504040204" pitchFamily="34" charset="0"/>
              <a:cs typeface="Arial" pitchFamily="34" charset="0"/>
            </a:endParaRPr>
          </a:p>
        </p:txBody>
      </p:sp>
      <p:sp>
        <p:nvSpPr>
          <p:cNvPr id="18" name="CuadroTexto 17">
            <a:extLst>
              <a:ext uri="{FF2B5EF4-FFF2-40B4-BE49-F238E27FC236}">
                <a16:creationId xmlns:a16="http://schemas.microsoft.com/office/drawing/2014/main" id="{FE8B6FB7-0023-49A8-8D8B-68BCCEA50FAC}"/>
              </a:ext>
            </a:extLst>
          </p:cNvPr>
          <p:cNvSpPr txBox="1"/>
          <p:nvPr/>
        </p:nvSpPr>
        <p:spPr>
          <a:xfrm>
            <a:off x="4278010" y="4668455"/>
            <a:ext cx="6934069" cy="286232"/>
          </a:xfrm>
          <a:prstGeom prst="rect">
            <a:avLst/>
          </a:prstGeom>
          <a:noFill/>
          <a:ln>
            <a:solidFill>
              <a:schemeClr val="accent1">
                <a:lumMod val="40000"/>
                <a:lumOff val="60000"/>
              </a:schemeClr>
            </a:solidFill>
          </a:ln>
        </p:spPr>
        <p:txBody>
          <a:bodyPr wrap="square">
            <a:spAutoFit/>
          </a:bodyPr>
          <a:lstStyle/>
          <a:p>
            <a:pPr marL="0" lvl="1" defTabSz="533400">
              <a:lnSpc>
                <a:spcPct val="90000"/>
              </a:lnSpc>
              <a:spcBef>
                <a:spcPct val="0"/>
              </a:spcBef>
              <a:spcAft>
                <a:spcPct val="15000"/>
              </a:spcAft>
              <a:defRPr/>
            </a:pPr>
            <a:r>
              <a:rPr lang="es-CO" sz="1400" dirty="0">
                <a:latin typeface="Verdana" panose="020B0604030504040204" pitchFamily="34" charset="0"/>
                <a:ea typeface="Verdana" panose="020B0604030504040204" pitchFamily="34" charset="0"/>
              </a:rPr>
              <a:t>Por la cual se  crea el Sistema Nacional de Rendición  de Cuentas (</a:t>
            </a:r>
            <a:r>
              <a:rPr lang="es-CO" sz="1400" dirty="0" err="1">
                <a:latin typeface="Verdana" panose="020B0604030504040204" pitchFamily="34" charset="0"/>
                <a:ea typeface="Verdana" panose="020B0604030504040204" pitchFamily="34" charset="0"/>
              </a:rPr>
              <a:t>SNRdC</a:t>
            </a:r>
            <a:r>
              <a:rPr lang="es-CO" sz="1400" dirty="0">
                <a:latin typeface="Verdana" panose="020B0604030504040204" pitchFamily="34" charset="0"/>
                <a:ea typeface="Verdana" panose="020B0604030504040204" pitchFamily="34" charset="0"/>
              </a:rPr>
              <a:t>), </a:t>
            </a:r>
          </a:p>
        </p:txBody>
      </p:sp>
      <p:sp>
        <p:nvSpPr>
          <p:cNvPr id="19" name="CuadroTexto 18">
            <a:extLst>
              <a:ext uri="{FF2B5EF4-FFF2-40B4-BE49-F238E27FC236}">
                <a16:creationId xmlns:a16="http://schemas.microsoft.com/office/drawing/2014/main" id="{490DE81C-895D-4DCA-9542-1CDD584AC35A}"/>
              </a:ext>
            </a:extLst>
          </p:cNvPr>
          <p:cNvSpPr txBox="1"/>
          <p:nvPr/>
        </p:nvSpPr>
        <p:spPr>
          <a:xfrm>
            <a:off x="1968846" y="5245823"/>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Documento CONPES 167 de 2013 </a:t>
            </a:r>
            <a:endPar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20" name="CuadroTexto 19">
            <a:extLst>
              <a:ext uri="{FF2B5EF4-FFF2-40B4-BE49-F238E27FC236}">
                <a16:creationId xmlns:a16="http://schemas.microsoft.com/office/drawing/2014/main" id="{F6193DEE-E145-4D98-9F3D-54DC6F1A099E}"/>
              </a:ext>
            </a:extLst>
          </p:cNvPr>
          <p:cNvSpPr txBox="1"/>
          <p:nvPr/>
        </p:nvSpPr>
        <p:spPr>
          <a:xfrm>
            <a:off x="4278009" y="5245823"/>
            <a:ext cx="6934069" cy="286232"/>
          </a:xfrm>
          <a:prstGeom prst="rect">
            <a:avLst/>
          </a:prstGeom>
          <a:noFill/>
          <a:ln>
            <a:solidFill>
              <a:schemeClr val="accent1">
                <a:lumMod val="40000"/>
                <a:lumOff val="60000"/>
              </a:schemeClr>
            </a:solidFill>
          </a:ln>
        </p:spPr>
        <p:txBody>
          <a:bodyPr wrap="square">
            <a:spAutoFit/>
          </a:bodyPr>
          <a:lstStyle/>
          <a:p>
            <a:pPr marL="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Times New Roman" panose="02020603050405020304" pitchFamily="18" charset="0"/>
              </a:rPr>
              <a:t>“</a:t>
            </a: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Estrategia Nacional de la Política Pública Integral Anticorrupción”.</a:t>
            </a:r>
            <a:endParaRPr kumimoji="0" lang="es-MX" altLang="es-MX"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21" name="CuadroTexto 20">
            <a:extLst>
              <a:ext uri="{FF2B5EF4-FFF2-40B4-BE49-F238E27FC236}">
                <a16:creationId xmlns:a16="http://schemas.microsoft.com/office/drawing/2014/main" id="{D20559A4-6B69-4157-B0AC-46FD95C7F8F2}"/>
              </a:ext>
            </a:extLst>
          </p:cNvPr>
          <p:cNvSpPr txBox="1"/>
          <p:nvPr/>
        </p:nvSpPr>
        <p:spPr>
          <a:xfrm>
            <a:off x="1994994" y="5965689"/>
            <a:ext cx="2130841" cy="307777"/>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altLang="es-MX" sz="1400" dirty="0">
                <a:latin typeface="Verdana" panose="020B0604030504040204" pitchFamily="34" charset="0"/>
                <a:ea typeface="Verdana" panose="020B0604030504040204" pitchFamily="34" charset="0"/>
                <a:cs typeface="Arial" pitchFamily="34" charset="0"/>
              </a:rPr>
              <a:t>LEY 2195  DE 2022</a:t>
            </a:r>
            <a:endParaRPr lang="es-MX" altLang="es-MX" sz="1400" dirty="0">
              <a:latin typeface="Verdana" panose="020B0604030504040204" pitchFamily="34" charset="0"/>
              <a:ea typeface="Verdana" panose="020B0604030504040204" pitchFamily="34" charset="0"/>
              <a:cs typeface="Arial" pitchFamily="34" charset="0"/>
            </a:endParaRPr>
          </a:p>
        </p:txBody>
      </p:sp>
      <p:sp>
        <p:nvSpPr>
          <p:cNvPr id="22" name="CuadroTexto 21">
            <a:extLst>
              <a:ext uri="{FF2B5EF4-FFF2-40B4-BE49-F238E27FC236}">
                <a16:creationId xmlns:a16="http://schemas.microsoft.com/office/drawing/2014/main" id="{D0FF01E0-548C-411B-B4EE-9D0A632CF4F5}"/>
              </a:ext>
            </a:extLst>
          </p:cNvPr>
          <p:cNvSpPr txBox="1"/>
          <p:nvPr/>
        </p:nvSpPr>
        <p:spPr>
          <a:xfrm>
            <a:off x="4286136" y="5965689"/>
            <a:ext cx="6934069" cy="286232"/>
          </a:xfrm>
          <a:prstGeom prst="rect">
            <a:avLst/>
          </a:prstGeom>
          <a:noFill/>
          <a:ln>
            <a:solidFill>
              <a:schemeClr val="accent1">
                <a:lumMod val="40000"/>
                <a:lumOff val="60000"/>
              </a:schemeClr>
            </a:solidFill>
          </a:ln>
        </p:spPr>
        <p:txBody>
          <a:bodyPr wrap="square">
            <a:spAutoFit/>
          </a:bodyPr>
          <a:lstStyle/>
          <a:p>
            <a:pPr marL="0" lvl="1" defTabSz="533400">
              <a:lnSpc>
                <a:spcPct val="90000"/>
              </a:lnSpc>
              <a:spcBef>
                <a:spcPct val="0"/>
              </a:spcBef>
              <a:spcAft>
                <a:spcPct val="15000"/>
              </a:spcAft>
              <a:defRPr/>
            </a:pPr>
            <a:r>
              <a:rPr kumimoji="0" lang="es-CO" sz="1400" i="0" u="none" strike="noStrike" kern="1200" cap="none" spc="0" normalizeH="0" baseline="0" noProof="0" dirty="0">
                <a:ln>
                  <a:noFill/>
                </a:ln>
                <a:solidFill>
                  <a:schemeClr val="tx1"/>
                </a:solidFill>
                <a:effectLst/>
                <a:uLnTx/>
                <a:uFillTx/>
                <a:latin typeface="+mj-lt"/>
                <a:ea typeface="+mn-ea"/>
                <a:cs typeface="Arial" pitchFamily="34" charset="0"/>
              </a:rPr>
              <a:t> </a:t>
            </a:r>
            <a:r>
              <a:rPr lang="es-ES" sz="1400" dirty="0">
                <a:solidFill>
                  <a:schemeClr val="tx1"/>
                </a:solidFill>
                <a:latin typeface="Verdana" panose="020B0604030504040204" pitchFamily="34" charset="0"/>
                <a:ea typeface="Verdana" panose="020B0604030504040204" pitchFamily="34" charset="0"/>
              </a:rPr>
              <a:t>Programa de Transparencia y Ética Pública</a:t>
            </a:r>
            <a:endParaRPr lang="es-MX" altLang="es-MX" sz="1400" dirty="0">
              <a:solidFill>
                <a:schemeClr val="tx1"/>
              </a:solidFill>
              <a:latin typeface="Verdana" panose="020B0604030504040204" pitchFamily="34" charset="0"/>
              <a:ea typeface="Verdana" panose="020B0604030504040204" pitchFamily="34" charset="0"/>
              <a:cs typeface="Arial" pitchFamily="34" charset="0"/>
            </a:endParaRPr>
          </a:p>
        </p:txBody>
      </p:sp>
    </p:spTree>
    <p:extLst>
      <p:ext uri="{BB962C8B-B14F-4D97-AF65-F5344CB8AC3E}">
        <p14:creationId xmlns:p14="http://schemas.microsoft.com/office/powerpoint/2010/main" val="1910711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7FEA5FBE-97F7-43DF-ACFB-17DD0A6D6E72}"/>
              </a:ext>
            </a:extLst>
          </p:cNvPr>
          <p:cNvSpPr txBox="1"/>
          <p:nvPr/>
        </p:nvSpPr>
        <p:spPr>
          <a:xfrm>
            <a:off x="1343204" y="249037"/>
            <a:ext cx="10116157"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MICROSITIO DE TRANSPARENCIA-PÁGINA WEB</a:t>
            </a:r>
          </a:p>
        </p:txBody>
      </p:sp>
      <p:pic>
        <p:nvPicPr>
          <p:cNvPr id="6" name="Imagen 5">
            <a:extLst>
              <a:ext uri="{FF2B5EF4-FFF2-40B4-BE49-F238E27FC236}">
                <a16:creationId xmlns:a16="http://schemas.microsoft.com/office/drawing/2014/main" id="{654EEEDD-E59D-4CE8-91A0-A6C2EECC97D9}"/>
              </a:ext>
            </a:extLst>
          </p:cNvPr>
          <p:cNvPicPr>
            <a:picLocks noChangeAspect="1"/>
          </p:cNvPicPr>
          <p:nvPr/>
        </p:nvPicPr>
        <p:blipFill>
          <a:blip r:embed="rId2"/>
          <a:stretch>
            <a:fillRect/>
          </a:stretch>
        </p:blipFill>
        <p:spPr>
          <a:xfrm>
            <a:off x="759446" y="1263067"/>
            <a:ext cx="4389500" cy="4151736"/>
          </a:xfrm>
          <a:prstGeom prst="rect">
            <a:avLst/>
          </a:prstGeom>
        </p:spPr>
      </p:pic>
      <p:pic>
        <p:nvPicPr>
          <p:cNvPr id="7" name="Imagen 6">
            <a:extLst>
              <a:ext uri="{FF2B5EF4-FFF2-40B4-BE49-F238E27FC236}">
                <a16:creationId xmlns:a16="http://schemas.microsoft.com/office/drawing/2014/main" id="{5C3C3FE1-1D83-4F3F-AD7B-F2582D760A0F}"/>
              </a:ext>
            </a:extLst>
          </p:cNvPr>
          <p:cNvPicPr>
            <a:picLocks noChangeAspect="1"/>
          </p:cNvPicPr>
          <p:nvPr/>
        </p:nvPicPr>
        <p:blipFill>
          <a:blip r:embed="rId3"/>
          <a:stretch>
            <a:fillRect/>
          </a:stretch>
        </p:blipFill>
        <p:spPr>
          <a:xfrm>
            <a:off x="759446" y="5218955"/>
            <a:ext cx="4395597" cy="1390008"/>
          </a:xfrm>
          <a:prstGeom prst="rect">
            <a:avLst/>
          </a:prstGeom>
        </p:spPr>
      </p:pic>
      <p:pic>
        <p:nvPicPr>
          <p:cNvPr id="8" name="Imagen 7">
            <a:extLst>
              <a:ext uri="{FF2B5EF4-FFF2-40B4-BE49-F238E27FC236}">
                <a16:creationId xmlns:a16="http://schemas.microsoft.com/office/drawing/2014/main" id="{A1D90F81-B52E-475A-9768-85437213564A}"/>
              </a:ext>
            </a:extLst>
          </p:cNvPr>
          <p:cNvPicPr>
            <a:picLocks noChangeAspect="1"/>
          </p:cNvPicPr>
          <p:nvPr/>
        </p:nvPicPr>
        <p:blipFill>
          <a:blip r:embed="rId4"/>
          <a:stretch>
            <a:fillRect/>
          </a:stretch>
        </p:blipFill>
        <p:spPr>
          <a:xfrm>
            <a:off x="6034370" y="1316390"/>
            <a:ext cx="4925995" cy="4895512"/>
          </a:xfrm>
          <a:prstGeom prst="rect">
            <a:avLst/>
          </a:prstGeom>
        </p:spPr>
      </p:pic>
    </p:spTree>
    <p:extLst>
      <p:ext uri="{BB962C8B-B14F-4D97-AF65-F5344CB8AC3E}">
        <p14:creationId xmlns:p14="http://schemas.microsoft.com/office/powerpoint/2010/main" val="3393036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9D3A87B4-A7D0-D30E-FB37-138F4E0F00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C91AB33F-D607-DAED-4A87-77EDA319EC6C}"/>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9FD7CA0D-59EA-4B18-98F2-577CB200C6AB}"/>
              </a:ext>
            </a:extLst>
          </p:cNvPr>
          <p:cNvSpPr txBox="1"/>
          <p:nvPr/>
        </p:nvSpPr>
        <p:spPr>
          <a:xfrm>
            <a:off x="145279" y="1138164"/>
            <a:ext cx="7674123" cy="1631216"/>
          </a:xfrm>
          <a:prstGeom prst="rect">
            <a:avLst/>
          </a:prstGeom>
          <a:noFill/>
        </p:spPr>
        <p:txBody>
          <a:bodyPr wrap="square" rtlCol="0">
            <a:spAutoFit/>
          </a:bodyPr>
          <a:lstStyle/>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INFORME GESTIÓN ADMINISTRATIVA</a:t>
            </a:r>
          </a:p>
          <a:p>
            <a:pPr algn="ctr"/>
            <a:endParaRPr lang="es-ES_tradnl" sz="2000" dirty="0">
              <a:solidFill>
                <a:schemeClr val="bg1"/>
              </a:solidFill>
              <a:latin typeface="Verdana" panose="020B0604030504040204" pitchFamily="34" charset="0"/>
              <a:ea typeface="Verdana" panose="020B0604030504040204" pitchFamily="34" charset="0"/>
            </a:endParaRPr>
          </a:p>
        </p:txBody>
      </p:sp>
      <p:sp>
        <p:nvSpPr>
          <p:cNvPr id="7" name="CuadroTexto 6">
            <a:extLst>
              <a:ext uri="{FF2B5EF4-FFF2-40B4-BE49-F238E27FC236}">
                <a16:creationId xmlns:a16="http://schemas.microsoft.com/office/drawing/2014/main" id="{2B0C268F-838A-4757-9577-6EE812468475}"/>
              </a:ext>
            </a:extLst>
          </p:cNvPr>
          <p:cNvSpPr txBox="1"/>
          <p:nvPr/>
        </p:nvSpPr>
        <p:spPr>
          <a:xfrm>
            <a:off x="1204957" y="2957386"/>
            <a:ext cx="5751320" cy="1477328"/>
          </a:xfrm>
          <a:prstGeom prst="rect">
            <a:avLst/>
          </a:prstGeom>
          <a:noFill/>
        </p:spPr>
        <p:txBody>
          <a:bodyPr wrap="square">
            <a:spAutoFit/>
          </a:bodyPr>
          <a:lstStyle/>
          <a:p>
            <a:pPr algn="ctr"/>
            <a:r>
              <a:rPr lang="es-CO" sz="3000" b="1" dirty="0">
                <a:solidFill>
                  <a:schemeClr val="bg1"/>
                </a:solidFill>
                <a:latin typeface="Verdana" panose="020B0604030504040204" pitchFamily="34" charset="0"/>
                <a:ea typeface="Verdana" panose="020B0604030504040204" pitchFamily="34" charset="0"/>
              </a:rPr>
              <a:t>Avance de políticas del Modelo Integrado de Planeación y Gestión </a:t>
            </a:r>
          </a:p>
        </p:txBody>
      </p:sp>
    </p:spTree>
    <p:extLst>
      <p:ext uri="{BB962C8B-B14F-4D97-AF65-F5344CB8AC3E}">
        <p14:creationId xmlns:p14="http://schemas.microsoft.com/office/powerpoint/2010/main" val="1924225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9425F9E-0EAD-7153-4131-90D3732030D5}"/>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B2D6B61A-B7AF-4386-89E7-20A81F9D3ADE}"/>
              </a:ext>
            </a:extLst>
          </p:cNvPr>
          <p:cNvSpPr txBox="1"/>
          <p:nvPr/>
        </p:nvSpPr>
        <p:spPr>
          <a:xfrm>
            <a:off x="1290791" y="301575"/>
            <a:ext cx="10017289"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GESTION ADMINISTRATIVA – RESULTADOS MIPG 2022</a:t>
            </a:r>
          </a:p>
        </p:txBody>
      </p:sp>
      <p:sp>
        <p:nvSpPr>
          <p:cNvPr id="5" name="CuadroTexto 4">
            <a:extLst>
              <a:ext uri="{FF2B5EF4-FFF2-40B4-BE49-F238E27FC236}">
                <a16:creationId xmlns:a16="http://schemas.microsoft.com/office/drawing/2014/main" id="{8857165D-E570-43EA-B18B-1030090C943F}"/>
              </a:ext>
            </a:extLst>
          </p:cNvPr>
          <p:cNvSpPr txBox="1"/>
          <p:nvPr/>
        </p:nvSpPr>
        <p:spPr>
          <a:xfrm>
            <a:off x="0" y="810235"/>
            <a:ext cx="12024360"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RESULTADOS MIPG – DICIEMBRE 2022</a:t>
            </a:r>
            <a:endParaRPr kumimoji="0" lang="es-419"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AA200EB0-937C-484B-A375-FC1D410B2CFF}"/>
              </a:ext>
            </a:extLst>
          </p:cNvPr>
          <p:cNvSpPr txBox="1"/>
          <p:nvPr/>
        </p:nvSpPr>
        <p:spPr>
          <a:xfrm>
            <a:off x="7191285" y="2945926"/>
            <a:ext cx="47659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D3: </a:t>
            </a:r>
            <a:r>
              <a:rPr kumimoji="0" lang="es-MX"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GESTIÓN CON VALORES PARA EL RESULTADO</a:t>
            </a:r>
            <a:endPar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CAB3D2D8-B752-470C-8B98-5224D0F51EAD}"/>
              </a:ext>
            </a:extLst>
          </p:cNvPr>
          <p:cNvSpPr txBox="1"/>
          <p:nvPr/>
        </p:nvSpPr>
        <p:spPr>
          <a:xfrm>
            <a:off x="7191285" y="4073519"/>
            <a:ext cx="439189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D4: </a:t>
            </a:r>
            <a:r>
              <a:rPr kumimoji="0" lang="es-MX"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EVALUACIÓN PARA EL RESULTADO</a:t>
            </a:r>
            <a:endPar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E768D367-AA21-4EE7-B80C-C3CB71BCF055}"/>
              </a:ext>
            </a:extLst>
          </p:cNvPr>
          <p:cNvPicPr>
            <a:picLocks noChangeAspect="1"/>
          </p:cNvPicPr>
          <p:nvPr/>
        </p:nvPicPr>
        <p:blipFill>
          <a:blip r:embed="rId2"/>
          <a:stretch>
            <a:fillRect/>
          </a:stretch>
        </p:blipFill>
        <p:spPr>
          <a:xfrm>
            <a:off x="2737301" y="6084538"/>
            <a:ext cx="6289253" cy="604907"/>
          </a:xfrm>
          <a:prstGeom prst="rect">
            <a:avLst/>
          </a:prstGeom>
        </p:spPr>
      </p:pic>
      <p:sp>
        <p:nvSpPr>
          <p:cNvPr id="12" name="CuadroTexto 11">
            <a:extLst>
              <a:ext uri="{FF2B5EF4-FFF2-40B4-BE49-F238E27FC236}">
                <a16:creationId xmlns:a16="http://schemas.microsoft.com/office/drawing/2014/main" id="{B9CAAAC2-510C-45D4-B941-8A3615EB6E84}"/>
              </a:ext>
            </a:extLst>
          </p:cNvPr>
          <p:cNvSpPr txBox="1"/>
          <p:nvPr/>
        </p:nvSpPr>
        <p:spPr>
          <a:xfrm>
            <a:off x="146685" y="5590041"/>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SIMEI – Sistema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Integral de Monitoreo y Evaluación Institucional -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hlinkClick r:id="rId3"/>
              </a:rPr>
              <a:t>https://simei.icbf.gov.co/tablerocontrol/index3.php?genera_tableror_w=Y&amp;ar_w=NTI=</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graphicFrame>
        <p:nvGraphicFramePr>
          <p:cNvPr id="13" name="Gráfico 12">
            <a:extLst>
              <a:ext uri="{FF2B5EF4-FFF2-40B4-BE49-F238E27FC236}">
                <a16:creationId xmlns:a16="http://schemas.microsoft.com/office/drawing/2014/main" id="{C196C567-D475-4EC7-B938-5F0C0F8AB2A1}"/>
              </a:ext>
            </a:extLst>
          </p:cNvPr>
          <p:cNvGraphicFramePr>
            <a:graphicFrameLocks/>
          </p:cNvGraphicFramePr>
          <p:nvPr>
            <p:extLst>
              <p:ext uri="{D42A27DB-BD31-4B8C-83A1-F6EECF244321}">
                <p14:modId xmlns:p14="http://schemas.microsoft.com/office/powerpoint/2010/main" val="3582934823"/>
              </p:ext>
            </p:extLst>
          </p:nvPr>
        </p:nvGraphicFramePr>
        <p:xfrm>
          <a:off x="234751" y="1521280"/>
          <a:ext cx="6435871" cy="3592482"/>
        </p:xfrm>
        <a:graphic>
          <a:graphicData uri="http://schemas.openxmlformats.org/drawingml/2006/chart">
            <c:chart xmlns:c="http://schemas.openxmlformats.org/drawingml/2006/chart" xmlns:r="http://schemas.openxmlformats.org/officeDocument/2006/relationships" r:id="rId4"/>
          </a:graphicData>
        </a:graphic>
      </p:graphicFrame>
      <p:sp>
        <p:nvSpPr>
          <p:cNvPr id="14" name="CuadroTexto 13">
            <a:extLst>
              <a:ext uri="{FF2B5EF4-FFF2-40B4-BE49-F238E27FC236}">
                <a16:creationId xmlns:a16="http://schemas.microsoft.com/office/drawing/2014/main" id="{2D36B833-E7AB-4397-89B1-AFCB4BC172AB}"/>
              </a:ext>
            </a:extLst>
          </p:cNvPr>
          <p:cNvSpPr txBox="1"/>
          <p:nvPr/>
        </p:nvSpPr>
        <p:spPr>
          <a:xfrm>
            <a:off x="7191285" y="1967946"/>
            <a:ext cx="47659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D1: </a:t>
            </a:r>
            <a:r>
              <a:rPr kumimoji="0" lang="es-MX"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TALENTO HUMANO</a:t>
            </a:r>
            <a:endPar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143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Interfaz de usuario gráfica&#10;&#10;Descripción generada automáticamente">
            <a:extLst>
              <a:ext uri="{FF2B5EF4-FFF2-40B4-BE49-F238E27FC236}">
                <a16:creationId xmlns:a16="http://schemas.microsoft.com/office/drawing/2014/main" id="{7082538B-F2E0-DFD9-B4F2-FCC7A8A3B3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AC648BC4-D1FB-C898-6B9A-5B2C890810BF}"/>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9CAF0A3C-B712-4CFF-8EE8-6FB104B75DB1}"/>
              </a:ext>
            </a:extLst>
          </p:cNvPr>
          <p:cNvSpPr txBox="1"/>
          <p:nvPr/>
        </p:nvSpPr>
        <p:spPr>
          <a:xfrm>
            <a:off x="1124125" y="411914"/>
            <a:ext cx="6031684" cy="4539704"/>
          </a:xfrm>
          <a:prstGeom prst="rect">
            <a:avLst/>
          </a:prstGeom>
          <a:noFill/>
        </p:spPr>
        <p:txBody>
          <a:bodyPr wrap="square" rtlCol="0">
            <a:spAutoFit/>
          </a:bodyPr>
          <a:lstStyle/>
          <a:p>
            <a:pPr algn="ctr"/>
            <a:r>
              <a:rPr lang="es-CO" sz="4000" b="1" dirty="0">
                <a:solidFill>
                  <a:schemeClr val="bg1"/>
                </a:solidFill>
                <a:latin typeface="Verdana" panose="020B0604030504040204" pitchFamily="34" charset="0"/>
                <a:ea typeface="Verdana" panose="020B0604030504040204" pitchFamily="34" charset="0"/>
              </a:rPr>
              <a:t>INFORME EJECUCIÓN FINANCIERA</a:t>
            </a:r>
          </a:p>
          <a:p>
            <a:pPr algn="ctr"/>
            <a:endParaRPr lang="es-419" sz="4400" b="1" dirty="0">
              <a:solidFill>
                <a:schemeClr val="bg1"/>
              </a:solidFill>
              <a:latin typeface="Verdana" panose="020B0604030504040204" pitchFamily="34" charset="0"/>
              <a:ea typeface="Verdana" panose="020B0604030504040204" pitchFamily="34" charset="0"/>
              <a:cs typeface="Roboto" panose="02000000000000000000" pitchFamily="2" charset="0"/>
            </a:endParaRPr>
          </a:p>
          <a:p>
            <a:pPr algn="ctr"/>
            <a:r>
              <a:rPr lang="es-CO" sz="3500" dirty="0">
                <a:solidFill>
                  <a:schemeClr val="bg1"/>
                </a:solidFill>
                <a:latin typeface="Verdana" panose="020B0604030504040204" pitchFamily="34" charset="0"/>
                <a:ea typeface="Verdana" panose="020B0604030504040204" pitchFamily="34" charset="0"/>
              </a:rPr>
              <a:t>Avance de políticas del Modelo Integrado de Planeación y Gestión</a:t>
            </a:r>
            <a:endParaRPr lang="es-ES_tradnl" sz="3500" dirty="0">
              <a:solidFill>
                <a:schemeClr val="bg1"/>
              </a:solidFill>
              <a:latin typeface="Verdana" panose="020B0604030504040204" pitchFamily="34" charset="0"/>
              <a:ea typeface="Verdana" panose="020B0604030504040204" pitchFamily="34" charset="0"/>
            </a:endParaRPr>
          </a:p>
          <a:p>
            <a:endParaRPr lang="es-ES_trad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75601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21F6215-50EC-053C-E4BB-BBBF1307AB23}"/>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EC6E997F-5914-409D-BC88-2DAF770500E9}"/>
              </a:ext>
            </a:extLst>
          </p:cNvPr>
          <p:cNvSpPr txBox="1"/>
          <p:nvPr/>
        </p:nvSpPr>
        <p:spPr>
          <a:xfrm>
            <a:off x="1615127" y="244047"/>
            <a:ext cx="9835845"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INFORME DE GESTIÓN FINANCIERA</a:t>
            </a:r>
            <a:endParaRPr kumimoji="0" lang="es-E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CuadroTexto 3">
            <a:extLst>
              <a:ext uri="{FF2B5EF4-FFF2-40B4-BE49-F238E27FC236}">
                <a16:creationId xmlns:a16="http://schemas.microsoft.com/office/drawing/2014/main" id="{7C534AB9-356F-4945-9A67-DB26206838A4}"/>
              </a:ext>
            </a:extLst>
          </p:cNvPr>
          <p:cNvSpPr txBox="1"/>
          <p:nvPr/>
        </p:nvSpPr>
        <p:spPr>
          <a:xfrm>
            <a:off x="402671" y="5738070"/>
            <a:ext cx="11140580" cy="276999"/>
          </a:xfrm>
          <a:prstGeom prst="rect">
            <a:avLst/>
          </a:prstGeom>
          <a:noFill/>
        </p:spPr>
        <p:txBody>
          <a:bodyPr wrap="square" rtlCol="0">
            <a:spAutoFit/>
          </a:bodyPr>
          <a:lstStyle/>
          <a:p>
            <a:r>
              <a:rPr lang="es-CO" sz="1200" b="1" dirty="0"/>
              <a:t>Fuente</a:t>
            </a:r>
            <a:r>
              <a:rPr lang="es-CO" sz="1200" dirty="0"/>
              <a:t>: </a:t>
            </a:r>
            <a:r>
              <a:rPr lang="es-CO" sz="1200" dirty="0">
                <a:hlinkClick r:id="rId2"/>
              </a:rPr>
              <a:t>https://intranet.icbf.gov.co/estadisticas-institucionales/metas-sociales-y-financieras</a:t>
            </a:r>
            <a:r>
              <a:rPr lang="es-CO" sz="1200" dirty="0"/>
              <a:t> </a:t>
            </a:r>
          </a:p>
        </p:txBody>
      </p:sp>
      <p:graphicFrame>
        <p:nvGraphicFramePr>
          <p:cNvPr id="5" name="Tabla 4">
            <a:extLst>
              <a:ext uri="{FF2B5EF4-FFF2-40B4-BE49-F238E27FC236}">
                <a16:creationId xmlns:a16="http://schemas.microsoft.com/office/drawing/2014/main" id="{D9BE0F6D-02F0-4655-B4D7-207E69DBBCD4}"/>
              </a:ext>
            </a:extLst>
          </p:cNvPr>
          <p:cNvGraphicFramePr>
            <a:graphicFrameLocks noGrp="1"/>
          </p:cNvGraphicFramePr>
          <p:nvPr>
            <p:extLst>
              <p:ext uri="{D42A27DB-BD31-4B8C-83A1-F6EECF244321}">
                <p14:modId xmlns:p14="http://schemas.microsoft.com/office/powerpoint/2010/main" val="385642062"/>
              </p:ext>
            </p:extLst>
          </p:nvPr>
        </p:nvGraphicFramePr>
        <p:xfrm>
          <a:off x="503106" y="1048281"/>
          <a:ext cx="11216314" cy="4530397"/>
        </p:xfrm>
        <a:graphic>
          <a:graphicData uri="http://schemas.openxmlformats.org/drawingml/2006/table">
            <a:tbl>
              <a:tblPr/>
              <a:tblGrid>
                <a:gridCol w="4002065">
                  <a:extLst>
                    <a:ext uri="{9D8B030D-6E8A-4147-A177-3AD203B41FA5}">
                      <a16:colId xmlns:a16="http://schemas.microsoft.com/office/drawing/2014/main" val="3353743773"/>
                    </a:ext>
                  </a:extLst>
                </a:gridCol>
                <a:gridCol w="2380175">
                  <a:extLst>
                    <a:ext uri="{9D8B030D-6E8A-4147-A177-3AD203B41FA5}">
                      <a16:colId xmlns:a16="http://schemas.microsoft.com/office/drawing/2014/main" val="3335746486"/>
                    </a:ext>
                  </a:extLst>
                </a:gridCol>
                <a:gridCol w="2575013">
                  <a:extLst>
                    <a:ext uri="{9D8B030D-6E8A-4147-A177-3AD203B41FA5}">
                      <a16:colId xmlns:a16="http://schemas.microsoft.com/office/drawing/2014/main" val="3307470441"/>
                    </a:ext>
                  </a:extLst>
                </a:gridCol>
                <a:gridCol w="2259061">
                  <a:extLst>
                    <a:ext uri="{9D8B030D-6E8A-4147-A177-3AD203B41FA5}">
                      <a16:colId xmlns:a16="http://schemas.microsoft.com/office/drawing/2014/main" val="785984021"/>
                    </a:ext>
                  </a:extLst>
                </a:gridCol>
              </a:tblGrid>
              <a:tr h="357663">
                <a:tc>
                  <a:txBody>
                    <a:bodyPr/>
                    <a:lstStyle/>
                    <a:p>
                      <a:pPr algn="l" fontAlgn="b"/>
                      <a:endParaRPr lang="es-CO" sz="14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O" sz="1400" b="0" i="0" u="none" strike="noStrike">
                        <a:solidFill>
                          <a:srgbClr val="000000"/>
                        </a:solidFill>
                        <a:effectLst/>
                        <a:latin typeface="Arial" panose="020B0604020202020204" pitchFamily="34" charset="0"/>
                        <a:cs typeface="Arial" panose="020B0604020202020204" pitchFamily="34" charset="0"/>
                      </a:endParaRPr>
                    </a:p>
                  </a:txBody>
                  <a:tcPr marL="72000" marR="7200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O" sz="1400" b="0" i="0" u="none" strike="noStrike">
                        <a:solidFill>
                          <a:srgbClr val="000000"/>
                        </a:solidFill>
                        <a:effectLst/>
                        <a:latin typeface="Arial" panose="020B0604020202020204" pitchFamily="34" charset="0"/>
                        <a:cs typeface="Arial" panose="020B0604020202020204" pitchFamily="34" charset="0"/>
                      </a:endParaRPr>
                    </a:p>
                  </a:txBody>
                  <a:tcPr marL="72000" marR="7200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O" sz="1400" b="0" i="0" u="none" strike="noStrike">
                        <a:solidFill>
                          <a:srgbClr val="000000"/>
                        </a:solidFill>
                        <a:effectLst/>
                        <a:latin typeface="Arial" panose="020B0604020202020204" pitchFamily="34" charset="0"/>
                        <a:cs typeface="Arial" panose="020B0604020202020204" pitchFamily="34" charset="0"/>
                      </a:endParaRPr>
                    </a:p>
                  </a:txBody>
                  <a:tcPr marL="72000" marR="72000"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437439"/>
                  </a:ext>
                </a:extLst>
              </a:tr>
              <a:tr h="919705">
                <a:tc gridSpan="4">
                  <a:txBody>
                    <a:bodyPr/>
                    <a:lstStyle/>
                    <a:p>
                      <a:pPr algn="ctr" rtl="0" fontAlgn="ctr"/>
                      <a:r>
                        <a:rPr lang="es-CO" sz="1400" b="1" i="0" u="none" strike="noStrike">
                          <a:solidFill>
                            <a:srgbClr val="000000"/>
                          </a:solidFill>
                          <a:effectLst/>
                          <a:latin typeface="Arial" panose="020B0604020202020204" pitchFamily="34" charset="0"/>
                          <a:cs typeface="Arial" panose="020B0604020202020204" pitchFamily="34" charset="0"/>
                        </a:rPr>
                        <a:t>PROGRAMACION METAS SOCIALES Y FINANCIERAS</a:t>
                      </a:r>
                      <a:br>
                        <a:rPr lang="es-CO" sz="1400" b="1" i="0" u="none" strike="noStrike">
                          <a:solidFill>
                            <a:srgbClr val="000000"/>
                          </a:solidFill>
                          <a:effectLst/>
                          <a:latin typeface="Arial" panose="020B0604020202020204" pitchFamily="34" charset="0"/>
                          <a:cs typeface="Arial" panose="020B0604020202020204" pitchFamily="34" charset="0"/>
                        </a:rPr>
                      </a:br>
                      <a:r>
                        <a:rPr lang="es-CO" sz="1400" b="1" i="0" u="none" strike="noStrike">
                          <a:solidFill>
                            <a:srgbClr val="000000"/>
                          </a:solidFill>
                          <a:effectLst/>
                          <a:latin typeface="Arial" panose="020B0604020202020204" pitchFamily="34" charset="0"/>
                          <a:cs typeface="Arial" panose="020B0604020202020204" pitchFamily="34" charset="0"/>
                        </a:rPr>
                        <a:t>CONSOLIDADO DE ATENCION</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68110961"/>
                  </a:ext>
                </a:extLst>
              </a:tr>
              <a:tr h="732357">
                <a:tc>
                  <a:txBody>
                    <a:bodyPr/>
                    <a:lstStyle/>
                    <a:p>
                      <a:pPr algn="ctr" rtl="0" fontAlgn="ctr"/>
                      <a:r>
                        <a:rPr lang="es-CO" sz="1400" b="1" i="0" u="none" strike="noStrike" dirty="0">
                          <a:solidFill>
                            <a:srgbClr val="000000"/>
                          </a:solidFill>
                          <a:effectLst/>
                          <a:latin typeface="Arial" panose="020B0604020202020204" pitchFamily="34" charset="0"/>
                          <a:cs typeface="Arial" panose="020B0604020202020204" pitchFamily="34" charset="0"/>
                        </a:rPr>
                        <a:t>MODALIDADES DE ATENCION</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1" i="0" u="none" strike="noStrike">
                          <a:solidFill>
                            <a:srgbClr val="000000"/>
                          </a:solidFill>
                          <a:effectLst/>
                          <a:latin typeface="Arial" panose="020B0604020202020204" pitchFamily="34" charset="0"/>
                          <a:cs typeface="Arial" panose="020B0604020202020204" pitchFamily="34" charset="0"/>
                        </a:rPr>
                        <a:t>CONTRATOS SUSCRITOS</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1" i="0" u="none" strike="noStrike">
                          <a:solidFill>
                            <a:srgbClr val="000000"/>
                          </a:solidFill>
                          <a:effectLst/>
                          <a:latin typeface="Arial" panose="020B0604020202020204" pitchFamily="34" charset="0"/>
                          <a:cs typeface="Arial" panose="020B0604020202020204" pitchFamily="34" charset="0"/>
                        </a:rPr>
                        <a:t> CUPOS PROGRAMADOS</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1" i="0" u="none" strike="noStrike">
                          <a:solidFill>
                            <a:srgbClr val="000000"/>
                          </a:solidFill>
                          <a:effectLst/>
                          <a:latin typeface="Arial" panose="020B0604020202020204" pitchFamily="34" charset="0"/>
                          <a:cs typeface="Arial" panose="020B0604020202020204" pitchFamily="34" charset="0"/>
                        </a:rPr>
                        <a:t>CUPOS ATENDIDOS</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B82A"/>
                    </a:solidFill>
                  </a:tcPr>
                </a:tc>
                <a:extLst>
                  <a:ext uri="{0D108BD9-81ED-4DB2-BD59-A6C34878D82A}">
                    <a16:rowId xmlns:a16="http://schemas.microsoft.com/office/drawing/2014/main" val="1979490279"/>
                  </a:ext>
                </a:extLst>
              </a:tr>
              <a:tr h="357663">
                <a:tc>
                  <a:txBody>
                    <a:bodyPr/>
                    <a:lstStyle/>
                    <a:p>
                      <a:pPr algn="l" rtl="0" fontAlgn="ctr"/>
                      <a:r>
                        <a:rPr lang="es-CO" sz="1400" b="0" i="0" u="none" strike="noStrike">
                          <a:solidFill>
                            <a:srgbClr val="000000"/>
                          </a:solidFill>
                          <a:effectLst/>
                          <a:latin typeface="Arial" panose="020B0604020202020204" pitchFamily="34" charset="0"/>
                          <a:cs typeface="Arial" panose="020B0604020202020204" pitchFamily="34" charset="0"/>
                        </a:rPr>
                        <a:t>PRIMERA INFANCIA</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dirty="0">
                          <a:solidFill>
                            <a:srgbClr val="000000"/>
                          </a:solidFill>
                          <a:effectLst/>
                          <a:latin typeface="Arial" panose="020B0604020202020204" pitchFamily="34" charset="0"/>
                          <a:cs typeface="Arial" panose="020B0604020202020204" pitchFamily="34" charset="0"/>
                        </a:rPr>
                        <a:t>121</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Arial" panose="020B0604020202020204" pitchFamily="34" charset="0"/>
                          <a:cs typeface="Arial" panose="020B0604020202020204" pitchFamily="34" charset="0"/>
                        </a:rPr>
                        <a:t>68.583</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Arial" panose="020B0604020202020204" pitchFamily="34" charset="0"/>
                          <a:cs typeface="Arial" panose="020B0604020202020204" pitchFamily="34" charset="0"/>
                        </a:rPr>
                        <a:t>66.269</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B82A"/>
                    </a:solidFill>
                  </a:tcPr>
                </a:tc>
                <a:extLst>
                  <a:ext uri="{0D108BD9-81ED-4DB2-BD59-A6C34878D82A}">
                    <a16:rowId xmlns:a16="http://schemas.microsoft.com/office/drawing/2014/main" val="273526977"/>
                  </a:ext>
                </a:extLst>
              </a:tr>
              <a:tr h="357663">
                <a:tc>
                  <a:txBody>
                    <a:bodyPr/>
                    <a:lstStyle/>
                    <a:p>
                      <a:pPr algn="l" rtl="0" fontAlgn="ctr"/>
                      <a:r>
                        <a:rPr lang="es-CO" sz="1400" b="0" i="0" u="none" strike="noStrike" dirty="0">
                          <a:solidFill>
                            <a:srgbClr val="000000"/>
                          </a:solidFill>
                          <a:effectLst/>
                          <a:latin typeface="Arial" panose="020B0604020202020204" pitchFamily="34" charset="0"/>
                          <a:cs typeface="Arial" panose="020B0604020202020204" pitchFamily="34" charset="0"/>
                        </a:rPr>
                        <a:t>INFANCIA</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dirty="0">
                          <a:solidFill>
                            <a:srgbClr val="000000"/>
                          </a:solidFill>
                          <a:effectLst/>
                          <a:latin typeface="Arial" panose="020B0604020202020204" pitchFamily="34" charset="0"/>
                          <a:cs typeface="Arial" panose="020B0604020202020204" pitchFamily="34" charset="0"/>
                        </a:rPr>
                        <a:t>12</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Arial" panose="020B0604020202020204" pitchFamily="34" charset="0"/>
                          <a:cs typeface="Arial" panose="020B0604020202020204" pitchFamily="34" charset="0"/>
                        </a:rPr>
                        <a:t>11.419</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Arial" panose="020B0604020202020204" pitchFamily="34" charset="0"/>
                          <a:cs typeface="Arial" panose="020B0604020202020204" pitchFamily="34" charset="0"/>
                        </a:rPr>
                        <a:t>11.394</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B82A"/>
                    </a:solidFill>
                  </a:tcPr>
                </a:tc>
                <a:extLst>
                  <a:ext uri="{0D108BD9-81ED-4DB2-BD59-A6C34878D82A}">
                    <a16:rowId xmlns:a16="http://schemas.microsoft.com/office/drawing/2014/main" val="2759754799"/>
                  </a:ext>
                </a:extLst>
              </a:tr>
              <a:tr h="357663">
                <a:tc>
                  <a:txBody>
                    <a:bodyPr/>
                    <a:lstStyle/>
                    <a:p>
                      <a:pPr algn="l" rtl="0" fontAlgn="ctr"/>
                      <a:r>
                        <a:rPr lang="es-CO" sz="1400" b="0" i="0" u="none" strike="noStrike">
                          <a:solidFill>
                            <a:srgbClr val="000000"/>
                          </a:solidFill>
                          <a:effectLst/>
                          <a:latin typeface="Arial" panose="020B0604020202020204" pitchFamily="34" charset="0"/>
                          <a:cs typeface="Arial" panose="020B0604020202020204" pitchFamily="34" charset="0"/>
                        </a:rPr>
                        <a:t>ADOLESCENCIA Y JUVENTUD </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dirty="0">
                          <a:solidFill>
                            <a:srgbClr val="000000"/>
                          </a:solidFill>
                          <a:effectLst/>
                          <a:latin typeface="Arial" panose="020B0604020202020204" pitchFamily="34" charset="0"/>
                          <a:cs typeface="Arial" panose="020B0604020202020204" pitchFamily="34" charset="0"/>
                        </a:rPr>
                        <a:t>13</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Arial" panose="020B0604020202020204" pitchFamily="34" charset="0"/>
                          <a:cs typeface="Arial" panose="020B0604020202020204" pitchFamily="34" charset="0"/>
                        </a:rPr>
                        <a:t>10.891</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Arial" panose="020B0604020202020204" pitchFamily="34" charset="0"/>
                          <a:cs typeface="Arial" panose="020B0604020202020204" pitchFamily="34" charset="0"/>
                        </a:rPr>
                        <a:t>10.801</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B82A"/>
                    </a:solidFill>
                  </a:tcPr>
                </a:tc>
                <a:extLst>
                  <a:ext uri="{0D108BD9-81ED-4DB2-BD59-A6C34878D82A}">
                    <a16:rowId xmlns:a16="http://schemas.microsoft.com/office/drawing/2014/main" val="59197103"/>
                  </a:ext>
                </a:extLst>
              </a:tr>
              <a:tr h="357663">
                <a:tc>
                  <a:txBody>
                    <a:bodyPr/>
                    <a:lstStyle/>
                    <a:p>
                      <a:pPr algn="l" rtl="0" fontAlgn="ctr"/>
                      <a:r>
                        <a:rPr lang="es-CO" sz="1400" b="0" i="0" u="none" strike="noStrike">
                          <a:solidFill>
                            <a:srgbClr val="000000"/>
                          </a:solidFill>
                          <a:effectLst/>
                          <a:latin typeface="Arial" panose="020B0604020202020204" pitchFamily="34" charset="0"/>
                          <a:cs typeface="Arial" panose="020B0604020202020204" pitchFamily="34" charset="0"/>
                        </a:rPr>
                        <a:t>FAMILIA Y COMUNIDADES</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dirty="0">
                          <a:solidFill>
                            <a:srgbClr val="000000"/>
                          </a:solidFill>
                          <a:effectLst/>
                          <a:latin typeface="Arial" panose="020B0604020202020204" pitchFamily="34" charset="0"/>
                          <a:cs typeface="Arial" panose="020B0604020202020204" pitchFamily="34" charset="0"/>
                        </a:rPr>
                        <a:t>13</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Arial" panose="020B0604020202020204" pitchFamily="34" charset="0"/>
                          <a:cs typeface="Arial" panose="020B0604020202020204" pitchFamily="34" charset="0"/>
                        </a:rPr>
                        <a:t>8.509</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Arial" panose="020B0604020202020204" pitchFamily="34" charset="0"/>
                          <a:cs typeface="Arial" panose="020B0604020202020204" pitchFamily="34" charset="0"/>
                        </a:rPr>
                        <a:t>8.495</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B82A"/>
                    </a:solidFill>
                  </a:tcPr>
                </a:tc>
                <a:extLst>
                  <a:ext uri="{0D108BD9-81ED-4DB2-BD59-A6C34878D82A}">
                    <a16:rowId xmlns:a16="http://schemas.microsoft.com/office/drawing/2014/main" val="4069616531"/>
                  </a:ext>
                </a:extLst>
              </a:tr>
              <a:tr h="357663">
                <a:tc>
                  <a:txBody>
                    <a:bodyPr/>
                    <a:lstStyle/>
                    <a:p>
                      <a:pPr algn="l" rtl="0" fontAlgn="ctr"/>
                      <a:r>
                        <a:rPr lang="es-CO" sz="1400" b="0" i="0" u="none" strike="noStrike">
                          <a:solidFill>
                            <a:srgbClr val="000000"/>
                          </a:solidFill>
                          <a:effectLst/>
                          <a:latin typeface="Arial" panose="020B0604020202020204" pitchFamily="34" charset="0"/>
                          <a:cs typeface="Arial" panose="020B0604020202020204" pitchFamily="34" charset="0"/>
                        </a:rPr>
                        <a:t>NUTRICION </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dirty="0">
                          <a:solidFill>
                            <a:srgbClr val="000000"/>
                          </a:solidFill>
                          <a:effectLst/>
                          <a:latin typeface="Arial" panose="020B0604020202020204" pitchFamily="34" charset="0"/>
                          <a:cs typeface="Arial" panose="020B0604020202020204" pitchFamily="34" charset="0"/>
                        </a:rPr>
                        <a:t>8</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dirty="0">
                          <a:solidFill>
                            <a:srgbClr val="000000"/>
                          </a:solidFill>
                          <a:effectLst/>
                          <a:latin typeface="Arial" panose="020B0604020202020204" pitchFamily="34" charset="0"/>
                          <a:cs typeface="Arial" panose="020B0604020202020204" pitchFamily="34" charset="0"/>
                        </a:rPr>
                        <a:t>1.365</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Arial" panose="020B0604020202020204" pitchFamily="34" charset="0"/>
                          <a:cs typeface="Arial" panose="020B0604020202020204" pitchFamily="34" charset="0"/>
                        </a:rPr>
                        <a:t>1.361</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B82A"/>
                    </a:solidFill>
                  </a:tcPr>
                </a:tc>
                <a:extLst>
                  <a:ext uri="{0D108BD9-81ED-4DB2-BD59-A6C34878D82A}">
                    <a16:rowId xmlns:a16="http://schemas.microsoft.com/office/drawing/2014/main" val="3358701237"/>
                  </a:ext>
                </a:extLst>
              </a:tr>
              <a:tr h="357663">
                <a:tc>
                  <a:txBody>
                    <a:bodyPr/>
                    <a:lstStyle/>
                    <a:p>
                      <a:pPr algn="l" rtl="0" fontAlgn="ctr"/>
                      <a:r>
                        <a:rPr lang="es-CO" sz="1400" b="0" i="0" u="none" strike="noStrike">
                          <a:solidFill>
                            <a:srgbClr val="000000"/>
                          </a:solidFill>
                          <a:effectLst/>
                          <a:latin typeface="Arial" panose="020B0604020202020204" pitchFamily="34" charset="0"/>
                          <a:cs typeface="Arial" panose="020B0604020202020204" pitchFamily="34" charset="0"/>
                        </a:rPr>
                        <a:t>PROTECCION</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dirty="0">
                          <a:solidFill>
                            <a:srgbClr val="000000"/>
                          </a:solidFill>
                          <a:effectLst/>
                          <a:latin typeface="Arial" panose="020B0604020202020204" pitchFamily="34" charset="0"/>
                          <a:cs typeface="Arial" panose="020B0604020202020204" pitchFamily="34" charset="0"/>
                        </a:rPr>
                        <a:t>29 </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Arial" panose="020B0604020202020204" pitchFamily="34" charset="0"/>
                          <a:cs typeface="Arial" panose="020B0604020202020204" pitchFamily="34" charset="0"/>
                        </a:rPr>
                        <a:t>3.138</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Arial" panose="020B0604020202020204" pitchFamily="34" charset="0"/>
                          <a:cs typeface="Arial" panose="020B0604020202020204" pitchFamily="34" charset="0"/>
                        </a:rPr>
                        <a:t>2.707</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B82A"/>
                    </a:solidFill>
                  </a:tcPr>
                </a:tc>
                <a:extLst>
                  <a:ext uri="{0D108BD9-81ED-4DB2-BD59-A6C34878D82A}">
                    <a16:rowId xmlns:a16="http://schemas.microsoft.com/office/drawing/2014/main" val="2283886826"/>
                  </a:ext>
                </a:extLst>
              </a:tr>
              <a:tr h="374694">
                <a:tc>
                  <a:txBody>
                    <a:bodyPr/>
                    <a:lstStyle/>
                    <a:p>
                      <a:pPr algn="l" rtl="0" fontAlgn="ctr"/>
                      <a:r>
                        <a:rPr lang="es-CO" sz="1400" b="1" i="0" u="none" strike="noStrike">
                          <a:solidFill>
                            <a:srgbClr val="000000"/>
                          </a:solidFill>
                          <a:effectLst/>
                          <a:latin typeface="Arial" panose="020B0604020202020204" pitchFamily="34" charset="0"/>
                          <a:cs typeface="Arial" panose="020B0604020202020204" pitchFamily="34" charset="0"/>
                        </a:rPr>
                        <a:t>TOTAL </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1" i="0" u="none" strike="noStrike" dirty="0">
                          <a:solidFill>
                            <a:srgbClr val="000000"/>
                          </a:solidFill>
                          <a:effectLst/>
                          <a:latin typeface="Arial" panose="020B0604020202020204" pitchFamily="34" charset="0"/>
                          <a:cs typeface="Arial" panose="020B0604020202020204" pitchFamily="34" charset="0"/>
                        </a:rPr>
                        <a:t> 167</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1" i="0" u="none" strike="noStrike">
                          <a:solidFill>
                            <a:srgbClr val="000000"/>
                          </a:solidFill>
                          <a:effectLst/>
                          <a:latin typeface="Arial" panose="020B0604020202020204" pitchFamily="34" charset="0"/>
                          <a:cs typeface="Arial" panose="020B0604020202020204" pitchFamily="34" charset="0"/>
                        </a:rPr>
                        <a:t>103.905</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1" i="0" u="none" strike="noStrike" dirty="0">
                          <a:solidFill>
                            <a:srgbClr val="000000"/>
                          </a:solidFill>
                          <a:effectLst/>
                          <a:latin typeface="Arial" panose="020B0604020202020204" pitchFamily="34" charset="0"/>
                          <a:cs typeface="Arial" panose="020B0604020202020204" pitchFamily="34" charset="0"/>
                        </a:rPr>
                        <a:t>101.027</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562170701"/>
                  </a:ext>
                </a:extLst>
              </a:tr>
            </a:tbl>
          </a:graphicData>
        </a:graphic>
      </p:graphicFrame>
    </p:spTree>
    <p:extLst>
      <p:ext uri="{BB962C8B-B14F-4D97-AF65-F5344CB8AC3E}">
        <p14:creationId xmlns:p14="http://schemas.microsoft.com/office/powerpoint/2010/main" val="437778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21F6215-50EC-053C-E4BB-BBBF1307AB23}"/>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EC6E997F-5914-409D-BC88-2DAF770500E9}"/>
              </a:ext>
            </a:extLst>
          </p:cNvPr>
          <p:cNvSpPr txBox="1"/>
          <p:nvPr/>
        </p:nvSpPr>
        <p:spPr>
          <a:xfrm>
            <a:off x="1551209" y="381469"/>
            <a:ext cx="989976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GESTIÓN FINANCIERA</a:t>
            </a:r>
            <a:endParaRPr kumimoji="0" lang="es-E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aphicFrame>
        <p:nvGraphicFramePr>
          <p:cNvPr id="5" name="Tabla 4">
            <a:extLst>
              <a:ext uri="{FF2B5EF4-FFF2-40B4-BE49-F238E27FC236}">
                <a16:creationId xmlns:a16="http://schemas.microsoft.com/office/drawing/2014/main" id="{4EAFD2FE-5B86-4775-84C3-2CC22D3FA95E}"/>
              </a:ext>
            </a:extLst>
          </p:cNvPr>
          <p:cNvGraphicFramePr>
            <a:graphicFrameLocks noGrp="1"/>
          </p:cNvGraphicFramePr>
          <p:nvPr>
            <p:extLst>
              <p:ext uri="{D42A27DB-BD31-4B8C-83A1-F6EECF244321}">
                <p14:modId xmlns:p14="http://schemas.microsoft.com/office/powerpoint/2010/main" val="1382832446"/>
              </p:ext>
            </p:extLst>
          </p:nvPr>
        </p:nvGraphicFramePr>
        <p:xfrm>
          <a:off x="266547" y="869280"/>
          <a:ext cx="11658905" cy="5279845"/>
        </p:xfrm>
        <a:graphic>
          <a:graphicData uri="http://schemas.openxmlformats.org/drawingml/2006/table">
            <a:tbl>
              <a:tblPr firstRow="1" firstCol="1" bandRow="1"/>
              <a:tblGrid>
                <a:gridCol w="6916998">
                  <a:extLst>
                    <a:ext uri="{9D8B030D-6E8A-4147-A177-3AD203B41FA5}">
                      <a16:colId xmlns:a16="http://schemas.microsoft.com/office/drawing/2014/main" val="916288155"/>
                    </a:ext>
                  </a:extLst>
                </a:gridCol>
                <a:gridCol w="1704338">
                  <a:extLst>
                    <a:ext uri="{9D8B030D-6E8A-4147-A177-3AD203B41FA5}">
                      <a16:colId xmlns:a16="http://schemas.microsoft.com/office/drawing/2014/main" val="2585187908"/>
                    </a:ext>
                  </a:extLst>
                </a:gridCol>
                <a:gridCol w="3037569">
                  <a:extLst>
                    <a:ext uri="{9D8B030D-6E8A-4147-A177-3AD203B41FA5}">
                      <a16:colId xmlns:a16="http://schemas.microsoft.com/office/drawing/2014/main" val="1541133849"/>
                    </a:ext>
                  </a:extLst>
                </a:gridCol>
              </a:tblGrid>
              <a:tr h="328280">
                <a:tc>
                  <a:txBody>
                    <a:bodyPr/>
                    <a:lstStyle/>
                    <a:p>
                      <a:pPr algn="ctr" rtl="0" fontAlgn="ctr"/>
                      <a:r>
                        <a:rPr lang="es-CO" sz="1400" b="1" i="0" u="none" strike="noStrike">
                          <a:solidFill>
                            <a:srgbClr val="000000"/>
                          </a:solidFill>
                          <a:effectLst/>
                          <a:latin typeface="+mn-lt"/>
                        </a:rPr>
                        <a:t>TIPO DE CONTRATO</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1400" b="1" i="0" u="none" strike="noStrike">
                          <a:solidFill>
                            <a:srgbClr val="000000"/>
                          </a:solidFill>
                          <a:effectLst/>
                          <a:latin typeface="+mn-lt"/>
                        </a:rPr>
                        <a:t>CANTIDAD</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1400" b="1" i="0" u="none" strike="noStrike">
                          <a:solidFill>
                            <a:srgbClr val="000000"/>
                          </a:solidFill>
                          <a:effectLst/>
                          <a:latin typeface="+mn-lt"/>
                        </a:rPr>
                        <a:t>VALOR</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20088430"/>
                  </a:ext>
                </a:extLst>
              </a:tr>
              <a:tr h="437708">
                <a:tc gridSpan="3">
                  <a:txBody>
                    <a:bodyPr/>
                    <a:lstStyle/>
                    <a:p>
                      <a:pPr algn="ctr" rtl="0" fontAlgn="ctr"/>
                      <a:r>
                        <a:rPr lang="es-CO" sz="1400" b="1" i="0" u="none" strike="noStrike">
                          <a:solidFill>
                            <a:srgbClr val="000000"/>
                          </a:solidFill>
                          <a:effectLst/>
                          <a:latin typeface="+mn-lt"/>
                        </a:rPr>
                        <a:t>Contratos de aporte</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367314207"/>
                  </a:ext>
                </a:extLst>
              </a:tr>
              <a:tr h="455945">
                <a:tc>
                  <a:txBody>
                    <a:bodyPr/>
                    <a:lstStyle/>
                    <a:p>
                      <a:pPr algn="just" rtl="0" fontAlgn="ctr"/>
                      <a:r>
                        <a:rPr lang="es-CO" sz="1400" b="0" i="0" u="none" strike="noStrike">
                          <a:solidFill>
                            <a:srgbClr val="000000"/>
                          </a:solidFill>
                          <a:effectLst/>
                          <a:latin typeface="+mn-lt"/>
                        </a:rPr>
                        <a:t>Contratos de aporte 2022 con vigencias futuras</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mn-lt"/>
                        </a:rPr>
                        <a:t>203</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just" rtl="0" fontAlgn="ctr"/>
                      <a:r>
                        <a:rPr lang="es-CO" sz="1400" b="0" i="0" u="none" strike="noStrike">
                          <a:solidFill>
                            <a:srgbClr val="000000"/>
                          </a:solidFill>
                          <a:effectLst/>
                          <a:latin typeface="+mn-lt"/>
                        </a:rPr>
                        <a:t> $                            2.313.487.041 </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388538380"/>
                  </a:ext>
                </a:extLst>
              </a:tr>
              <a:tr h="455945">
                <a:tc>
                  <a:txBody>
                    <a:bodyPr/>
                    <a:lstStyle/>
                    <a:p>
                      <a:pPr algn="just" rtl="0" fontAlgn="ctr"/>
                      <a:r>
                        <a:rPr lang="es-CO" sz="1400" b="0" i="0" u="none" strike="noStrike">
                          <a:solidFill>
                            <a:srgbClr val="000000"/>
                          </a:solidFill>
                          <a:effectLst/>
                          <a:latin typeface="+mn-lt"/>
                        </a:rPr>
                        <a:t>Contratos de aporte 2021 con vigencias futuras </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mn-lt"/>
                        </a:rPr>
                        <a:t>85</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just" rtl="0" fontAlgn="ctr"/>
                      <a:r>
                        <a:rPr lang="es-CO" sz="1400" b="0" i="0" u="none" strike="noStrike">
                          <a:solidFill>
                            <a:srgbClr val="000000"/>
                          </a:solidFill>
                          <a:effectLst/>
                          <a:latin typeface="+mn-lt"/>
                        </a:rPr>
                        <a:t> $                          44.420.112.432 </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28695376"/>
                  </a:ext>
                </a:extLst>
              </a:tr>
              <a:tr h="455945">
                <a:tc>
                  <a:txBody>
                    <a:bodyPr/>
                    <a:lstStyle/>
                    <a:p>
                      <a:pPr algn="just" rtl="0" fontAlgn="ctr"/>
                      <a:r>
                        <a:rPr lang="es-CO" sz="1400" b="0" i="0" u="none" strike="noStrike">
                          <a:solidFill>
                            <a:srgbClr val="000000"/>
                          </a:solidFill>
                          <a:effectLst/>
                          <a:latin typeface="+mn-lt"/>
                        </a:rPr>
                        <a:t>Contratos de aporte 2020 con vigencias futuras</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mn-lt"/>
                        </a:rPr>
                        <a:t>34</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just" rtl="0" fontAlgn="ctr"/>
                      <a:r>
                        <a:rPr lang="es-CO" sz="1400" b="0" i="0" u="none" strike="noStrike">
                          <a:solidFill>
                            <a:srgbClr val="000000"/>
                          </a:solidFill>
                          <a:effectLst/>
                          <a:latin typeface="+mn-lt"/>
                        </a:rPr>
                        <a:t> $                          38.641.166.022 </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151426106"/>
                  </a:ext>
                </a:extLst>
              </a:tr>
              <a:tr h="455945">
                <a:tc>
                  <a:txBody>
                    <a:bodyPr/>
                    <a:lstStyle/>
                    <a:p>
                      <a:pPr algn="just" rtl="0" fontAlgn="ctr"/>
                      <a:r>
                        <a:rPr lang="es-CO" sz="1400" b="1" i="0" u="none" strike="noStrike">
                          <a:solidFill>
                            <a:srgbClr val="000000"/>
                          </a:solidFill>
                          <a:effectLst/>
                          <a:latin typeface="+mn-lt"/>
                        </a:rPr>
                        <a:t>Total Contratos de aporte</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1" i="0" u="none" strike="noStrike">
                          <a:solidFill>
                            <a:srgbClr val="000000"/>
                          </a:solidFill>
                          <a:effectLst/>
                          <a:latin typeface="+mn-lt"/>
                        </a:rPr>
                        <a:t>322</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just" rtl="0" fontAlgn="ctr"/>
                      <a:r>
                        <a:rPr lang="es-CO" sz="1400" b="1" i="0" u="none" strike="noStrike">
                          <a:solidFill>
                            <a:srgbClr val="000000"/>
                          </a:solidFill>
                          <a:effectLst/>
                          <a:latin typeface="+mn-lt"/>
                        </a:rPr>
                        <a:t> $                          85.374.765.495 </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47010812"/>
                  </a:ext>
                </a:extLst>
              </a:tr>
              <a:tr h="519778">
                <a:tc gridSpan="3">
                  <a:txBody>
                    <a:bodyPr/>
                    <a:lstStyle/>
                    <a:p>
                      <a:pPr algn="ctr" rtl="0" fontAlgn="ctr"/>
                      <a:r>
                        <a:rPr lang="es-CO" sz="1400" b="1" i="0" u="none" strike="noStrike">
                          <a:solidFill>
                            <a:srgbClr val="000000"/>
                          </a:solidFill>
                          <a:effectLst/>
                          <a:latin typeface="+mn-lt"/>
                        </a:rPr>
                        <a:t>Contrato prestación servicios profesionales y de apoyo a la gestión</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785689301"/>
                  </a:ext>
                </a:extLst>
              </a:tr>
              <a:tr h="455945">
                <a:tc>
                  <a:txBody>
                    <a:bodyPr/>
                    <a:lstStyle/>
                    <a:p>
                      <a:pPr algn="just" rtl="0" fontAlgn="ctr"/>
                      <a:r>
                        <a:rPr lang="es-CO" sz="1400" b="0" i="0" u="none" strike="noStrike">
                          <a:solidFill>
                            <a:srgbClr val="000000"/>
                          </a:solidFill>
                          <a:effectLst/>
                          <a:latin typeface="+mn-lt"/>
                        </a:rPr>
                        <a:t>Contrato prestación servicios profesionales y de apoyo a la gestión 2022</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mn-lt"/>
                        </a:rPr>
                        <a:t>236</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just" rtl="0" fontAlgn="ctr"/>
                      <a:r>
                        <a:rPr lang="es-CO" sz="1400" b="0" i="0" u="none" strike="noStrike">
                          <a:solidFill>
                            <a:srgbClr val="000000"/>
                          </a:solidFill>
                          <a:effectLst/>
                          <a:latin typeface="+mn-lt"/>
                        </a:rPr>
                        <a:t> $                            4.929.297.028 </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59363253"/>
                  </a:ext>
                </a:extLst>
              </a:tr>
              <a:tr h="455945">
                <a:tc>
                  <a:txBody>
                    <a:bodyPr/>
                    <a:lstStyle/>
                    <a:p>
                      <a:pPr algn="just" rtl="0" fontAlgn="ctr"/>
                      <a:r>
                        <a:rPr lang="es-CO" sz="1400" b="0" i="0" u="none" strike="noStrike">
                          <a:solidFill>
                            <a:srgbClr val="000000"/>
                          </a:solidFill>
                          <a:effectLst/>
                          <a:latin typeface="+mn-lt"/>
                        </a:rPr>
                        <a:t>Contrato prestación servicios profesionales y de apoyo a la gestión 2021 con vigencias futuras</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mn-lt"/>
                        </a:rPr>
                        <a:t>82</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just" rtl="0" fontAlgn="ctr"/>
                      <a:r>
                        <a:rPr lang="es-CO" sz="1400" b="0" i="0" u="none" strike="noStrike">
                          <a:solidFill>
                            <a:srgbClr val="000000"/>
                          </a:solidFill>
                          <a:effectLst/>
                          <a:latin typeface="+mn-lt"/>
                        </a:rPr>
                        <a:t> $                            2.264.897.670 </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12058118"/>
                  </a:ext>
                </a:extLst>
              </a:tr>
              <a:tr h="455945">
                <a:tc>
                  <a:txBody>
                    <a:bodyPr/>
                    <a:lstStyle/>
                    <a:p>
                      <a:pPr algn="just" rtl="0" fontAlgn="ctr"/>
                      <a:r>
                        <a:rPr lang="es-CO" sz="1400" b="1" i="0" u="none" strike="noStrike">
                          <a:solidFill>
                            <a:srgbClr val="000000"/>
                          </a:solidFill>
                          <a:effectLst/>
                          <a:latin typeface="+mn-lt"/>
                        </a:rPr>
                        <a:t>Total Contratos de aporte</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1" i="0" u="none" strike="noStrike">
                          <a:solidFill>
                            <a:srgbClr val="000000"/>
                          </a:solidFill>
                          <a:effectLst/>
                          <a:latin typeface="+mn-lt"/>
                        </a:rPr>
                        <a:t>318</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just" rtl="0" fontAlgn="ctr"/>
                      <a:r>
                        <a:rPr lang="es-CO" sz="1400" b="1" i="0" u="none" strike="noStrike">
                          <a:solidFill>
                            <a:srgbClr val="000000"/>
                          </a:solidFill>
                          <a:effectLst/>
                          <a:latin typeface="+mn-lt"/>
                        </a:rPr>
                        <a:t> $                            7.194.194.698 </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23489935"/>
                  </a:ext>
                </a:extLst>
              </a:tr>
              <a:tr h="282686">
                <a:tc gridSpan="3">
                  <a:txBody>
                    <a:bodyPr/>
                    <a:lstStyle/>
                    <a:p>
                      <a:pPr algn="ctr" rtl="0" fontAlgn="ctr"/>
                      <a:r>
                        <a:rPr lang="es-CO" sz="1400" b="1" i="0" u="none" strike="noStrike">
                          <a:solidFill>
                            <a:srgbClr val="000000"/>
                          </a:solidFill>
                          <a:effectLst/>
                          <a:latin typeface="+mn-lt"/>
                        </a:rPr>
                        <a:t> </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0970261"/>
                  </a:ext>
                </a:extLst>
              </a:tr>
              <a:tr h="519778">
                <a:tc>
                  <a:txBody>
                    <a:bodyPr/>
                    <a:lstStyle/>
                    <a:p>
                      <a:pPr algn="just" rtl="0" fontAlgn="ctr"/>
                      <a:r>
                        <a:rPr lang="es-CO" sz="1400" b="1" i="0" u="none" strike="noStrike">
                          <a:solidFill>
                            <a:srgbClr val="000000"/>
                          </a:solidFill>
                          <a:effectLst/>
                          <a:latin typeface="+mn-lt"/>
                        </a:rPr>
                        <a:t>TOTAL CONTRATOS DE APORTE Y PRESTACIÓN DE SERVICIOS</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1" i="0" u="none" strike="noStrike">
                          <a:solidFill>
                            <a:srgbClr val="000000"/>
                          </a:solidFill>
                          <a:effectLst/>
                          <a:latin typeface="+mn-lt"/>
                        </a:rPr>
                        <a:t>640</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just" rtl="0" fontAlgn="ctr"/>
                      <a:r>
                        <a:rPr lang="es-CO" sz="1400" b="1" i="0" u="none" strike="noStrike" dirty="0">
                          <a:solidFill>
                            <a:srgbClr val="000000"/>
                          </a:solidFill>
                          <a:effectLst/>
                          <a:latin typeface="+mn-lt"/>
                        </a:rPr>
                        <a:t> $                          92.568.960.193 </a:t>
                      </a:r>
                    </a:p>
                  </a:txBody>
                  <a:tcPr marL="72000" marR="72000" marT="7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97125321"/>
                  </a:ext>
                </a:extLst>
              </a:tr>
            </a:tbl>
          </a:graphicData>
        </a:graphic>
      </p:graphicFrame>
      <p:sp>
        <p:nvSpPr>
          <p:cNvPr id="9" name="CuadroTexto 8">
            <a:extLst>
              <a:ext uri="{FF2B5EF4-FFF2-40B4-BE49-F238E27FC236}">
                <a16:creationId xmlns:a16="http://schemas.microsoft.com/office/drawing/2014/main" id="{3EE72BBC-3E70-4DCF-A73D-5F1FC469049B}"/>
              </a:ext>
            </a:extLst>
          </p:cNvPr>
          <p:cNvSpPr txBox="1"/>
          <p:nvPr/>
        </p:nvSpPr>
        <p:spPr>
          <a:xfrm>
            <a:off x="146685" y="6294717"/>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SITCO– Sistema </a:t>
            </a:r>
            <a:r>
              <a:rPr lang="es-MX" sz="1100" kern="0" dirty="0">
                <a:solidFill>
                  <a:sysClr val="windowText" lastClr="000000"/>
                </a:solidFill>
                <a:latin typeface="Arial Narrow" panose="020B0606020202030204" pitchFamily="34" charset="0"/>
              </a:rPr>
              <a:t>de Información y Trámite Contractual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hlinkClick r:id="rId2"/>
              </a:rPr>
              <a:t>https://sia.icbf.gov.co/General/General/Master/MasterPrincipal.aspx</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585563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con confianza media">
            <a:extLst>
              <a:ext uri="{FF2B5EF4-FFF2-40B4-BE49-F238E27FC236}">
                <a16:creationId xmlns:a16="http://schemas.microsoft.com/office/drawing/2014/main" id="{ACD5E428-FA22-90F9-4C90-8C6443789A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2001" cy="6858001"/>
          </a:xfrm>
          <a:prstGeom prst="rect">
            <a:avLst/>
          </a:prstGeom>
        </p:spPr>
      </p:pic>
      <p:sp>
        <p:nvSpPr>
          <p:cNvPr id="6" name="TextBox 6">
            <a:extLst>
              <a:ext uri="{FF2B5EF4-FFF2-40B4-BE49-F238E27FC236}">
                <a16:creationId xmlns:a16="http://schemas.microsoft.com/office/drawing/2014/main" id="{B0B35D07-D99E-F2C4-C848-EE762B56A885}"/>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Nunito Sans" pitchFamily="2" charset="77"/>
                <a:ea typeface="+mn-ea"/>
                <a:cs typeface="+mn-cs"/>
              </a:rPr>
              <a:t>PÚBLICA</a:t>
            </a:r>
          </a:p>
        </p:txBody>
      </p:sp>
      <p:sp>
        <p:nvSpPr>
          <p:cNvPr id="5" name="CuadroTexto 4">
            <a:extLst>
              <a:ext uri="{FF2B5EF4-FFF2-40B4-BE49-F238E27FC236}">
                <a16:creationId xmlns:a16="http://schemas.microsoft.com/office/drawing/2014/main" id="{4471BD77-7BA7-4879-9877-9E36DD77CB5A}"/>
              </a:ext>
            </a:extLst>
          </p:cNvPr>
          <p:cNvSpPr txBox="1"/>
          <p:nvPr/>
        </p:nvSpPr>
        <p:spPr>
          <a:xfrm>
            <a:off x="906011" y="1106409"/>
            <a:ext cx="6089631" cy="33393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INFORME EJECUCIÓN CONTRACTUAL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4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5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ASOCIADA A METAS</a:t>
            </a:r>
          </a:p>
        </p:txBody>
      </p:sp>
    </p:spTree>
    <p:extLst>
      <p:ext uri="{BB962C8B-B14F-4D97-AF65-F5344CB8AC3E}">
        <p14:creationId xmlns:p14="http://schemas.microsoft.com/office/powerpoint/2010/main" val="2293759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0A2F0253-15D0-84BD-F17A-7D5EB93E6C30}"/>
              </a:ext>
            </a:extLst>
          </p:cNvPr>
          <p:cNvSpPr txBox="1"/>
          <p:nvPr/>
        </p:nvSpPr>
        <p:spPr>
          <a:xfrm>
            <a:off x="0" y="6611779"/>
            <a:ext cx="1815590" cy="246221"/>
          </a:xfrm>
          <a:prstGeom prst="rect">
            <a:avLst/>
          </a:prstGeom>
          <a:noFill/>
        </p:spPr>
        <p:txBody>
          <a:bodyPr wrap="square" rtlCol="0">
            <a:spAutoFit/>
          </a:bodyPr>
          <a:lstStyle/>
          <a:p>
            <a:r>
              <a:rPr lang="es-ES" sz="1000" dirty="0">
                <a:solidFill>
                  <a:schemeClr val="bg1"/>
                </a:solidFill>
                <a:latin typeface="Nunito Sans" pitchFamily="2" charset="77"/>
              </a:rPr>
              <a:t>PÚBLICA</a:t>
            </a:r>
          </a:p>
        </p:txBody>
      </p:sp>
      <p:pic>
        <p:nvPicPr>
          <p:cNvPr id="8" name="Imagen 7">
            <a:extLst>
              <a:ext uri="{FF2B5EF4-FFF2-40B4-BE49-F238E27FC236}">
                <a16:creationId xmlns:a16="http://schemas.microsoft.com/office/drawing/2014/main" id="{23B05B4A-3CA1-450D-A416-E3F4008DAFF9}"/>
              </a:ext>
            </a:extLst>
          </p:cNvPr>
          <p:cNvPicPr>
            <a:picLocks noChangeAspect="1"/>
          </p:cNvPicPr>
          <p:nvPr/>
        </p:nvPicPr>
        <p:blipFill>
          <a:blip r:embed="rId2"/>
          <a:stretch>
            <a:fillRect/>
          </a:stretch>
        </p:blipFill>
        <p:spPr>
          <a:xfrm>
            <a:off x="1412776" y="1183080"/>
            <a:ext cx="646232" cy="646232"/>
          </a:xfrm>
          <a:prstGeom prst="rect">
            <a:avLst/>
          </a:prstGeom>
        </p:spPr>
      </p:pic>
      <p:sp>
        <p:nvSpPr>
          <p:cNvPr id="10" name="object 37">
            <a:extLst>
              <a:ext uri="{FF2B5EF4-FFF2-40B4-BE49-F238E27FC236}">
                <a16:creationId xmlns:a16="http://schemas.microsoft.com/office/drawing/2014/main" id="{A184712C-A911-42C0-B632-B1B656ED23CE}"/>
              </a:ext>
            </a:extLst>
          </p:cNvPr>
          <p:cNvSpPr/>
          <p:nvPr/>
        </p:nvSpPr>
        <p:spPr>
          <a:xfrm>
            <a:off x="1692772" y="1806747"/>
            <a:ext cx="366236" cy="364807"/>
          </a:xfrm>
          <a:custGeom>
            <a:avLst/>
            <a:gdLst/>
            <a:ahLst/>
            <a:cxnLst/>
            <a:rect l="l" t="t" r="r" b="b"/>
            <a:pathLst>
              <a:path w="488314" h="486410">
                <a:moveTo>
                  <a:pt x="392633" y="331355"/>
                </a:moveTo>
                <a:lnTo>
                  <a:pt x="298450" y="331355"/>
                </a:lnTo>
                <a:lnTo>
                  <a:pt x="325577" y="358355"/>
                </a:lnTo>
                <a:lnTo>
                  <a:pt x="325094" y="366901"/>
                </a:lnTo>
                <a:lnTo>
                  <a:pt x="414375" y="473722"/>
                </a:lnTo>
                <a:lnTo>
                  <a:pt x="444893" y="486143"/>
                </a:lnTo>
                <a:lnTo>
                  <a:pt x="461195" y="483038"/>
                </a:lnTo>
                <a:lnTo>
                  <a:pt x="475411" y="473722"/>
                </a:lnTo>
                <a:lnTo>
                  <a:pt x="484777" y="459573"/>
                </a:lnTo>
                <a:lnTo>
                  <a:pt x="487899" y="443349"/>
                </a:lnTo>
                <a:lnTo>
                  <a:pt x="484777" y="427122"/>
                </a:lnTo>
                <a:lnTo>
                  <a:pt x="475411" y="412965"/>
                </a:lnTo>
                <a:lnTo>
                  <a:pt x="398957" y="336270"/>
                </a:lnTo>
                <a:lnTo>
                  <a:pt x="392633" y="331355"/>
                </a:lnTo>
                <a:close/>
              </a:path>
              <a:path w="488314" h="486410">
                <a:moveTo>
                  <a:pt x="186220" y="0"/>
                </a:moveTo>
                <a:lnTo>
                  <a:pt x="136926" y="6350"/>
                </a:lnTo>
                <a:lnTo>
                  <a:pt x="92584" y="24818"/>
                </a:lnTo>
                <a:lnTo>
                  <a:pt x="54957" y="53614"/>
                </a:lnTo>
                <a:lnTo>
                  <a:pt x="25808" y="90950"/>
                </a:lnTo>
                <a:lnTo>
                  <a:pt x="6901" y="135037"/>
                </a:lnTo>
                <a:lnTo>
                  <a:pt x="0" y="184086"/>
                </a:lnTo>
                <a:lnTo>
                  <a:pt x="6383" y="233141"/>
                </a:lnTo>
                <a:lnTo>
                  <a:pt x="24944" y="277270"/>
                </a:lnTo>
                <a:lnTo>
                  <a:pt x="53884" y="314715"/>
                </a:lnTo>
                <a:lnTo>
                  <a:pt x="91404" y="343721"/>
                </a:lnTo>
                <a:lnTo>
                  <a:pt x="135705" y="362532"/>
                </a:lnTo>
                <a:lnTo>
                  <a:pt x="184988" y="369392"/>
                </a:lnTo>
                <a:lnTo>
                  <a:pt x="215287" y="366901"/>
                </a:lnTo>
                <a:lnTo>
                  <a:pt x="244724" y="359579"/>
                </a:lnTo>
                <a:lnTo>
                  <a:pt x="272658" y="347655"/>
                </a:lnTo>
                <a:lnTo>
                  <a:pt x="296500" y="332587"/>
                </a:lnTo>
                <a:lnTo>
                  <a:pt x="186220" y="332587"/>
                </a:lnTo>
                <a:lnTo>
                  <a:pt x="139340" y="325106"/>
                </a:lnTo>
                <a:lnTo>
                  <a:pt x="98705" y="304251"/>
                </a:lnTo>
                <a:lnTo>
                  <a:pt x="66702" y="272392"/>
                </a:lnTo>
                <a:lnTo>
                  <a:pt x="45757" y="231966"/>
                </a:lnTo>
                <a:lnTo>
                  <a:pt x="38239" y="185305"/>
                </a:lnTo>
                <a:lnTo>
                  <a:pt x="45757" y="138657"/>
                </a:lnTo>
                <a:lnTo>
                  <a:pt x="66711" y="98221"/>
                </a:lnTo>
                <a:lnTo>
                  <a:pt x="98705" y="66383"/>
                </a:lnTo>
                <a:lnTo>
                  <a:pt x="139340" y="45530"/>
                </a:lnTo>
                <a:lnTo>
                  <a:pt x="186220" y="38049"/>
                </a:lnTo>
                <a:lnTo>
                  <a:pt x="295749" y="38049"/>
                </a:lnTo>
                <a:lnTo>
                  <a:pt x="279809" y="25701"/>
                </a:lnTo>
                <a:lnTo>
                  <a:pt x="235507" y="6867"/>
                </a:lnTo>
                <a:lnTo>
                  <a:pt x="186220" y="0"/>
                </a:lnTo>
                <a:close/>
              </a:path>
              <a:path w="488314" h="486410">
                <a:moveTo>
                  <a:pt x="295749" y="38049"/>
                </a:moveTo>
                <a:lnTo>
                  <a:pt x="186220" y="38049"/>
                </a:lnTo>
                <a:lnTo>
                  <a:pt x="233105" y="45530"/>
                </a:lnTo>
                <a:lnTo>
                  <a:pt x="273744" y="66383"/>
                </a:lnTo>
                <a:lnTo>
                  <a:pt x="305740" y="98221"/>
                </a:lnTo>
                <a:lnTo>
                  <a:pt x="326695" y="138657"/>
                </a:lnTo>
                <a:lnTo>
                  <a:pt x="334016" y="184086"/>
                </a:lnTo>
                <a:lnTo>
                  <a:pt x="334111" y="185927"/>
                </a:lnTo>
                <a:lnTo>
                  <a:pt x="326635" y="231727"/>
                </a:lnTo>
                <a:lnTo>
                  <a:pt x="305561" y="272141"/>
                </a:lnTo>
                <a:lnTo>
                  <a:pt x="273476" y="304072"/>
                </a:lnTo>
                <a:lnTo>
                  <a:pt x="232866" y="325046"/>
                </a:lnTo>
                <a:lnTo>
                  <a:pt x="186220" y="332587"/>
                </a:lnTo>
                <a:lnTo>
                  <a:pt x="296500" y="332587"/>
                </a:lnTo>
                <a:lnTo>
                  <a:pt x="298450" y="331355"/>
                </a:lnTo>
                <a:lnTo>
                  <a:pt x="392633" y="331355"/>
                </a:lnTo>
                <a:lnTo>
                  <a:pt x="390728" y="329875"/>
                </a:lnTo>
                <a:lnTo>
                  <a:pt x="381228" y="325607"/>
                </a:lnTo>
                <a:lnTo>
                  <a:pt x="375745" y="324611"/>
                </a:lnTo>
                <a:lnTo>
                  <a:pt x="360718" y="324611"/>
                </a:lnTo>
                <a:lnTo>
                  <a:pt x="332981" y="297611"/>
                </a:lnTo>
                <a:lnTo>
                  <a:pt x="349347" y="272410"/>
                </a:lnTo>
                <a:lnTo>
                  <a:pt x="361343" y="244989"/>
                </a:lnTo>
                <a:lnTo>
                  <a:pt x="368703" y="215976"/>
                </a:lnTo>
                <a:lnTo>
                  <a:pt x="371208" y="185927"/>
                </a:lnTo>
                <a:lnTo>
                  <a:pt x="364825" y="136615"/>
                </a:lnTo>
                <a:lnTo>
                  <a:pt x="346266" y="92314"/>
                </a:lnTo>
                <a:lnTo>
                  <a:pt x="317328" y="54763"/>
                </a:lnTo>
                <a:lnTo>
                  <a:pt x="295749" y="38049"/>
                </a:lnTo>
                <a:close/>
              </a:path>
              <a:path w="488314" h="486410">
                <a:moveTo>
                  <a:pt x="371032" y="323756"/>
                </a:moveTo>
                <a:lnTo>
                  <a:pt x="360718" y="324611"/>
                </a:lnTo>
                <a:lnTo>
                  <a:pt x="375745" y="324611"/>
                </a:lnTo>
                <a:lnTo>
                  <a:pt x="371032" y="323756"/>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8F4E8E0A-2610-45EC-9022-2B789E21E918}"/>
              </a:ext>
            </a:extLst>
          </p:cNvPr>
          <p:cNvPicPr>
            <a:picLocks noChangeAspect="1"/>
          </p:cNvPicPr>
          <p:nvPr/>
        </p:nvPicPr>
        <p:blipFill>
          <a:blip r:embed="rId3"/>
          <a:stretch>
            <a:fillRect/>
          </a:stretch>
        </p:blipFill>
        <p:spPr>
          <a:xfrm>
            <a:off x="1533874" y="1315675"/>
            <a:ext cx="365792" cy="365792"/>
          </a:xfrm>
          <a:prstGeom prst="rect">
            <a:avLst/>
          </a:prstGeom>
        </p:spPr>
      </p:pic>
      <p:sp>
        <p:nvSpPr>
          <p:cNvPr id="13" name="Rectángulo 12">
            <a:extLst>
              <a:ext uri="{FF2B5EF4-FFF2-40B4-BE49-F238E27FC236}">
                <a16:creationId xmlns:a16="http://schemas.microsoft.com/office/drawing/2014/main" id="{A2FC9D3A-1EBC-4AB9-9F37-A3EE2E96A6F2}"/>
              </a:ext>
            </a:extLst>
          </p:cNvPr>
          <p:cNvSpPr/>
          <p:nvPr/>
        </p:nvSpPr>
        <p:spPr>
          <a:xfrm>
            <a:off x="2257302" y="1183080"/>
            <a:ext cx="9420173" cy="430887"/>
          </a:xfrm>
          <a:prstGeom prst="rect">
            <a:avLst/>
          </a:prstGeom>
        </p:spPr>
        <p:txBody>
          <a:bodyPr wrap="square">
            <a:spAutoFit/>
          </a:bodyPr>
          <a:lstStyle/>
          <a:p>
            <a:pPr algn="just"/>
            <a:r>
              <a:rPr lang="es-CO" sz="2200" kern="0" dirty="0">
                <a:latin typeface="Verdana" panose="020B0604030504040204" pitchFamily="34" charset="0"/>
                <a:ea typeface="Verdana" panose="020B0604030504040204" pitchFamily="34" charset="0"/>
              </a:rPr>
              <a:t>Silenciar  los micrófonos y  apagar cámara de video</a:t>
            </a:r>
          </a:p>
        </p:txBody>
      </p:sp>
      <p:pic>
        <p:nvPicPr>
          <p:cNvPr id="14" name="Imagen 13">
            <a:extLst>
              <a:ext uri="{FF2B5EF4-FFF2-40B4-BE49-F238E27FC236}">
                <a16:creationId xmlns:a16="http://schemas.microsoft.com/office/drawing/2014/main" id="{BEE18736-F97F-49FD-B74E-1EF72ED66DCE}"/>
              </a:ext>
            </a:extLst>
          </p:cNvPr>
          <p:cNvPicPr>
            <a:picLocks noChangeAspect="1"/>
          </p:cNvPicPr>
          <p:nvPr/>
        </p:nvPicPr>
        <p:blipFill>
          <a:blip r:embed="rId4"/>
          <a:stretch>
            <a:fillRect/>
          </a:stretch>
        </p:blipFill>
        <p:spPr>
          <a:xfrm>
            <a:off x="1477146" y="2197527"/>
            <a:ext cx="581862" cy="581862"/>
          </a:xfrm>
          <a:prstGeom prst="rect">
            <a:avLst/>
          </a:prstGeom>
        </p:spPr>
      </p:pic>
      <p:sp>
        <p:nvSpPr>
          <p:cNvPr id="15" name="Elipse 14">
            <a:extLst>
              <a:ext uri="{FF2B5EF4-FFF2-40B4-BE49-F238E27FC236}">
                <a16:creationId xmlns:a16="http://schemas.microsoft.com/office/drawing/2014/main" id="{42DF666D-21E4-492C-B9C6-7863E1644349}"/>
              </a:ext>
            </a:extLst>
          </p:cNvPr>
          <p:cNvSpPr/>
          <p:nvPr/>
        </p:nvSpPr>
        <p:spPr>
          <a:xfrm>
            <a:off x="1445347" y="2057307"/>
            <a:ext cx="645460" cy="6454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pic>
        <p:nvPicPr>
          <p:cNvPr id="16" name="Imagen 15">
            <a:extLst>
              <a:ext uri="{FF2B5EF4-FFF2-40B4-BE49-F238E27FC236}">
                <a16:creationId xmlns:a16="http://schemas.microsoft.com/office/drawing/2014/main" id="{08F99EB2-B863-4450-A0CF-58C3A0347AD9}"/>
              </a:ext>
            </a:extLst>
          </p:cNvPr>
          <p:cNvPicPr>
            <a:picLocks noChangeAspect="1"/>
          </p:cNvPicPr>
          <p:nvPr/>
        </p:nvPicPr>
        <p:blipFill>
          <a:blip r:embed="rId4"/>
          <a:stretch>
            <a:fillRect/>
          </a:stretch>
        </p:blipFill>
        <p:spPr>
          <a:xfrm>
            <a:off x="1444716" y="1980685"/>
            <a:ext cx="581862" cy="581862"/>
          </a:xfrm>
          <a:prstGeom prst="rect">
            <a:avLst/>
          </a:prstGeom>
        </p:spPr>
      </p:pic>
      <p:sp>
        <p:nvSpPr>
          <p:cNvPr id="17" name="Rectángulo 16">
            <a:extLst>
              <a:ext uri="{FF2B5EF4-FFF2-40B4-BE49-F238E27FC236}">
                <a16:creationId xmlns:a16="http://schemas.microsoft.com/office/drawing/2014/main" id="{C503F7F7-627A-46A2-916D-5F998F4D393B}"/>
              </a:ext>
            </a:extLst>
          </p:cNvPr>
          <p:cNvSpPr/>
          <p:nvPr/>
        </p:nvSpPr>
        <p:spPr>
          <a:xfrm>
            <a:off x="2274003" y="2131660"/>
            <a:ext cx="9403472" cy="430887"/>
          </a:xfrm>
          <a:prstGeom prst="rect">
            <a:avLst/>
          </a:prstGeom>
        </p:spPr>
        <p:txBody>
          <a:bodyPr wrap="square">
            <a:spAutoFit/>
          </a:bodyPr>
          <a:lstStyle/>
          <a:p>
            <a:pPr algn="just"/>
            <a:r>
              <a:rPr lang="es-CO" sz="2200" kern="0" dirty="0">
                <a:latin typeface="Verdana" panose="020B0604030504040204" pitchFamily="34" charset="0"/>
                <a:ea typeface="Verdana" panose="020B0604030504040204" pitchFamily="34" charset="0"/>
              </a:rPr>
              <a:t>Se informa que la reunión se grabará </a:t>
            </a:r>
          </a:p>
        </p:txBody>
      </p:sp>
      <p:sp>
        <p:nvSpPr>
          <p:cNvPr id="18" name="Elipse 17">
            <a:extLst>
              <a:ext uri="{FF2B5EF4-FFF2-40B4-BE49-F238E27FC236}">
                <a16:creationId xmlns:a16="http://schemas.microsoft.com/office/drawing/2014/main" id="{6E5A3A08-E84A-454D-A017-238FB5AE9F87}"/>
              </a:ext>
            </a:extLst>
          </p:cNvPr>
          <p:cNvSpPr/>
          <p:nvPr/>
        </p:nvSpPr>
        <p:spPr>
          <a:xfrm>
            <a:off x="1412776" y="3138358"/>
            <a:ext cx="645460" cy="645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pic>
        <p:nvPicPr>
          <p:cNvPr id="19" name="Imagen 18">
            <a:extLst>
              <a:ext uri="{FF2B5EF4-FFF2-40B4-BE49-F238E27FC236}">
                <a16:creationId xmlns:a16="http://schemas.microsoft.com/office/drawing/2014/main" id="{FF14DF98-6472-4CE2-A4E8-99650E3B0EB8}"/>
              </a:ext>
            </a:extLst>
          </p:cNvPr>
          <p:cNvPicPr>
            <a:picLocks noChangeAspect="1"/>
          </p:cNvPicPr>
          <p:nvPr/>
        </p:nvPicPr>
        <p:blipFill>
          <a:blip r:embed="rId5"/>
          <a:stretch>
            <a:fillRect/>
          </a:stretch>
        </p:blipFill>
        <p:spPr>
          <a:xfrm>
            <a:off x="1444716" y="3061736"/>
            <a:ext cx="645006" cy="645006"/>
          </a:xfrm>
          <a:prstGeom prst="rect">
            <a:avLst/>
          </a:prstGeom>
        </p:spPr>
      </p:pic>
      <p:pic>
        <p:nvPicPr>
          <p:cNvPr id="20" name="Imagen 19">
            <a:extLst>
              <a:ext uri="{FF2B5EF4-FFF2-40B4-BE49-F238E27FC236}">
                <a16:creationId xmlns:a16="http://schemas.microsoft.com/office/drawing/2014/main" id="{30B2C0EA-9CE7-4EB7-AC30-A108299E0FA2}"/>
              </a:ext>
            </a:extLst>
          </p:cNvPr>
          <p:cNvPicPr>
            <a:picLocks noChangeAspect="1"/>
          </p:cNvPicPr>
          <p:nvPr/>
        </p:nvPicPr>
        <p:blipFill>
          <a:blip r:embed="rId6"/>
          <a:stretch>
            <a:fillRect/>
          </a:stretch>
        </p:blipFill>
        <p:spPr>
          <a:xfrm>
            <a:off x="1349863" y="4359629"/>
            <a:ext cx="676715" cy="682811"/>
          </a:xfrm>
          <a:prstGeom prst="rect">
            <a:avLst/>
          </a:prstGeom>
        </p:spPr>
      </p:pic>
      <p:pic>
        <p:nvPicPr>
          <p:cNvPr id="21" name="Imagen 20">
            <a:extLst>
              <a:ext uri="{FF2B5EF4-FFF2-40B4-BE49-F238E27FC236}">
                <a16:creationId xmlns:a16="http://schemas.microsoft.com/office/drawing/2014/main" id="{57DDE574-A2EF-4DB9-81EF-E7700671ED25}"/>
              </a:ext>
            </a:extLst>
          </p:cNvPr>
          <p:cNvPicPr>
            <a:picLocks noChangeAspect="1"/>
          </p:cNvPicPr>
          <p:nvPr/>
        </p:nvPicPr>
        <p:blipFill>
          <a:blip r:embed="rId6"/>
          <a:stretch>
            <a:fillRect/>
          </a:stretch>
        </p:blipFill>
        <p:spPr>
          <a:xfrm>
            <a:off x="5757642" y="3087594"/>
            <a:ext cx="676715" cy="682811"/>
          </a:xfrm>
          <a:prstGeom prst="rect">
            <a:avLst/>
          </a:prstGeom>
        </p:spPr>
      </p:pic>
      <p:pic>
        <p:nvPicPr>
          <p:cNvPr id="23" name="Imagen 22">
            <a:extLst>
              <a:ext uri="{FF2B5EF4-FFF2-40B4-BE49-F238E27FC236}">
                <a16:creationId xmlns:a16="http://schemas.microsoft.com/office/drawing/2014/main" id="{7DA5C936-A1B3-419D-B659-2C23731508F4}"/>
              </a:ext>
            </a:extLst>
          </p:cNvPr>
          <p:cNvPicPr>
            <a:picLocks noChangeAspect="1"/>
          </p:cNvPicPr>
          <p:nvPr/>
        </p:nvPicPr>
        <p:blipFill>
          <a:blip r:embed="rId6"/>
          <a:stretch>
            <a:fillRect/>
          </a:stretch>
        </p:blipFill>
        <p:spPr>
          <a:xfrm>
            <a:off x="2893377" y="4453497"/>
            <a:ext cx="676715" cy="682811"/>
          </a:xfrm>
          <a:prstGeom prst="rect">
            <a:avLst/>
          </a:prstGeom>
        </p:spPr>
      </p:pic>
      <p:pic>
        <p:nvPicPr>
          <p:cNvPr id="24" name="Imagen 23">
            <a:extLst>
              <a:ext uri="{FF2B5EF4-FFF2-40B4-BE49-F238E27FC236}">
                <a16:creationId xmlns:a16="http://schemas.microsoft.com/office/drawing/2014/main" id="{1CD971BB-6A53-4793-B64B-6713DD914307}"/>
              </a:ext>
            </a:extLst>
          </p:cNvPr>
          <p:cNvPicPr>
            <a:picLocks noChangeAspect="1"/>
          </p:cNvPicPr>
          <p:nvPr/>
        </p:nvPicPr>
        <p:blipFill>
          <a:blip r:embed="rId7"/>
          <a:stretch>
            <a:fillRect/>
          </a:stretch>
        </p:blipFill>
        <p:spPr>
          <a:xfrm>
            <a:off x="1412004" y="4284031"/>
            <a:ext cx="646232" cy="646232"/>
          </a:xfrm>
          <a:prstGeom prst="rect">
            <a:avLst/>
          </a:prstGeom>
        </p:spPr>
      </p:pic>
      <p:pic>
        <p:nvPicPr>
          <p:cNvPr id="25" name="Imagen 24">
            <a:extLst>
              <a:ext uri="{FF2B5EF4-FFF2-40B4-BE49-F238E27FC236}">
                <a16:creationId xmlns:a16="http://schemas.microsoft.com/office/drawing/2014/main" id="{C5A99FA3-F557-487A-85F1-6F46DB12FA3A}"/>
              </a:ext>
            </a:extLst>
          </p:cNvPr>
          <p:cNvPicPr>
            <a:picLocks noChangeAspect="1"/>
          </p:cNvPicPr>
          <p:nvPr/>
        </p:nvPicPr>
        <p:blipFill>
          <a:blip r:embed="rId8"/>
          <a:stretch>
            <a:fillRect/>
          </a:stretch>
        </p:blipFill>
        <p:spPr>
          <a:xfrm>
            <a:off x="1439901" y="4151404"/>
            <a:ext cx="681709" cy="681709"/>
          </a:xfrm>
          <a:prstGeom prst="rect">
            <a:avLst/>
          </a:prstGeom>
        </p:spPr>
      </p:pic>
      <p:sp>
        <p:nvSpPr>
          <p:cNvPr id="26" name="Rectángulo 25">
            <a:extLst>
              <a:ext uri="{FF2B5EF4-FFF2-40B4-BE49-F238E27FC236}">
                <a16:creationId xmlns:a16="http://schemas.microsoft.com/office/drawing/2014/main" id="{6C4E8DDE-077E-4A6C-8CC5-407C5D890484}"/>
              </a:ext>
            </a:extLst>
          </p:cNvPr>
          <p:cNvSpPr/>
          <p:nvPr/>
        </p:nvSpPr>
        <p:spPr>
          <a:xfrm>
            <a:off x="2274003" y="3048665"/>
            <a:ext cx="9554474" cy="430887"/>
          </a:xfrm>
          <a:prstGeom prst="rect">
            <a:avLst/>
          </a:prstGeom>
        </p:spPr>
        <p:txBody>
          <a:bodyPr wrap="square">
            <a:spAutoFit/>
          </a:bodyPr>
          <a:lstStyle/>
          <a:p>
            <a:pPr algn="just"/>
            <a:r>
              <a:rPr lang="es-CO" sz="2200" kern="0" dirty="0">
                <a:latin typeface="Verdana" panose="020B0604030504040204" pitchFamily="34" charset="0"/>
                <a:ea typeface="Verdana" panose="020B0604030504040204" pitchFamily="34" charset="0"/>
              </a:rPr>
              <a:t>Se realizará el registro de los asistentes</a:t>
            </a:r>
          </a:p>
        </p:txBody>
      </p:sp>
      <p:sp>
        <p:nvSpPr>
          <p:cNvPr id="28" name="CuadroTexto 27">
            <a:extLst>
              <a:ext uri="{FF2B5EF4-FFF2-40B4-BE49-F238E27FC236}">
                <a16:creationId xmlns:a16="http://schemas.microsoft.com/office/drawing/2014/main" id="{BF36E1B6-46CC-4103-BC33-9E170671BF92}"/>
              </a:ext>
            </a:extLst>
          </p:cNvPr>
          <p:cNvSpPr txBox="1"/>
          <p:nvPr/>
        </p:nvSpPr>
        <p:spPr>
          <a:xfrm>
            <a:off x="2274003" y="4205925"/>
            <a:ext cx="9671920" cy="769441"/>
          </a:xfrm>
          <a:prstGeom prst="rect">
            <a:avLst/>
          </a:prstGeom>
          <a:noFill/>
        </p:spPr>
        <p:txBody>
          <a:bodyPr wrap="square">
            <a:spAutoFit/>
          </a:bodyPr>
          <a:lstStyle/>
          <a:p>
            <a:pPr algn="just"/>
            <a:r>
              <a:rPr lang="es-CO" sz="2200" kern="0" dirty="0">
                <a:latin typeface="Verdana" panose="020B0604030504040204" pitchFamily="34" charset="0"/>
                <a:ea typeface="Verdana" panose="020B0604030504040204" pitchFamily="34" charset="0"/>
              </a:rPr>
              <a:t>Si desea intervenir deberá levantar la mano y el moderador dará la palabra</a:t>
            </a:r>
          </a:p>
        </p:txBody>
      </p:sp>
    </p:spTree>
    <p:extLst>
      <p:ext uri="{BB962C8B-B14F-4D97-AF65-F5344CB8AC3E}">
        <p14:creationId xmlns:p14="http://schemas.microsoft.com/office/powerpoint/2010/main" val="2148171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6" name="TextBox 6">
            <a:extLst>
              <a:ext uri="{FF2B5EF4-FFF2-40B4-BE49-F238E27FC236}">
                <a16:creationId xmlns:a16="http://schemas.microsoft.com/office/drawing/2014/main" id="{69F9491A-B874-4D95-91CF-55DA8AA49BD0}"/>
              </a:ext>
            </a:extLst>
          </p:cNvPr>
          <p:cNvSpPr txBox="1"/>
          <p:nvPr/>
        </p:nvSpPr>
        <p:spPr>
          <a:xfrm>
            <a:off x="1603003" y="119643"/>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PRIMERA INFANCIA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159391" y="5961293"/>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aphicFrame>
        <p:nvGraphicFramePr>
          <p:cNvPr id="4" name="Tabla 3">
            <a:extLst>
              <a:ext uri="{FF2B5EF4-FFF2-40B4-BE49-F238E27FC236}">
                <a16:creationId xmlns:a16="http://schemas.microsoft.com/office/drawing/2014/main" id="{D7FC34A4-D344-4CF0-A987-56451E1A6A47}"/>
              </a:ext>
            </a:extLst>
          </p:cNvPr>
          <p:cNvGraphicFramePr>
            <a:graphicFrameLocks noGrp="1"/>
          </p:cNvGraphicFramePr>
          <p:nvPr>
            <p:extLst>
              <p:ext uri="{D42A27DB-BD31-4B8C-83A1-F6EECF244321}">
                <p14:modId xmlns:p14="http://schemas.microsoft.com/office/powerpoint/2010/main" val="1873793418"/>
              </p:ext>
            </p:extLst>
          </p:nvPr>
        </p:nvGraphicFramePr>
        <p:xfrm>
          <a:off x="285226" y="1286048"/>
          <a:ext cx="11752976" cy="4577856"/>
        </p:xfrm>
        <a:graphic>
          <a:graphicData uri="http://schemas.openxmlformats.org/drawingml/2006/table">
            <a:tbl>
              <a:tblPr/>
              <a:tblGrid>
                <a:gridCol w="2399251">
                  <a:extLst>
                    <a:ext uri="{9D8B030D-6E8A-4147-A177-3AD203B41FA5}">
                      <a16:colId xmlns:a16="http://schemas.microsoft.com/office/drawing/2014/main" val="290998324"/>
                    </a:ext>
                  </a:extLst>
                </a:gridCol>
                <a:gridCol w="2038525">
                  <a:extLst>
                    <a:ext uri="{9D8B030D-6E8A-4147-A177-3AD203B41FA5}">
                      <a16:colId xmlns:a16="http://schemas.microsoft.com/office/drawing/2014/main" val="381453617"/>
                    </a:ext>
                  </a:extLst>
                </a:gridCol>
                <a:gridCol w="2567031">
                  <a:extLst>
                    <a:ext uri="{9D8B030D-6E8A-4147-A177-3AD203B41FA5}">
                      <a16:colId xmlns:a16="http://schemas.microsoft.com/office/drawing/2014/main" val="3817653623"/>
                    </a:ext>
                  </a:extLst>
                </a:gridCol>
                <a:gridCol w="1199626">
                  <a:extLst>
                    <a:ext uri="{9D8B030D-6E8A-4147-A177-3AD203B41FA5}">
                      <a16:colId xmlns:a16="http://schemas.microsoft.com/office/drawing/2014/main" val="1017584702"/>
                    </a:ext>
                  </a:extLst>
                </a:gridCol>
                <a:gridCol w="3548543">
                  <a:extLst>
                    <a:ext uri="{9D8B030D-6E8A-4147-A177-3AD203B41FA5}">
                      <a16:colId xmlns:a16="http://schemas.microsoft.com/office/drawing/2014/main" val="892221867"/>
                    </a:ext>
                  </a:extLst>
                </a:gridCol>
              </a:tblGrid>
              <a:tr h="500586">
                <a:tc>
                  <a:txBody>
                    <a:bodyPr/>
                    <a:lstStyle/>
                    <a:p>
                      <a:pPr algn="ctr" fontAlgn="ctr"/>
                      <a:r>
                        <a:rPr lang="es-CO" sz="1400" b="1" i="0" u="none" strike="noStrike">
                          <a:solidFill>
                            <a:srgbClr val="000000"/>
                          </a:solidFill>
                          <a:effectLst/>
                          <a:latin typeface="Calibri" panose="020F0502020204030204" pitchFamily="34" charset="0"/>
                        </a:rPr>
                        <a:t>CENTRO ZONAL</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548224999"/>
                  </a:ext>
                </a:extLst>
              </a:tr>
              <a:tr h="453030">
                <a:tc>
                  <a:txBody>
                    <a:bodyPr/>
                    <a:lstStyle/>
                    <a:p>
                      <a:pPr algn="l" fontAlgn="ctr"/>
                      <a:r>
                        <a:rPr lang="es-CO" sz="1400" b="1" i="0" u="none" strike="noStrike">
                          <a:solidFill>
                            <a:srgbClr val="000000"/>
                          </a:solidFill>
                          <a:effectLst/>
                          <a:latin typeface="Calibri" panose="020F0502020204030204" pitchFamily="34" charset="0"/>
                        </a:rPr>
                        <a:t>CZ PASTO UNO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8.593</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24.495.710.539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8.387</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24.417.892.176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367355777"/>
                  </a:ext>
                </a:extLst>
              </a:tr>
              <a:tr h="453030">
                <a:tc>
                  <a:txBody>
                    <a:bodyPr/>
                    <a:lstStyle/>
                    <a:p>
                      <a:pPr algn="l" fontAlgn="ctr"/>
                      <a:r>
                        <a:rPr lang="es-CO" sz="1400" b="1" i="0" u="none" strike="noStrike">
                          <a:solidFill>
                            <a:srgbClr val="000000"/>
                          </a:solidFill>
                          <a:effectLst/>
                          <a:latin typeface="Calibri" panose="020F0502020204030204" pitchFamily="34" charset="0"/>
                        </a:rPr>
                        <a:t>CZ PASTO DOS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7.476</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21.448.789.837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7.485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20.692.581.366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278166669"/>
                  </a:ext>
                </a:extLst>
              </a:tr>
              <a:tr h="453030">
                <a:tc>
                  <a:txBody>
                    <a:bodyPr/>
                    <a:lstStyle/>
                    <a:p>
                      <a:pPr algn="l" fontAlgn="ctr"/>
                      <a:r>
                        <a:rPr lang="es-CO" sz="1400" b="1" i="0" u="none" strike="noStrike">
                          <a:solidFill>
                            <a:srgbClr val="000000"/>
                          </a:solidFill>
                          <a:effectLst/>
                          <a:latin typeface="Calibri" panose="020F0502020204030204" pitchFamily="34" charset="0"/>
                        </a:rPr>
                        <a:t>CZ TUMACO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22.842</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63.462.481.449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21.990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63.201.847.317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822921994"/>
                  </a:ext>
                </a:extLst>
              </a:tr>
              <a:tr h="453030">
                <a:tc>
                  <a:txBody>
                    <a:bodyPr/>
                    <a:lstStyle/>
                    <a:p>
                      <a:pPr algn="l" fontAlgn="ctr"/>
                      <a:r>
                        <a:rPr lang="es-CO" sz="1400" b="1" i="0" u="none" strike="noStrike">
                          <a:solidFill>
                            <a:srgbClr val="000000"/>
                          </a:solidFill>
                          <a:effectLst/>
                          <a:latin typeface="Calibri" panose="020F0502020204030204" pitchFamily="34" charset="0"/>
                        </a:rPr>
                        <a:t>CZ IPIALES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10.138</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28.152.116.091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9.782</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27.545.328.421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899375540"/>
                  </a:ext>
                </a:extLst>
              </a:tr>
              <a:tr h="453030">
                <a:tc>
                  <a:txBody>
                    <a:bodyPr/>
                    <a:lstStyle/>
                    <a:p>
                      <a:pPr algn="l" fontAlgn="ctr"/>
                      <a:r>
                        <a:rPr lang="es-CO" sz="1400" b="1" i="0" u="none" strike="noStrike">
                          <a:solidFill>
                            <a:srgbClr val="000000"/>
                          </a:solidFill>
                          <a:effectLst/>
                          <a:latin typeface="Calibri" panose="020F0502020204030204" pitchFamily="34" charset="0"/>
                        </a:rPr>
                        <a:t>CZ TUQUERRES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7.627</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20.712.449.152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7.338</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19.746.321.034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527932658"/>
                  </a:ext>
                </a:extLst>
              </a:tr>
              <a:tr h="453030">
                <a:tc>
                  <a:txBody>
                    <a:bodyPr/>
                    <a:lstStyle/>
                    <a:p>
                      <a:pPr algn="l" fontAlgn="ctr"/>
                      <a:r>
                        <a:rPr lang="es-CO" sz="1400" b="1" i="0" u="none" strike="noStrike">
                          <a:solidFill>
                            <a:srgbClr val="000000"/>
                          </a:solidFill>
                          <a:effectLst/>
                          <a:latin typeface="Calibri" panose="020F0502020204030204" pitchFamily="34" charset="0"/>
                        </a:rPr>
                        <a:t>CZ LA UNIÓN</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4.261</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12.016.338.182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4.002</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11.672.507.047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737311776"/>
                  </a:ext>
                </a:extLst>
              </a:tr>
              <a:tr h="453030">
                <a:tc>
                  <a:txBody>
                    <a:bodyPr/>
                    <a:lstStyle/>
                    <a:p>
                      <a:pPr algn="l" fontAlgn="ctr"/>
                      <a:r>
                        <a:rPr lang="es-CO" sz="1400" b="1" i="0" u="none" strike="noStrike" dirty="0">
                          <a:solidFill>
                            <a:srgbClr val="000000"/>
                          </a:solidFill>
                          <a:effectLst/>
                          <a:latin typeface="Calibri" panose="020F0502020204030204" pitchFamily="34" charset="0"/>
                        </a:rPr>
                        <a:t>CZ BARBACOAS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4.888</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15.150.090.761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4.601</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14.965.775.289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704307739"/>
                  </a:ext>
                </a:extLst>
              </a:tr>
              <a:tr h="453030">
                <a:tc>
                  <a:txBody>
                    <a:bodyPr/>
                    <a:lstStyle/>
                    <a:p>
                      <a:pPr algn="l" fontAlgn="ctr"/>
                      <a:r>
                        <a:rPr lang="es-CO" sz="1400" b="1" i="0" u="none" strike="noStrike">
                          <a:solidFill>
                            <a:srgbClr val="000000"/>
                          </a:solidFill>
                          <a:effectLst/>
                          <a:latin typeface="Calibri" panose="020F0502020204030204" pitchFamily="34" charset="0"/>
                        </a:rPr>
                        <a:t>CZ REMOLINO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2.758</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7.890.260.833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2.684</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7.426.011.804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574808202"/>
                  </a:ext>
                </a:extLst>
              </a:tr>
              <a:tr h="453030">
                <a:tc>
                  <a:txBody>
                    <a:bodyPr/>
                    <a:lstStyle/>
                    <a:p>
                      <a:pPr algn="ctr" fontAlgn="ctr"/>
                      <a:r>
                        <a:rPr lang="es-CO" sz="1400" b="1" i="0" u="none" strike="noStrike">
                          <a:solidFill>
                            <a:srgbClr val="000000"/>
                          </a:solidFill>
                          <a:effectLst/>
                          <a:latin typeface="Calibri" panose="020F0502020204030204" pitchFamily="34" charset="0"/>
                        </a:rPr>
                        <a:t>TOTAL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68.583</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400" b="1" i="0" u="none" strike="noStrike">
                          <a:solidFill>
                            <a:srgbClr val="000000"/>
                          </a:solidFill>
                          <a:effectLst/>
                          <a:latin typeface="Calibri" panose="020F0502020204030204" pitchFamily="34" charset="0"/>
                        </a:rPr>
                        <a:t> $                    193.328.236.844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66.269</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400" b="1" i="0" u="none" strike="noStrike" dirty="0">
                          <a:solidFill>
                            <a:srgbClr val="000000"/>
                          </a:solidFill>
                          <a:effectLst/>
                          <a:latin typeface="Calibri" panose="020F0502020204030204" pitchFamily="34" charset="0"/>
                        </a:rPr>
                        <a:t> $                                               189.668.264.454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495219595"/>
                  </a:ext>
                </a:extLst>
              </a:tr>
            </a:tbl>
          </a:graphicData>
        </a:graphic>
      </p:graphicFrame>
    </p:spTree>
    <p:extLst>
      <p:ext uri="{BB962C8B-B14F-4D97-AF65-F5344CB8AC3E}">
        <p14:creationId xmlns:p14="http://schemas.microsoft.com/office/powerpoint/2010/main" val="2622976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100668" y="6011549"/>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6">
            <a:extLst>
              <a:ext uri="{FF2B5EF4-FFF2-40B4-BE49-F238E27FC236}">
                <a16:creationId xmlns:a16="http://schemas.microsoft.com/office/drawing/2014/main" id="{C273364D-1EE0-4D97-A728-20ACC00DCD7E}"/>
              </a:ext>
            </a:extLst>
          </p:cNvPr>
          <p:cNvSpPr txBox="1"/>
          <p:nvPr/>
        </p:nvSpPr>
        <p:spPr>
          <a:xfrm>
            <a:off x="1603003" y="119643"/>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INFANCIA</a:t>
            </a:r>
          </a:p>
        </p:txBody>
      </p:sp>
      <p:graphicFrame>
        <p:nvGraphicFramePr>
          <p:cNvPr id="4" name="Tabla 3">
            <a:extLst>
              <a:ext uri="{FF2B5EF4-FFF2-40B4-BE49-F238E27FC236}">
                <a16:creationId xmlns:a16="http://schemas.microsoft.com/office/drawing/2014/main" id="{2BFA42F4-AFBE-4EFD-854B-A56DBCC3800D}"/>
              </a:ext>
            </a:extLst>
          </p:cNvPr>
          <p:cNvGraphicFramePr>
            <a:graphicFrameLocks noGrp="1"/>
          </p:cNvGraphicFramePr>
          <p:nvPr>
            <p:extLst>
              <p:ext uri="{D42A27DB-BD31-4B8C-83A1-F6EECF244321}">
                <p14:modId xmlns:p14="http://schemas.microsoft.com/office/powerpoint/2010/main" val="2386267749"/>
              </p:ext>
            </p:extLst>
          </p:nvPr>
        </p:nvGraphicFramePr>
        <p:xfrm>
          <a:off x="218987" y="1324794"/>
          <a:ext cx="11710156" cy="4581059"/>
        </p:xfrm>
        <a:graphic>
          <a:graphicData uri="http://schemas.openxmlformats.org/drawingml/2006/table">
            <a:tbl>
              <a:tblPr/>
              <a:tblGrid>
                <a:gridCol w="2868162">
                  <a:extLst>
                    <a:ext uri="{9D8B030D-6E8A-4147-A177-3AD203B41FA5}">
                      <a16:colId xmlns:a16="http://schemas.microsoft.com/office/drawing/2014/main" val="686790596"/>
                    </a:ext>
                  </a:extLst>
                </a:gridCol>
                <a:gridCol w="1912690">
                  <a:extLst>
                    <a:ext uri="{9D8B030D-6E8A-4147-A177-3AD203B41FA5}">
                      <a16:colId xmlns:a16="http://schemas.microsoft.com/office/drawing/2014/main" val="3690577513"/>
                    </a:ext>
                  </a:extLst>
                </a:gridCol>
                <a:gridCol w="2567031">
                  <a:extLst>
                    <a:ext uri="{9D8B030D-6E8A-4147-A177-3AD203B41FA5}">
                      <a16:colId xmlns:a16="http://schemas.microsoft.com/office/drawing/2014/main" val="3194121282"/>
                    </a:ext>
                  </a:extLst>
                </a:gridCol>
                <a:gridCol w="1317071">
                  <a:extLst>
                    <a:ext uri="{9D8B030D-6E8A-4147-A177-3AD203B41FA5}">
                      <a16:colId xmlns:a16="http://schemas.microsoft.com/office/drawing/2014/main" val="2996700777"/>
                    </a:ext>
                  </a:extLst>
                </a:gridCol>
                <a:gridCol w="3045202">
                  <a:extLst>
                    <a:ext uri="{9D8B030D-6E8A-4147-A177-3AD203B41FA5}">
                      <a16:colId xmlns:a16="http://schemas.microsoft.com/office/drawing/2014/main" val="1735145319"/>
                    </a:ext>
                  </a:extLst>
                </a:gridCol>
              </a:tblGrid>
              <a:tr h="500936">
                <a:tc>
                  <a:txBody>
                    <a:bodyPr/>
                    <a:lstStyle/>
                    <a:p>
                      <a:pPr algn="ctr" fontAlgn="ctr"/>
                      <a:r>
                        <a:rPr lang="es-CO" sz="1400" b="1" i="0" u="none" strike="noStrike">
                          <a:solidFill>
                            <a:srgbClr val="000000"/>
                          </a:solidFill>
                          <a:effectLst/>
                          <a:latin typeface="+mn-lt"/>
                          <a:cs typeface="Arial" panose="020B0604020202020204" pitchFamily="34" charset="0"/>
                        </a:rPr>
                        <a:t>CENTRO ZONAL</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mn-lt"/>
                          <a:cs typeface="Arial" panose="020B060402020202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mn-lt"/>
                          <a:cs typeface="Arial" panose="020B060402020202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mn-lt"/>
                          <a:cs typeface="Arial" panose="020B060402020202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mn-lt"/>
                          <a:cs typeface="Arial" panose="020B060402020202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58907032"/>
                  </a:ext>
                </a:extLst>
              </a:tr>
              <a:tr h="453347">
                <a:tc>
                  <a:txBody>
                    <a:bodyPr/>
                    <a:lstStyle/>
                    <a:p>
                      <a:pPr algn="l" fontAlgn="ctr"/>
                      <a:r>
                        <a:rPr lang="es-CO" sz="1400" b="1" i="0" u="none" strike="noStrike">
                          <a:solidFill>
                            <a:srgbClr val="000000"/>
                          </a:solidFill>
                          <a:effectLst/>
                          <a:latin typeface="+mn-lt"/>
                          <a:cs typeface="Arial" panose="020B0604020202020204" pitchFamily="34" charset="0"/>
                        </a:rPr>
                        <a:t>CZ PASTO UNO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1225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931.006.300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1200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835.266.827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104334677"/>
                  </a:ext>
                </a:extLst>
              </a:tr>
              <a:tr h="453347">
                <a:tc>
                  <a:txBody>
                    <a:bodyPr/>
                    <a:lstStyle/>
                    <a:p>
                      <a:pPr algn="l" fontAlgn="ctr"/>
                      <a:r>
                        <a:rPr lang="es-CO" sz="1400" b="1" i="0" u="none" strike="noStrike">
                          <a:solidFill>
                            <a:srgbClr val="000000"/>
                          </a:solidFill>
                          <a:effectLst/>
                          <a:latin typeface="+mn-lt"/>
                          <a:cs typeface="Arial" panose="020B0604020202020204" pitchFamily="34" charset="0"/>
                        </a:rPr>
                        <a:t>CZ PASTO DOS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1150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971.445.250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1150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906.461.701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143150482"/>
                  </a:ext>
                </a:extLst>
              </a:tr>
              <a:tr h="453347">
                <a:tc>
                  <a:txBody>
                    <a:bodyPr/>
                    <a:lstStyle/>
                    <a:p>
                      <a:pPr algn="l" fontAlgn="ctr"/>
                      <a:r>
                        <a:rPr lang="es-CO" sz="1400" b="1" i="0" u="none" strike="noStrike">
                          <a:solidFill>
                            <a:srgbClr val="000000"/>
                          </a:solidFill>
                          <a:effectLst/>
                          <a:latin typeface="+mn-lt"/>
                          <a:cs typeface="Arial" panose="020B0604020202020204" pitchFamily="34" charset="0"/>
                        </a:rPr>
                        <a:t>CZ TUMACO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2969</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1.882.601.423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2969</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1.711.072.050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668469275"/>
                  </a:ext>
                </a:extLst>
              </a:tr>
              <a:tr h="453347">
                <a:tc>
                  <a:txBody>
                    <a:bodyPr/>
                    <a:lstStyle/>
                    <a:p>
                      <a:pPr algn="l" fontAlgn="ctr"/>
                      <a:r>
                        <a:rPr lang="es-CO" sz="1400" b="1" i="0" u="none" strike="noStrike">
                          <a:solidFill>
                            <a:srgbClr val="000000"/>
                          </a:solidFill>
                          <a:effectLst/>
                          <a:latin typeface="+mn-lt"/>
                          <a:cs typeface="Arial" panose="020B0604020202020204" pitchFamily="34" charset="0"/>
                        </a:rPr>
                        <a:t>CZ IPIALES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1775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1.080.861.925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1775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1.027.181.816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208879831"/>
                  </a:ext>
                </a:extLst>
              </a:tr>
              <a:tr h="453347">
                <a:tc>
                  <a:txBody>
                    <a:bodyPr/>
                    <a:lstStyle/>
                    <a:p>
                      <a:pPr algn="l" fontAlgn="ctr"/>
                      <a:r>
                        <a:rPr lang="es-CO" sz="1400" b="1" i="0" u="none" strike="noStrike">
                          <a:solidFill>
                            <a:srgbClr val="000000"/>
                          </a:solidFill>
                          <a:effectLst/>
                          <a:latin typeface="+mn-lt"/>
                          <a:cs typeface="Arial" panose="020B0604020202020204" pitchFamily="34" charset="0"/>
                        </a:rPr>
                        <a:t>CZ TUQUERRES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1675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1.132.822.375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1675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1.058.835.263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416173355"/>
                  </a:ext>
                </a:extLst>
              </a:tr>
              <a:tr h="453347">
                <a:tc>
                  <a:txBody>
                    <a:bodyPr/>
                    <a:lstStyle/>
                    <a:p>
                      <a:pPr algn="l" fontAlgn="ctr"/>
                      <a:r>
                        <a:rPr lang="es-CO" sz="1400" b="1" i="0" u="none" strike="noStrike">
                          <a:solidFill>
                            <a:srgbClr val="000000"/>
                          </a:solidFill>
                          <a:effectLst/>
                          <a:latin typeface="+mn-lt"/>
                          <a:cs typeface="Arial" panose="020B0604020202020204" pitchFamily="34" charset="0"/>
                        </a:rPr>
                        <a:t>CZ LA UNIÓN</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650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549.373.375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650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524.641.720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247272790"/>
                  </a:ext>
                </a:extLst>
              </a:tr>
              <a:tr h="453347">
                <a:tc>
                  <a:txBody>
                    <a:bodyPr/>
                    <a:lstStyle/>
                    <a:p>
                      <a:pPr algn="l" fontAlgn="ctr"/>
                      <a:r>
                        <a:rPr lang="es-CO" sz="1400" b="1" i="0" u="none" strike="noStrike">
                          <a:solidFill>
                            <a:srgbClr val="000000"/>
                          </a:solidFill>
                          <a:effectLst/>
                          <a:latin typeface="+mn-lt"/>
                          <a:cs typeface="Arial" panose="020B0604020202020204" pitchFamily="34" charset="0"/>
                        </a:rPr>
                        <a:t>CZ BARBACOAS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1425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759.559.400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1425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645.676.164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937208847"/>
                  </a:ext>
                </a:extLst>
              </a:tr>
              <a:tr h="453347">
                <a:tc>
                  <a:txBody>
                    <a:bodyPr/>
                    <a:lstStyle/>
                    <a:p>
                      <a:pPr algn="l" fontAlgn="ctr"/>
                      <a:r>
                        <a:rPr lang="es-CO" sz="1400" b="1" i="0" u="none" strike="noStrike">
                          <a:solidFill>
                            <a:srgbClr val="000000"/>
                          </a:solidFill>
                          <a:effectLst/>
                          <a:latin typeface="+mn-lt"/>
                          <a:cs typeface="Arial" panose="020B0604020202020204" pitchFamily="34" charset="0"/>
                        </a:rPr>
                        <a:t>CZ REMOLINO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550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468.336.150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mn-lt"/>
                          <a:cs typeface="Arial" panose="020B0604020202020204" pitchFamily="34" charset="0"/>
                        </a:rPr>
                        <a:t>550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mn-lt"/>
                          <a:cs typeface="Arial" panose="020B0604020202020204" pitchFamily="34" charset="0"/>
                        </a:rPr>
                        <a:t> $                                           448.986.266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182178311"/>
                  </a:ext>
                </a:extLst>
              </a:tr>
              <a:tr h="453347">
                <a:tc>
                  <a:txBody>
                    <a:bodyPr/>
                    <a:lstStyle/>
                    <a:p>
                      <a:pPr algn="ctr" fontAlgn="ctr"/>
                      <a:r>
                        <a:rPr lang="es-CO" sz="1400" b="1" i="0" u="none" strike="noStrike">
                          <a:solidFill>
                            <a:srgbClr val="000000"/>
                          </a:solidFill>
                          <a:effectLst/>
                          <a:latin typeface="+mn-lt"/>
                          <a:cs typeface="Arial" panose="020B0604020202020204" pitchFamily="34" charset="0"/>
                        </a:rPr>
                        <a:t>TOTAL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400" b="1" i="0" u="none" strike="noStrike">
                          <a:solidFill>
                            <a:srgbClr val="000000"/>
                          </a:solidFill>
                          <a:effectLst/>
                          <a:latin typeface="+mn-lt"/>
                          <a:cs typeface="Arial" panose="020B0604020202020204" pitchFamily="34" charset="0"/>
                        </a:rPr>
                        <a:t>11.419</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400" b="1" i="0" u="none" strike="noStrike">
                          <a:solidFill>
                            <a:srgbClr val="000000"/>
                          </a:solidFill>
                          <a:effectLst/>
                          <a:latin typeface="+mn-lt"/>
                          <a:cs typeface="Arial" panose="020B0604020202020204" pitchFamily="34" charset="0"/>
                        </a:rPr>
                        <a:t> $                7.776.006.198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400" b="1" i="0" u="none" strike="noStrike">
                          <a:solidFill>
                            <a:srgbClr val="000000"/>
                          </a:solidFill>
                          <a:effectLst/>
                          <a:latin typeface="+mn-lt"/>
                          <a:cs typeface="Arial" panose="020B0604020202020204" pitchFamily="34" charset="0"/>
                        </a:rPr>
                        <a:t>11.394</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400" b="1" i="0" u="none" strike="noStrike" dirty="0">
                          <a:solidFill>
                            <a:srgbClr val="000000"/>
                          </a:solidFill>
                          <a:effectLst/>
                          <a:latin typeface="+mn-lt"/>
                          <a:cs typeface="Arial" panose="020B0604020202020204" pitchFamily="34" charset="0"/>
                        </a:rPr>
                        <a:t> $                                       7.158.121.807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772179650"/>
                  </a:ext>
                </a:extLst>
              </a:tr>
            </a:tbl>
          </a:graphicData>
        </a:graphic>
      </p:graphicFrame>
    </p:spTree>
    <p:extLst>
      <p:ext uri="{BB962C8B-B14F-4D97-AF65-F5344CB8AC3E}">
        <p14:creationId xmlns:p14="http://schemas.microsoft.com/office/powerpoint/2010/main" val="17266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159391" y="6363965"/>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6">
            <a:extLst>
              <a:ext uri="{FF2B5EF4-FFF2-40B4-BE49-F238E27FC236}">
                <a16:creationId xmlns:a16="http://schemas.microsoft.com/office/drawing/2014/main" id="{C273364D-1EE0-4D97-A728-20ACC00DCD7E}"/>
              </a:ext>
            </a:extLst>
          </p:cNvPr>
          <p:cNvSpPr txBox="1"/>
          <p:nvPr/>
        </p:nvSpPr>
        <p:spPr>
          <a:xfrm>
            <a:off x="1603003" y="69309"/>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ADOLESCENCIA Y JUVENTUD</a:t>
            </a:r>
          </a:p>
        </p:txBody>
      </p:sp>
      <p:graphicFrame>
        <p:nvGraphicFramePr>
          <p:cNvPr id="2" name="Tabla 1">
            <a:extLst>
              <a:ext uri="{FF2B5EF4-FFF2-40B4-BE49-F238E27FC236}">
                <a16:creationId xmlns:a16="http://schemas.microsoft.com/office/drawing/2014/main" id="{9DB8E990-FC28-432D-BC94-B2123EF889BF}"/>
              </a:ext>
            </a:extLst>
          </p:cNvPr>
          <p:cNvGraphicFramePr>
            <a:graphicFrameLocks noGrp="1"/>
          </p:cNvGraphicFramePr>
          <p:nvPr>
            <p:extLst>
              <p:ext uri="{D42A27DB-BD31-4B8C-83A1-F6EECF244321}">
                <p14:modId xmlns:p14="http://schemas.microsoft.com/office/powerpoint/2010/main" val="329781597"/>
              </p:ext>
            </p:extLst>
          </p:nvPr>
        </p:nvGraphicFramePr>
        <p:xfrm>
          <a:off x="242581" y="1141940"/>
          <a:ext cx="11720118" cy="5127303"/>
        </p:xfrm>
        <a:graphic>
          <a:graphicData uri="http://schemas.openxmlformats.org/drawingml/2006/table">
            <a:tbl>
              <a:tblPr/>
              <a:tblGrid>
                <a:gridCol w="2878124">
                  <a:extLst>
                    <a:ext uri="{9D8B030D-6E8A-4147-A177-3AD203B41FA5}">
                      <a16:colId xmlns:a16="http://schemas.microsoft.com/office/drawing/2014/main" val="2018171701"/>
                    </a:ext>
                  </a:extLst>
                </a:gridCol>
                <a:gridCol w="1208014">
                  <a:extLst>
                    <a:ext uri="{9D8B030D-6E8A-4147-A177-3AD203B41FA5}">
                      <a16:colId xmlns:a16="http://schemas.microsoft.com/office/drawing/2014/main" val="3250535363"/>
                    </a:ext>
                  </a:extLst>
                </a:gridCol>
                <a:gridCol w="2558642">
                  <a:extLst>
                    <a:ext uri="{9D8B030D-6E8A-4147-A177-3AD203B41FA5}">
                      <a16:colId xmlns:a16="http://schemas.microsoft.com/office/drawing/2014/main" val="3514380214"/>
                    </a:ext>
                  </a:extLst>
                </a:gridCol>
                <a:gridCol w="1208015">
                  <a:extLst>
                    <a:ext uri="{9D8B030D-6E8A-4147-A177-3AD203B41FA5}">
                      <a16:colId xmlns:a16="http://schemas.microsoft.com/office/drawing/2014/main" val="3250002450"/>
                    </a:ext>
                  </a:extLst>
                </a:gridCol>
                <a:gridCol w="3867323">
                  <a:extLst>
                    <a:ext uri="{9D8B030D-6E8A-4147-A177-3AD203B41FA5}">
                      <a16:colId xmlns:a16="http://schemas.microsoft.com/office/drawing/2014/main" val="3325697854"/>
                    </a:ext>
                  </a:extLst>
                </a:gridCol>
              </a:tblGrid>
              <a:tr h="727977">
                <a:tc>
                  <a:txBody>
                    <a:bodyPr/>
                    <a:lstStyle/>
                    <a:p>
                      <a:pPr algn="ctr" fontAlgn="ctr"/>
                      <a:r>
                        <a:rPr lang="es-CO" sz="1400" b="1" i="0" u="none" strike="noStrike">
                          <a:solidFill>
                            <a:srgbClr val="000000"/>
                          </a:solidFill>
                          <a:effectLst/>
                          <a:latin typeface="Calibri" panose="020F0502020204030204" pitchFamily="34" charset="0"/>
                        </a:rPr>
                        <a:t>CENTRO ZONAL</a:t>
                      </a:r>
                    </a:p>
                  </a:txBody>
                  <a:tcPr marL="72000" marR="72000" marT="9356"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CUPOS PROGRAMADOS</a:t>
                      </a:r>
                    </a:p>
                  </a:txBody>
                  <a:tcPr marL="72000" marR="72000" marT="9356"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META FINANCIERA</a:t>
                      </a:r>
                    </a:p>
                  </a:txBody>
                  <a:tcPr marL="72000" marR="72000" marT="9356"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CUPOS EJECUTADOS</a:t>
                      </a:r>
                    </a:p>
                  </a:txBody>
                  <a:tcPr marL="72000" marR="72000" marT="9356"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TOTAL EJECUTADO</a:t>
                      </a:r>
                    </a:p>
                  </a:txBody>
                  <a:tcPr marL="72000" marR="72000" marT="9356"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485264394"/>
                  </a:ext>
                </a:extLst>
              </a:tr>
              <a:tr h="488814">
                <a:tc>
                  <a:txBody>
                    <a:bodyPr/>
                    <a:lstStyle/>
                    <a:p>
                      <a:pPr algn="l" fontAlgn="ctr"/>
                      <a:r>
                        <a:rPr lang="es-CO" sz="1400" b="1" i="0" u="none" strike="noStrike">
                          <a:solidFill>
                            <a:srgbClr val="000000"/>
                          </a:solidFill>
                          <a:effectLst/>
                          <a:latin typeface="Calibri" panose="020F0502020204030204" pitchFamily="34" charset="0"/>
                        </a:rPr>
                        <a:t>CZ PASTO UNO</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855</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dirty="0">
                          <a:solidFill>
                            <a:srgbClr val="000000"/>
                          </a:solidFill>
                          <a:effectLst/>
                          <a:latin typeface="Calibri" panose="020F0502020204030204" pitchFamily="34" charset="0"/>
                        </a:rPr>
                        <a:t> $                             445.999.020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855</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403.911.975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163942176"/>
                  </a:ext>
                </a:extLst>
              </a:tr>
              <a:tr h="488814">
                <a:tc>
                  <a:txBody>
                    <a:bodyPr/>
                    <a:lstStyle/>
                    <a:p>
                      <a:pPr algn="l" fontAlgn="ctr"/>
                      <a:r>
                        <a:rPr lang="es-CO" sz="1400" b="1" i="0" u="none" strike="noStrike">
                          <a:solidFill>
                            <a:srgbClr val="000000"/>
                          </a:solidFill>
                          <a:effectLst/>
                          <a:latin typeface="Calibri" panose="020F0502020204030204" pitchFamily="34" charset="0"/>
                        </a:rPr>
                        <a:t>CZ PASTO DOS</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925</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492.564.580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925</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461.869.907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447675669"/>
                  </a:ext>
                </a:extLst>
              </a:tr>
              <a:tr h="488814">
                <a:tc>
                  <a:txBody>
                    <a:bodyPr/>
                    <a:lstStyle/>
                    <a:p>
                      <a:pPr algn="l" fontAlgn="ctr"/>
                      <a:r>
                        <a:rPr lang="es-CO" sz="1400" b="1" i="0" u="none" strike="noStrike">
                          <a:solidFill>
                            <a:srgbClr val="000000"/>
                          </a:solidFill>
                          <a:effectLst/>
                          <a:latin typeface="Calibri" panose="020F0502020204030204" pitchFamily="34" charset="0"/>
                        </a:rPr>
                        <a:t>CZ TUMACO</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3.286</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1.813.681.966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3.286</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1.753.993.613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14758219"/>
                  </a:ext>
                </a:extLst>
              </a:tr>
              <a:tr h="488814">
                <a:tc>
                  <a:txBody>
                    <a:bodyPr/>
                    <a:lstStyle/>
                    <a:p>
                      <a:pPr algn="l" fontAlgn="ctr"/>
                      <a:r>
                        <a:rPr lang="es-CO" sz="1400" b="1" i="0" u="none" strike="noStrike">
                          <a:solidFill>
                            <a:srgbClr val="000000"/>
                          </a:solidFill>
                          <a:effectLst/>
                          <a:latin typeface="Calibri" panose="020F0502020204030204" pitchFamily="34" charset="0"/>
                        </a:rPr>
                        <a:t>CZ IPIALES</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1.620</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821.841.840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1.620</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758.180.658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029316580"/>
                  </a:ext>
                </a:extLst>
              </a:tr>
              <a:tr h="488814">
                <a:tc>
                  <a:txBody>
                    <a:bodyPr/>
                    <a:lstStyle/>
                    <a:p>
                      <a:pPr algn="l" fontAlgn="ctr"/>
                      <a:r>
                        <a:rPr lang="es-CO" sz="1400" b="1" i="0" u="none" strike="noStrike">
                          <a:solidFill>
                            <a:srgbClr val="000000"/>
                          </a:solidFill>
                          <a:effectLst/>
                          <a:latin typeface="Calibri" panose="020F0502020204030204" pitchFamily="34" charset="0"/>
                        </a:rPr>
                        <a:t>CZ TUQUERRES</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1.800</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938.327.580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1.710</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876.565.515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890520495"/>
                  </a:ext>
                </a:extLst>
              </a:tr>
              <a:tr h="488814">
                <a:tc>
                  <a:txBody>
                    <a:bodyPr/>
                    <a:lstStyle/>
                    <a:p>
                      <a:pPr algn="l" fontAlgn="ctr"/>
                      <a:r>
                        <a:rPr lang="es-CO" sz="1400" b="1" i="0" u="none" strike="noStrike">
                          <a:solidFill>
                            <a:srgbClr val="000000"/>
                          </a:solidFill>
                          <a:effectLst/>
                          <a:latin typeface="Calibri" panose="020F0502020204030204" pitchFamily="34" charset="0"/>
                        </a:rPr>
                        <a:t>CZ LA UNIÓN</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630</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357.050.520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630</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339.429.917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474910578"/>
                  </a:ext>
                </a:extLst>
              </a:tr>
              <a:tr h="488814">
                <a:tc>
                  <a:txBody>
                    <a:bodyPr/>
                    <a:lstStyle/>
                    <a:p>
                      <a:pPr algn="l" fontAlgn="ctr"/>
                      <a:r>
                        <a:rPr lang="es-CO" sz="1400" b="1" i="0" u="none" strike="noStrike">
                          <a:solidFill>
                            <a:srgbClr val="000000"/>
                          </a:solidFill>
                          <a:effectLst/>
                          <a:latin typeface="Calibri" panose="020F0502020204030204" pitchFamily="34" charset="0"/>
                        </a:rPr>
                        <a:t>CZ BARBACOAS</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1.415</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754.937.690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1.415</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686.230.262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696243028"/>
                  </a:ext>
                </a:extLst>
              </a:tr>
              <a:tr h="488814">
                <a:tc>
                  <a:txBody>
                    <a:bodyPr/>
                    <a:lstStyle/>
                    <a:p>
                      <a:pPr algn="l" fontAlgn="ctr"/>
                      <a:r>
                        <a:rPr lang="es-CO" sz="1400" b="1" i="0" u="none" strike="noStrike">
                          <a:solidFill>
                            <a:srgbClr val="000000"/>
                          </a:solidFill>
                          <a:effectLst/>
                          <a:latin typeface="Calibri" panose="020F0502020204030204" pitchFamily="34" charset="0"/>
                        </a:rPr>
                        <a:t>CZ REMOLINO</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360</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133.126.560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360</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99.844.920 </a:t>
                      </a:r>
                    </a:p>
                  </a:txBody>
                  <a:tcPr marL="72000" marR="72000" marT="935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020983953"/>
                  </a:ext>
                </a:extLst>
              </a:tr>
              <a:tr h="488814">
                <a:tc>
                  <a:txBody>
                    <a:bodyPr/>
                    <a:lstStyle/>
                    <a:p>
                      <a:pPr algn="ctr" fontAlgn="ctr"/>
                      <a:r>
                        <a:rPr lang="es-CO" sz="1400" b="1" i="0" u="none" strike="noStrike">
                          <a:solidFill>
                            <a:srgbClr val="000000"/>
                          </a:solidFill>
                          <a:effectLst/>
                          <a:latin typeface="Calibri" panose="020F0502020204030204" pitchFamily="34" charset="0"/>
                        </a:rPr>
                        <a:t>TOTAL</a:t>
                      </a:r>
                    </a:p>
                  </a:txBody>
                  <a:tcPr marL="72000" marR="72000" marT="9356"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10.891</a:t>
                      </a:r>
                    </a:p>
                  </a:txBody>
                  <a:tcPr marL="72000" marR="72000" marT="9356"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400" b="1" i="0" u="none" strike="noStrike">
                          <a:solidFill>
                            <a:srgbClr val="000000"/>
                          </a:solidFill>
                          <a:effectLst/>
                          <a:latin typeface="Calibri" panose="020F0502020204030204" pitchFamily="34" charset="0"/>
                        </a:rPr>
                        <a:t> $                          5.757.529.756 </a:t>
                      </a:r>
                    </a:p>
                  </a:txBody>
                  <a:tcPr marL="72000" marR="72000" marT="9356"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10.801</a:t>
                      </a:r>
                    </a:p>
                  </a:txBody>
                  <a:tcPr marL="72000" marR="72000" marT="9356"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400" b="1" i="0" u="none" strike="noStrike" dirty="0">
                          <a:solidFill>
                            <a:srgbClr val="000000"/>
                          </a:solidFill>
                          <a:effectLst/>
                          <a:latin typeface="Calibri" panose="020F0502020204030204" pitchFamily="34" charset="0"/>
                        </a:rPr>
                        <a:t> $                                                              5.380.026.767 </a:t>
                      </a:r>
                    </a:p>
                  </a:txBody>
                  <a:tcPr marL="72000" marR="72000" marT="9356"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833364475"/>
                  </a:ext>
                </a:extLst>
              </a:tr>
            </a:tbl>
          </a:graphicData>
        </a:graphic>
      </p:graphicFrame>
    </p:spTree>
    <p:extLst>
      <p:ext uri="{BB962C8B-B14F-4D97-AF65-F5344CB8AC3E}">
        <p14:creationId xmlns:p14="http://schemas.microsoft.com/office/powerpoint/2010/main" val="3437577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142613" y="5978311"/>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6">
            <a:extLst>
              <a:ext uri="{FF2B5EF4-FFF2-40B4-BE49-F238E27FC236}">
                <a16:creationId xmlns:a16="http://schemas.microsoft.com/office/drawing/2014/main" id="{C273364D-1EE0-4D97-A728-20ACC00DCD7E}"/>
              </a:ext>
            </a:extLst>
          </p:cNvPr>
          <p:cNvSpPr txBox="1"/>
          <p:nvPr/>
        </p:nvSpPr>
        <p:spPr>
          <a:xfrm>
            <a:off x="1603003" y="119643"/>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FAMILIAS Y COMUNIDADES</a:t>
            </a:r>
          </a:p>
        </p:txBody>
      </p:sp>
      <p:graphicFrame>
        <p:nvGraphicFramePr>
          <p:cNvPr id="2" name="Tabla 1">
            <a:extLst>
              <a:ext uri="{FF2B5EF4-FFF2-40B4-BE49-F238E27FC236}">
                <a16:creationId xmlns:a16="http://schemas.microsoft.com/office/drawing/2014/main" id="{193A6771-FA74-4787-BB84-C11C12EE0CBC}"/>
              </a:ext>
            </a:extLst>
          </p:cNvPr>
          <p:cNvGraphicFramePr>
            <a:graphicFrameLocks noGrp="1"/>
          </p:cNvGraphicFramePr>
          <p:nvPr>
            <p:extLst>
              <p:ext uri="{D42A27DB-BD31-4B8C-83A1-F6EECF244321}">
                <p14:modId xmlns:p14="http://schemas.microsoft.com/office/powerpoint/2010/main" val="2588413446"/>
              </p:ext>
            </p:extLst>
          </p:nvPr>
        </p:nvGraphicFramePr>
        <p:xfrm>
          <a:off x="258486" y="1227325"/>
          <a:ext cx="11595158" cy="4628189"/>
        </p:xfrm>
        <a:graphic>
          <a:graphicData uri="http://schemas.openxmlformats.org/drawingml/2006/table">
            <a:tbl>
              <a:tblPr/>
              <a:tblGrid>
                <a:gridCol w="3071943">
                  <a:extLst>
                    <a:ext uri="{9D8B030D-6E8A-4147-A177-3AD203B41FA5}">
                      <a16:colId xmlns:a16="http://schemas.microsoft.com/office/drawing/2014/main" val="4004508326"/>
                    </a:ext>
                  </a:extLst>
                </a:gridCol>
                <a:gridCol w="2382474">
                  <a:extLst>
                    <a:ext uri="{9D8B030D-6E8A-4147-A177-3AD203B41FA5}">
                      <a16:colId xmlns:a16="http://schemas.microsoft.com/office/drawing/2014/main" val="926442991"/>
                    </a:ext>
                  </a:extLst>
                </a:gridCol>
                <a:gridCol w="2380504">
                  <a:extLst>
                    <a:ext uri="{9D8B030D-6E8A-4147-A177-3AD203B41FA5}">
                      <a16:colId xmlns:a16="http://schemas.microsoft.com/office/drawing/2014/main" val="2186800446"/>
                    </a:ext>
                  </a:extLst>
                </a:gridCol>
                <a:gridCol w="1168039">
                  <a:extLst>
                    <a:ext uri="{9D8B030D-6E8A-4147-A177-3AD203B41FA5}">
                      <a16:colId xmlns:a16="http://schemas.microsoft.com/office/drawing/2014/main" val="1351474312"/>
                    </a:ext>
                  </a:extLst>
                </a:gridCol>
                <a:gridCol w="2592198">
                  <a:extLst>
                    <a:ext uri="{9D8B030D-6E8A-4147-A177-3AD203B41FA5}">
                      <a16:colId xmlns:a16="http://schemas.microsoft.com/office/drawing/2014/main" val="1160926946"/>
                    </a:ext>
                  </a:extLst>
                </a:gridCol>
              </a:tblGrid>
              <a:tr h="506090">
                <a:tc>
                  <a:txBody>
                    <a:bodyPr/>
                    <a:lstStyle/>
                    <a:p>
                      <a:pPr algn="ctr" fontAlgn="ctr"/>
                      <a:r>
                        <a:rPr lang="es-CO" sz="1400" b="1" i="0" u="none" strike="noStrike">
                          <a:solidFill>
                            <a:srgbClr val="000000"/>
                          </a:solidFill>
                          <a:effectLst/>
                          <a:latin typeface="Calibri" panose="020F0502020204030204" pitchFamily="34" charset="0"/>
                        </a:rPr>
                        <a:t>CENTRO ZONAL</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dirty="0">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243937492"/>
                  </a:ext>
                </a:extLst>
              </a:tr>
              <a:tr h="458011">
                <a:tc>
                  <a:txBody>
                    <a:bodyPr/>
                    <a:lstStyle/>
                    <a:p>
                      <a:pPr algn="l" fontAlgn="ctr"/>
                      <a:r>
                        <a:rPr lang="es-CO" sz="1400" b="1" i="0" u="none" strike="noStrike">
                          <a:solidFill>
                            <a:srgbClr val="000000"/>
                          </a:solidFill>
                          <a:effectLst/>
                          <a:latin typeface="Calibri" panose="020F0502020204030204" pitchFamily="34" charset="0"/>
                        </a:rPr>
                        <a:t>CZ PASTO UNO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398</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392.400.263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395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392.400.263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778039046"/>
                  </a:ext>
                </a:extLst>
              </a:tr>
              <a:tr h="458011">
                <a:tc>
                  <a:txBody>
                    <a:bodyPr/>
                    <a:lstStyle/>
                    <a:p>
                      <a:pPr algn="l" fontAlgn="ctr"/>
                      <a:r>
                        <a:rPr lang="es-CO" sz="1400" b="1" i="0" u="none" strike="noStrike">
                          <a:solidFill>
                            <a:srgbClr val="000000"/>
                          </a:solidFill>
                          <a:effectLst/>
                          <a:latin typeface="Calibri" panose="020F0502020204030204" pitchFamily="34" charset="0"/>
                        </a:rPr>
                        <a:t>CZ PASTO DOS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1.328</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1.295.181.098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1.319</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1.294.402.624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210718116"/>
                  </a:ext>
                </a:extLst>
              </a:tr>
              <a:tr h="458011">
                <a:tc>
                  <a:txBody>
                    <a:bodyPr/>
                    <a:lstStyle/>
                    <a:p>
                      <a:pPr algn="l" fontAlgn="ctr"/>
                      <a:r>
                        <a:rPr lang="es-CO" sz="1400" b="1" i="0" u="none" strike="noStrike">
                          <a:solidFill>
                            <a:srgbClr val="000000"/>
                          </a:solidFill>
                          <a:effectLst/>
                          <a:latin typeface="Calibri" panose="020F0502020204030204" pitchFamily="34" charset="0"/>
                        </a:rPr>
                        <a:t>CZ TUMACO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1.932</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2.191.813.520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1.931</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1.674.216.254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789287557"/>
                  </a:ext>
                </a:extLst>
              </a:tr>
              <a:tr h="458011">
                <a:tc>
                  <a:txBody>
                    <a:bodyPr/>
                    <a:lstStyle/>
                    <a:p>
                      <a:pPr algn="l" fontAlgn="ctr"/>
                      <a:r>
                        <a:rPr lang="es-CO" sz="1400" b="1" i="0" u="none" strike="noStrike">
                          <a:solidFill>
                            <a:srgbClr val="000000"/>
                          </a:solidFill>
                          <a:effectLst/>
                          <a:latin typeface="Calibri" panose="020F0502020204030204" pitchFamily="34" charset="0"/>
                        </a:rPr>
                        <a:t>CZ IPIALES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1.742</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1.774.167.489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1.742</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1.321.273.282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255252386"/>
                  </a:ext>
                </a:extLst>
              </a:tr>
              <a:tr h="458011">
                <a:tc>
                  <a:txBody>
                    <a:bodyPr/>
                    <a:lstStyle/>
                    <a:p>
                      <a:pPr algn="l" fontAlgn="ctr"/>
                      <a:r>
                        <a:rPr lang="es-CO" sz="1400" b="1" i="0" u="none" strike="noStrike">
                          <a:solidFill>
                            <a:srgbClr val="000000"/>
                          </a:solidFill>
                          <a:effectLst/>
                          <a:latin typeface="Calibri" panose="020F0502020204030204" pitchFamily="34" charset="0"/>
                        </a:rPr>
                        <a:t>CZ TUQUERRES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1.363</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1.475.089.536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1.363</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1.128.704.752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087671980"/>
                  </a:ext>
                </a:extLst>
              </a:tr>
              <a:tr h="458011">
                <a:tc>
                  <a:txBody>
                    <a:bodyPr/>
                    <a:lstStyle/>
                    <a:p>
                      <a:pPr algn="l" fontAlgn="ctr"/>
                      <a:r>
                        <a:rPr lang="es-CO" sz="1400" b="1" i="0" u="none" strike="noStrike">
                          <a:solidFill>
                            <a:srgbClr val="000000"/>
                          </a:solidFill>
                          <a:effectLst/>
                          <a:latin typeface="Calibri" panose="020F0502020204030204" pitchFamily="34" charset="0"/>
                        </a:rPr>
                        <a:t>CZ LA UNIÓN</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594</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577.200.789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593</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577.200.789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699539346"/>
                  </a:ext>
                </a:extLst>
              </a:tr>
              <a:tr h="458011">
                <a:tc>
                  <a:txBody>
                    <a:bodyPr/>
                    <a:lstStyle/>
                    <a:p>
                      <a:pPr algn="l" fontAlgn="ctr"/>
                      <a:r>
                        <a:rPr lang="es-CO" sz="1400" b="1" i="0" u="none" strike="noStrike">
                          <a:solidFill>
                            <a:srgbClr val="000000"/>
                          </a:solidFill>
                          <a:effectLst/>
                          <a:latin typeface="Calibri" panose="020F0502020204030204" pitchFamily="34" charset="0"/>
                        </a:rPr>
                        <a:t>CZ BARBACOAS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1.152</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1.449.671.000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1.152</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1.449.671.000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048061815"/>
                  </a:ext>
                </a:extLst>
              </a:tr>
              <a:tr h="458011">
                <a:tc>
                  <a:txBody>
                    <a:bodyPr/>
                    <a:lstStyle/>
                    <a:p>
                      <a:pPr algn="l" fontAlgn="ctr"/>
                      <a:r>
                        <a:rPr lang="es-CO" sz="1400" b="1" i="0" u="none" strike="noStrike">
                          <a:solidFill>
                            <a:srgbClr val="000000"/>
                          </a:solidFill>
                          <a:effectLst/>
                          <a:latin typeface="Calibri" panose="020F0502020204030204" pitchFamily="34" charset="0"/>
                        </a:rPr>
                        <a:t>CZ REMOLINO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897301548"/>
                  </a:ext>
                </a:extLst>
              </a:tr>
              <a:tr h="458011">
                <a:tc>
                  <a:txBody>
                    <a:bodyPr/>
                    <a:lstStyle/>
                    <a:p>
                      <a:pPr algn="ctr" fontAlgn="ctr"/>
                      <a:r>
                        <a:rPr lang="es-CO" sz="1400" b="1" i="0" u="none" strike="noStrike">
                          <a:solidFill>
                            <a:srgbClr val="000000"/>
                          </a:solidFill>
                          <a:effectLst/>
                          <a:latin typeface="Calibri" panose="020F0502020204030204" pitchFamily="34" charset="0"/>
                        </a:rPr>
                        <a:t>TOTAL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8.509</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400" b="1" i="0" u="none" strike="noStrike">
                          <a:solidFill>
                            <a:srgbClr val="000000"/>
                          </a:solidFill>
                          <a:effectLst/>
                          <a:latin typeface="Calibri" panose="020F0502020204030204" pitchFamily="34" charset="0"/>
                        </a:rPr>
                        <a:t> $                 9.155.523.695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8.495</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400" b="1" i="0" u="none" strike="noStrike" dirty="0">
                          <a:solidFill>
                            <a:srgbClr val="000000"/>
                          </a:solidFill>
                          <a:effectLst/>
                          <a:latin typeface="Calibri" panose="020F0502020204030204" pitchFamily="34" charset="0"/>
                        </a:rPr>
                        <a:t> $                     7.837.868.964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2428496777"/>
                  </a:ext>
                </a:extLst>
              </a:tr>
            </a:tbl>
          </a:graphicData>
        </a:graphic>
      </p:graphicFrame>
    </p:spTree>
    <p:extLst>
      <p:ext uri="{BB962C8B-B14F-4D97-AF65-F5344CB8AC3E}">
        <p14:creationId xmlns:p14="http://schemas.microsoft.com/office/powerpoint/2010/main" val="3320286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192947" y="5810533"/>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6">
            <a:extLst>
              <a:ext uri="{FF2B5EF4-FFF2-40B4-BE49-F238E27FC236}">
                <a16:creationId xmlns:a16="http://schemas.microsoft.com/office/drawing/2014/main" id="{C273364D-1EE0-4D97-A728-20ACC00DCD7E}"/>
              </a:ext>
            </a:extLst>
          </p:cNvPr>
          <p:cNvSpPr txBox="1"/>
          <p:nvPr/>
        </p:nvSpPr>
        <p:spPr>
          <a:xfrm>
            <a:off x="1603003" y="119643"/>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NUTRICIÓN</a:t>
            </a:r>
          </a:p>
        </p:txBody>
      </p:sp>
      <p:graphicFrame>
        <p:nvGraphicFramePr>
          <p:cNvPr id="4" name="Tabla 3">
            <a:extLst>
              <a:ext uri="{FF2B5EF4-FFF2-40B4-BE49-F238E27FC236}">
                <a16:creationId xmlns:a16="http://schemas.microsoft.com/office/drawing/2014/main" id="{7455BCAE-08FE-44E7-95F2-6E7B10D94A1B}"/>
              </a:ext>
            </a:extLst>
          </p:cNvPr>
          <p:cNvGraphicFramePr>
            <a:graphicFrameLocks noGrp="1"/>
          </p:cNvGraphicFramePr>
          <p:nvPr>
            <p:extLst>
              <p:ext uri="{D42A27DB-BD31-4B8C-83A1-F6EECF244321}">
                <p14:modId xmlns:p14="http://schemas.microsoft.com/office/powerpoint/2010/main" val="276840669"/>
              </p:ext>
            </p:extLst>
          </p:nvPr>
        </p:nvGraphicFramePr>
        <p:xfrm>
          <a:off x="307946" y="1193769"/>
          <a:ext cx="11646366" cy="4527523"/>
        </p:xfrm>
        <a:graphic>
          <a:graphicData uri="http://schemas.openxmlformats.org/drawingml/2006/table">
            <a:tbl>
              <a:tblPr/>
              <a:tblGrid>
                <a:gridCol w="2301030">
                  <a:extLst>
                    <a:ext uri="{9D8B030D-6E8A-4147-A177-3AD203B41FA5}">
                      <a16:colId xmlns:a16="http://schemas.microsoft.com/office/drawing/2014/main" val="587042124"/>
                    </a:ext>
                  </a:extLst>
                </a:gridCol>
                <a:gridCol w="2466363">
                  <a:extLst>
                    <a:ext uri="{9D8B030D-6E8A-4147-A177-3AD203B41FA5}">
                      <a16:colId xmlns:a16="http://schemas.microsoft.com/office/drawing/2014/main" val="3155444760"/>
                    </a:ext>
                  </a:extLst>
                </a:gridCol>
                <a:gridCol w="2722144">
                  <a:extLst>
                    <a:ext uri="{9D8B030D-6E8A-4147-A177-3AD203B41FA5}">
                      <a16:colId xmlns:a16="http://schemas.microsoft.com/office/drawing/2014/main" val="1967494409"/>
                    </a:ext>
                  </a:extLst>
                </a:gridCol>
                <a:gridCol w="1399194">
                  <a:extLst>
                    <a:ext uri="{9D8B030D-6E8A-4147-A177-3AD203B41FA5}">
                      <a16:colId xmlns:a16="http://schemas.microsoft.com/office/drawing/2014/main" val="105582464"/>
                    </a:ext>
                  </a:extLst>
                </a:gridCol>
                <a:gridCol w="2757635">
                  <a:extLst>
                    <a:ext uri="{9D8B030D-6E8A-4147-A177-3AD203B41FA5}">
                      <a16:colId xmlns:a16="http://schemas.microsoft.com/office/drawing/2014/main" val="3189594336"/>
                    </a:ext>
                  </a:extLst>
                </a:gridCol>
              </a:tblGrid>
              <a:tr h="495082">
                <a:tc>
                  <a:txBody>
                    <a:bodyPr/>
                    <a:lstStyle/>
                    <a:p>
                      <a:pPr algn="ctr" fontAlgn="ctr"/>
                      <a:r>
                        <a:rPr lang="es-CO" sz="1400" b="1" i="0" u="none" strike="noStrike">
                          <a:solidFill>
                            <a:srgbClr val="000000"/>
                          </a:solidFill>
                          <a:effectLst/>
                          <a:latin typeface="Calibri" panose="020F0502020204030204" pitchFamily="34" charset="0"/>
                        </a:rPr>
                        <a:t>CENTRO ZONAL</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533625212"/>
                  </a:ext>
                </a:extLst>
              </a:tr>
              <a:tr h="448049">
                <a:tc>
                  <a:txBody>
                    <a:bodyPr/>
                    <a:lstStyle/>
                    <a:p>
                      <a:pPr algn="l" fontAlgn="ctr"/>
                      <a:r>
                        <a:rPr lang="es-CO" sz="1400" b="1" i="0" u="none" strike="noStrike">
                          <a:solidFill>
                            <a:srgbClr val="000000"/>
                          </a:solidFill>
                          <a:effectLst/>
                          <a:latin typeface="Calibri" panose="020F0502020204030204" pitchFamily="34" charset="0"/>
                        </a:rPr>
                        <a:t>CZ PASTO UNO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949704585"/>
                  </a:ext>
                </a:extLst>
              </a:tr>
              <a:tr h="448049">
                <a:tc>
                  <a:txBody>
                    <a:bodyPr/>
                    <a:lstStyle/>
                    <a:p>
                      <a:pPr algn="l" fontAlgn="ctr"/>
                      <a:r>
                        <a:rPr lang="es-CO" sz="1400" b="1" i="0" u="none" strike="noStrike">
                          <a:solidFill>
                            <a:srgbClr val="000000"/>
                          </a:solidFill>
                          <a:effectLst/>
                          <a:latin typeface="Calibri" panose="020F0502020204030204" pitchFamily="34" charset="0"/>
                        </a:rPr>
                        <a:t>CZ PASTO DOS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65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286.181.161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65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252.450.093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564494736"/>
                  </a:ext>
                </a:extLst>
              </a:tr>
              <a:tr h="448049">
                <a:tc>
                  <a:txBody>
                    <a:bodyPr/>
                    <a:lstStyle/>
                    <a:p>
                      <a:pPr algn="l" fontAlgn="ctr"/>
                      <a:r>
                        <a:rPr lang="es-CO" sz="1400" b="1" i="0" u="none" strike="noStrike">
                          <a:solidFill>
                            <a:srgbClr val="000000"/>
                          </a:solidFill>
                          <a:effectLst/>
                          <a:latin typeface="Calibri" panose="020F0502020204030204" pitchFamily="34" charset="0"/>
                        </a:rPr>
                        <a:t>CZ TUMACO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Calibri" panose="020F0502020204030204" pitchFamily="34" charset="0"/>
                        </a:rPr>
                        <a:t>615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3.034.507.325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611</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2.696.069.705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02653308"/>
                  </a:ext>
                </a:extLst>
              </a:tr>
              <a:tr h="448049">
                <a:tc>
                  <a:txBody>
                    <a:bodyPr/>
                    <a:lstStyle/>
                    <a:p>
                      <a:pPr algn="l" fontAlgn="ctr"/>
                      <a:r>
                        <a:rPr lang="es-CO" sz="1400" b="1" i="0" u="none" strike="noStrike">
                          <a:solidFill>
                            <a:srgbClr val="000000"/>
                          </a:solidFill>
                          <a:effectLst/>
                          <a:latin typeface="Calibri" panose="020F0502020204030204" pitchFamily="34" charset="0"/>
                        </a:rPr>
                        <a:t>CZ IPIALES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200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852.004.901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200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761.449.687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057792007"/>
                  </a:ext>
                </a:extLst>
              </a:tr>
              <a:tr h="448049">
                <a:tc>
                  <a:txBody>
                    <a:bodyPr/>
                    <a:lstStyle/>
                    <a:p>
                      <a:pPr algn="l" fontAlgn="ctr"/>
                      <a:r>
                        <a:rPr lang="es-CO" sz="1400" b="1" i="0" u="none" strike="noStrike">
                          <a:solidFill>
                            <a:srgbClr val="000000"/>
                          </a:solidFill>
                          <a:effectLst/>
                          <a:latin typeface="Calibri" panose="020F0502020204030204" pitchFamily="34" charset="0"/>
                        </a:rPr>
                        <a:t>CZ TUQUERRES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230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962.477.245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230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877.037.386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803536607"/>
                  </a:ext>
                </a:extLst>
              </a:tr>
              <a:tr h="448049">
                <a:tc>
                  <a:txBody>
                    <a:bodyPr/>
                    <a:lstStyle/>
                    <a:p>
                      <a:pPr algn="l" fontAlgn="ctr"/>
                      <a:r>
                        <a:rPr lang="es-CO" sz="1400" b="1" i="0" u="none" strike="noStrike">
                          <a:solidFill>
                            <a:srgbClr val="000000"/>
                          </a:solidFill>
                          <a:effectLst/>
                          <a:latin typeface="Calibri" panose="020F0502020204030204" pitchFamily="34" charset="0"/>
                        </a:rPr>
                        <a:t>CZ LA UNIÓN</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09665479"/>
                  </a:ext>
                </a:extLst>
              </a:tr>
              <a:tr h="448049">
                <a:tc>
                  <a:txBody>
                    <a:bodyPr/>
                    <a:lstStyle/>
                    <a:p>
                      <a:pPr algn="l" fontAlgn="ctr"/>
                      <a:r>
                        <a:rPr lang="es-CO" sz="1400" b="1" i="0" u="none" strike="noStrike">
                          <a:solidFill>
                            <a:srgbClr val="000000"/>
                          </a:solidFill>
                          <a:effectLst/>
                          <a:latin typeface="Calibri" panose="020F0502020204030204" pitchFamily="34" charset="0"/>
                        </a:rPr>
                        <a:t>CZ BARBACOAS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150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634.377.828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150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577.837.715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219656004"/>
                  </a:ext>
                </a:extLst>
              </a:tr>
              <a:tr h="448049">
                <a:tc>
                  <a:txBody>
                    <a:bodyPr/>
                    <a:lstStyle/>
                    <a:p>
                      <a:pPr algn="l" fontAlgn="ctr"/>
                      <a:r>
                        <a:rPr lang="es-CO" sz="1400" b="1" i="0" u="none" strike="noStrike">
                          <a:solidFill>
                            <a:srgbClr val="000000"/>
                          </a:solidFill>
                          <a:effectLst/>
                          <a:latin typeface="Calibri" panose="020F0502020204030204" pitchFamily="34" charset="0"/>
                        </a:rPr>
                        <a:t>CZ REMOLINO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105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450.484.370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105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410.906.085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295155013"/>
                  </a:ext>
                </a:extLst>
              </a:tr>
              <a:tr h="448049">
                <a:tc>
                  <a:txBody>
                    <a:bodyPr/>
                    <a:lstStyle/>
                    <a:p>
                      <a:pPr algn="ctr" fontAlgn="ctr"/>
                      <a:r>
                        <a:rPr lang="es-CO" sz="1400" b="1" i="0" u="none" strike="noStrike">
                          <a:solidFill>
                            <a:srgbClr val="000000"/>
                          </a:solidFill>
                          <a:effectLst/>
                          <a:latin typeface="Calibri" panose="020F0502020204030204" pitchFamily="34" charset="0"/>
                        </a:rPr>
                        <a:t>TOTAL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1.365</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400" b="1" i="0" u="none" strike="noStrike">
                          <a:solidFill>
                            <a:srgbClr val="000000"/>
                          </a:solidFill>
                          <a:effectLst/>
                          <a:latin typeface="Calibri" panose="020F0502020204030204" pitchFamily="34" charset="0"/>
                        </a:rPr>
                        <a:t> $               6.220.032.830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1.361</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400" b="1" i="0" u="none" strike="noStrike" dirty="0">
                          <a:solidFill>
                            <a:srgbClr val="000000"/>
                          </a:solidFill>
                          <a:effectLst/>
                          <a:latin typeface="Calibri" panose="020F0502020204030204" pitchFamily="34" charset="0"/>
                        </a:rPr>
                        <a:t> $                                  5.575.750.671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565376647"/>
                  </a:ext>
                </a:extLst>
              </a:tr>
            </a:tbl>
          </a:graphicData>
        </a:graphic>
      </p:graphicFrame>
    </p:spTree>
    <p:extLst>
      <p:ext uri="{BB962C8B-B14F-4D97-AF65-F5344CB8AC3E}">
        <p14:creationId xmlns:p14="http://schemas.microsoft.com/office/powerpoint/2010/main" val="3476746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201336" y="5684456"/>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6">
            <a:extLst>
              <a:ext uri="{FF2B5EF4-FFF2-40B4-BE49-F238E27FC236}">
                <a16:creationId xmlns:a16="http://schemas.microsoft.com/office/drawing/2014/main" id="{C273364D-1EE0-4D97-A728-20ACC00DCD7E}"/>
              </a:ext>
            </a:extLst>
          </p:cNvPr>
          <p:cNvSpPr txBox="1"/>
          <p:nvPr/>
        </p:nvSpPr>
        <p:spPr>
          <a:xfrm>
            <a:off x="1603003" y="119643"/>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PROTECCIÓN</a:t>
            </a:r>
          </a:p>
        </p:txBody>
      </p:sp>
      <p:graphicFrame>
        <p:nvGraphicFramePr>
          <p:cNvPr id="6" name="Tabla 5">
            <a:extLst>
              <a:ext uri="{FF2B5EF4-FFF2-40B4-BE49-F238E27FC236}">
                <a16:creationId xmlns:a16="http://schemas.microsoft.com/office/drawing/2014/main" id="{E8D9ED19-F811-4652-AC69-8B0CBD8594E1}"/>
              </a:ext>
            </a:extLst>
          </p:cNvPr>
          <p:cNvGraphicFramePr>
            <a:graphicFrameLocks noGrp="1"/>
          </p:cNvGraphicFramePr>
          <p:nvPr>
            <p:extLst>
              <p:ext uri="{D42A27DB-BD31-4B8C-83A1-F6EECF244321}">
                <p14:modId xmlns:p14="http://schemas.microsoft.com/office/powerpoint/2010/main" val="2440395177"/>
              </p:ext>
            </p:extLst>
          </p:nvPr>
        </p:nvGraphicFramePr>
        <p:xfrm>
          <a:off x="315576" y="1336382"/>
          <a:ext cx="11689070" cy="4208741"/>
        </p:xfrm>
        <a:graphic>
          <a:graphicData uri="http://schemas.openxmlformats.org/drawingml/2006/table">
            <a:tbl>
              <a:tblPr/>
              <a:tblGrid>
                <a:gridCol w="2561848">
                  <a:extLst>
                    <a:ext uri="{9D8B030D-6E8A-4147-A177-3AD203B41FA5}">
                      <a16:colId xmlns:a16="http://schemas.microsoft.com/office/drawing/2014/main" val="175740995"/>
                    </a:ext>
                  </a:extLst>
                </a:gridCol>
                <a:gridCol w="1937857">
                  <a:extLst>
                    <a:ext uri="{9D8B030D-6E8A-4147-A177-3AD203B41FA5}">
                      <a16:colId xmlns:a16="http://schemas.microsoft.com/office/drawing/2014/main" val="98723203"/>
                    </a:ext>
                  </a:extLst>
                </a:gridCol>
                <a:gridCol w="2701255">
                  <a:extLst>
                    <a:ext uri="{9D8B030D-6E8A-4147-A177-3AD203B41FA5}">
                      <a16:colId xmlns:a16="http://schemas.microsoft.com/office/drawing/2014/main" val="1240927110"/>
                    </a:ext>
                  </a:extLst>
                </a:gridCol>
                <a:gridCol w="1761688">
                  <a:extLst>
                    <a:ext uri="{9D8B030D-6E8A-4147-A177-3AD203B41FA5}">
                      <a16:colId xmlns:a16="http://schemas.microsoft.com/office/drawing/2014/main" val="1358685856"/>
                    </a:ext>
                  </a:extLst>
                </a:gridCol>
                <a:gridCol w="2726422">
                  <a:extLst>
                    <a:ext uri="{9D8B030D-6E8A-4147-A177-3AD203B41FA5}">
                      <a16:colId xmlns:a16="http://schemas.microsoft.com/office/drawing/2014/main" val="2101947812"/>
                    </a:ext>
                  </a:extLst>
                </a:gridCol>
              </a:tblGrid>
              <a:tr h="460223">
                <a:tc>
                  <a:txBody>
                    <a:bodyPr/>
                    <a:lstStyle/>
                    <a:p>
                      <a:pPr algn="ctr" fontAlgn="ctr"/>
                      <a:r>
                        <a:rPr lang="es-CO" sz="1400" b="1" i="0" u="none" strike="noStrike">
                          <a:solidFill>
                            <a:srgbClr val="000000"/>
                          </a:solidFill>
                          <a:effectLst/>
                          <a:latin typeface="Calibri" panose="020F0502020204030204" pitchFamily="34" charset="0"/>
                        </a:rPr>
                        <a:t>CENTRO ZONAL</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623530644"/>
                  </a:ext>
                </a:extLst>
              </a:tr>
              <a:tr h="416502">
                <a:tc>
                  <a:txBody>
                    <a:bodyPr/>
                    <a:lstStyle/>
                    <a:p>
                      <a:pPr algn="l" fontAlgn="ctr"/>
                      <a:r>
                        <a:rPr lang="es-CO" sz="1400" b="1" i="0" u="none" strike="noStrike">
                          <a:solidFill>
                            <a:srgbClr val="000000"/>
                          </a:solidFill>
                          <a:effectLst/>
                          <a:latin typeface="Calibri" panose="020F0502020204030204" pitchFamily="34" charset="0"/>
                        </a:rPr>
                        <a:t>CZ PASTO UNO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756</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400" b="0" i="0" u="none" strike="noStrike">
                          <a:solidFill>
                            <a:srgbClr val="000000"/>
                          </a:solidFill>
                          <a:effectLst/>
                          <a:latin typeface="Calibri" panose="020F0502020204030204" pitchFamily="34" charset="0"/>
                        </a:rPr>
                        <a:t> $                             9.676.769.914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400" b="0" i="0" u="none" strike="noStrike">
                          <a:solidFill>
                            <a:srgbClr val="000000"/>
                          </a:solidFill>
                          <a:effectLst/>
                          <a:latin typeface="Calibri" panose="020F0502020204030204" pitchFamily="34" charset="0"/>
                        </a:rPr>
                        <a:t>694</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400" b="0" i="0" u="none" strike="noStrike">
                          <a:solidFill>
                            <a:srgbClr val="000000"/>
                          </a:solidFill>
                          <a:effectLst/>
                          <a:latin typeface="Calibri" panose="020F0502020204030204" pitchFamily="34" charset="0"/>
                        </a:rPr>
                        <a:t> $                           9.518.898.368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83325491"/>
                  </a:ext>
                </a:extLst>
              </a:tr>
              <a:tr h="416502">
                <a:tc>
                  <a:txBody>
                    <a:bodyPr/>
                    <a:lstStyle/>
                    <a:p>
                      <a:pPr algn="l" fontAlgn="ctr"/>
                      <a:r>
                        <a:rPr lang="es-CO" sz="1400" b="1" i="0" u="none" strike="noStrike">
                          <a:solidFill>
                            <a:srgbClr val="000000"/>
                          </a:solidFill>
                          <a:effectLst/>
                          <a:latin typeface="Calibri" panose="020F0502020204030204" pitchFamily="34" charset="0"/>
                        </a:rPr>
                        <a:t>CZ PASTO DOS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920</a:t>
                      </a:r>
                    </a:p>
                  </a:txBody>
                  <a:tcPr marL="72000" marR="72000" marT="9525" marB="0" anchor="ctr">
                    <a:lnL>
                      <a:noFill/>
                    </a:lnL>
                    <a:lnR>
                      <a:noFill/>
                    </a:lnR>
                    <a:lnT>
                      <a:noFill/>
                    </a:lnT>
                    <a:lnB>
                      <a:noFill/>
                    </a:lnB>
                  </a:tcPr>
                </a:tc>
                <a:tc>
                  <a:txBody>
                    <a:bodyPr/>
                    <a:lstStyle/>
                    <a:p>
                      <a:pPr algn="l" fontAlgn="ctr"/>
                      <a:r>
                        <a:rPr lang="es-CO" sz="1400" b="0" i="0" u="none" strike="noStrike">
                          <a:solidFill>
                            <a:srgbClr val="000000"/>
                          </a:solidFill>
                          <a:effectLst/>
                          <a:latin typeface="Calibri" panose="020F0502020204030204" pitchFamily="34" charset="0"/>
                        </a:rPr>
                        <a:t> $                           11.133.807.741 </a:t>
                      </a:r>
                    </a:p>
                  </a:txBody>
                  <a:tcPr marL="72000" marR="72000" marT="9525" marB="0" anchor="ctr">
                    <a:lnL>
                      <a:noFill/>
                    </a:lnL>
                    <a:lnR>
                      <a:noFill/>
                    </a:lnR>
                    <a:lnT>
                      <a:noFill/>
                    </a:lnT>
                    <a:lnB>
                      <a:noFill/>
                    </a:lnB>
                  </a:tcPr>
                </a:tc>
                <a:tc>
                  <a:txBody>
                    <a:bodyPr/>
                    <a:lstStyle/>
                    <a:p>
                      <a:pPr algn="ctr" fontAlgn="ctr"/>
                      <a:r>
                        <a:rPr lang="es-CO" sz="1400" b="0" i="0" u="none" strike="noStrike">
                          <a:solidFill>
                            <a:srgbClr val="000000"/>
                          </a:solidFill>
                          <a:effectLst/>
                          <a:latin typeface="Calibri" panose="020F0502020204030204" pitchFamily="34" charset="0"/>
                        </a:rPr>
                        <a:t>823</a:t>
                      </a:r>
                    </a:p>
                  </a:txBody>
                  <a:tcPr marL="72000" marR="72000" marT="9525" marB="0" anchor="ctr">
                    <a:lnL>
                      <a:noFill/>
                    </a:lnL>
                    <a:lnR>
                      <a:noFill/>
                    </a:lnR>
                    <a:lnT>
                      <a:noFill/>
                    </a:lnT>
                    <a:lnB>
                      <a:noFill/>
                    </a:lnB>
                  </a:tcPr>
                </a:tc>
                <a:tc>
                  <a:txBody>
                    <a:bodyPr/>
                    <a:lstStyle/>
                    <a:p>
                      <a:pPr algn="l" fontAlgn="ctr"/>
                      <a:r>
                        <a:rPr lang="es-CO" sz="1400" b="0" i="0" u="none" strike="noStrike">
                          <a:solidFill>
                            <a:srgbClr val="000000"/>
                          </a:solidFill>
                          <a:effectLst/>
                          <a:latin typeface="Calibri" panose="020F0502020204030204" pitchFamily="34" charset="0"/>
                        </a:rPr>
                        <a:t> $                         10.689.001.478 </a:t>
                      </a:r>
                    </a:p>
                  </a:txBody>
                  <a:tcPr marL="72000" marR="72000" marT="9525" marB="0" anchor="ctr">
                    <a:lnL>
                      <a:noFill/>
                    </a:lnL>
                    <a:lnR>
                      <a:noFill/>
                    </a:lnR>
                    <a:lnT>
                      <a:noFill/>
                    </a:lnT>
                    <a:lnB>
                      <a:noFill/>
                    </a:lnB>
                  </a:tcPr>
                </a:tc>
                <a:extLst>
                  <a:ext uri="{0D108BD9-81ED-4DB2-BD59-A6C34878D82A}">
                    <a16:rowId xmlns:a16="http://schemas.microsoft.com/office/drawing/2014/main" val="2220131417"/>
                  </a:ext>
                </a:extLst>
              </a:tr>
              <a:tr h="416502">
                <a:tc>
                  <a:txBody>
                    <a:bodyPr/>
                    <a:lstStyle/>
                    <a:p>
                      <a:pPr algn="l" fontAlgn="ctr"/>
                      <a:r>
                        <a:rPr lang="es-CO" sz="1400" b="1" i="0" u="none" strike="noStrike">
                          <a:solidFill>
                            <a:srgbClr val="000000"/>
                          </a:solidFill>
                          <a:effectLst/>
                          <a:latin typeface="Calibri" panose="020F0502020204030204" pitchFamily="34" charset="0"/>
                        </a:rPr>
                        <a:t>CZ TUMACO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380</a:t>
                      </a:r>
                    </a:p>
                  </a:txBody>
                  <a:tcPr marL="72000" marR="72000" marT="9525" marB="0" anchor="ctr">
                    <a:lnL>
                      <a:noFill/>
                    </a:lnL>
                    <a:lnR>
                      <a:noFill/>
                    </a:lnR>
                    <a:lnT>
                      <a:noFill/>
                    </a:lnT>
                    <a:lnB>
                      <a:noFill/>
                    </a:lnB>
                  </a:tcPr>
                </a:tc>
                <a:tc>
                  <a:txBody>
                    <a:bodyPr/>
                    <a:lstStyle/>
                    <a:p>
                      <a:pPr algn="l" fontAlgn="ctr"/>
                      <a:r>
                        <a:rPr lang="es-CO" sz="1400" b="0" i="0" u="none" strike="noStrike">
                          <a:solidFill>
                            <a:srgbClr val="000000"/>
                          </a:solidFill>
                          <a:effectLst/>
                          <a:latin typeface="Calibri" panose="020F0502020204030204" pitchFamily="34" charset="0"/>
                        </a:rPr>
                        <a:t> $                             4.720.418.172 </a:t>
                      </a:r>
                    </a:p>
                  </a:txBody>
                  <a:tcPr marL="72000" marR="72000" marT="9525" marB="0" anchor="ctr">
                    <a:lnL>
                      <a:noFill/>
                    </a:lnL>
                    <a:lnR>
                      <a:noFill/>
                    </a:lnR>
                    <a:lnT>
                      <a:noFill/>
                    </a:lnT>
                    <a:lnB>
                      <a:noFill/>
                    </a:lnB>
                  </a:tcPr>
                </a:tc>
                <a:tc>
                  <a:txBody>
                    <a:bodyPr/>
                    <a:lstStyle/>
                    <a:p>
                      <a:pPr algn="ctr" fontAlgn="ctr"/>
                      <a:r>
                        <a:rPr lang="es-CO" sz="1400" b="0" i="0" u="none" strike="noStrike">
                          <a:solidFill>
                            <a:srgbClr val="000000"/>
                          </a:solidFill>
                          <a:effectLst/>
                          <a:latin typeface="Calibri" panose="020F0502020204030204" pitchFamily="34" charset="0"/>
                        </a:rPr>
                        <a:t>326</a:t>
                      </a:r>
                    </a:p>
                  </a:txBody>
                  <a:tcPr marL="72000" marR="72000" marT="9525" marB="0" anchor="ctr">
                    <a:lnL>
                      <a:noFill/>
                    </a:lnL>
                    <a:lnR>
                      <a:noFill/>
                    </a:lnR>
                    <a:lnT>
                      <a:noFill/>
                    </a:lnT>
                    <a:lnB>
                      <a:noFill/>
                    </a:lnB>
                  </a:tcPr>
                </a:tc>
                <a:tc>
                  <a:txBody>
                    <a:bodyPr/>
                    <a:lstStyle/>
                    <a:p>
                      <a:pPr algn="l" fontAlgn="ctr"/>
                      <a:r>
                        <a:rPr lang="es-CO" sz="1400" b="0" i="0" u="none" strike="noStrike">
                          <a:solidFill>
                            <a:srgbClr val="000000"/>
                          </a:solidFill>
                          <a:effectLst/>
                          <a:latin typeface="Calibri" panose="020F0502020204030204" pitchFamily="34" charset="0"/>
                        </a:rPr>
                        <a:t> $                           4.640.266.997 </a:t>
                      </a:r>
                    </a:p>
                  </a:txBody>
                  <a:tcPr marL="72000" marR="72000" marT="9525" marB="0" anchor="ctr">
                    <a:lnL>
                      <a:noFill/>
                    </a:lnL>
                    <a:lnR>
                      <a:noFill/>
                    </a:lnR>
                    <a:lnT>
                      <a:noFill/>
                    </a:lnT>
                    <a:lnB>
                      <a:noFill/>
                    </a:lnB>
                  </a:tcPr>
                </a:tc>
                <a:extLst>
                  <a:ext uri="{0D108BD9-81ED-4DB2-BD59-A6C34878D82A}">
                    <a16:rowId xmlns:a16="http://schemas.microsoft.com/office/drawing/2014/main" val="2737295650"/>
                  </a:ext>
                </a:extLst>
              </a:tr>
              <a:tr h="416502">
                <a:tc>
                  <a:txBody>
                    <a:bodyPr/>
                    <a:lstStyle/>
                    <a:p>
                      <a:pPr algn="l" fontAlgn="ctr"/>
                      <a:r>
                        <a:rPr lang="es-CO" sz="1400" b="1" i="0" u="none" strike="noStrike">
                          <a:solidFill>
                            <a:srgbClr val="000000"/>
                          </a:solidFill>
                          <a:effectLst/>
                          <a:latin typeface="Calibri" panose="020F0502020204030204" pitchFamily="34" charset="0"/>
                        </a:rPr>
                        <a:t>CZ IPIALES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578</a:t>
                      </a:r>
                    </a:p>
                  </a:txBody>
                  <a:tcPr marL="72000" marR="72000" marT="9525" marB="0" anchor="ctr">
                    <a:lnL>
                      <a:noFill/>
                    </a:lnL>
                    <a:lnR>
                      <a:noFill/>
                    </a:lnR>
                    <a:lnT>
                      <a:noFill/>
                    </a:lnT>
                    <a:lnB>
                      <a:noFill/>
                    </a:lnB>
                  </a:tcPr>
                </a:tc>
                <a:tc>
                  <a:txBody>
                    <a:bodyPr/>
                    <a:lstStyle/>
                    <a:p>
                      <a:pPr algn="l" fontAlgn="ctr"/>
                      <a:r>
                        <a:rPr lang="es-CO" sz="1400" b="0" i="0" u="none" strike="noStrike">
                          <a:solidFill>
                            <a:srgbClr val="000000"/>
                          </a:solidFill>
                          <a:effectLst/>
                          <a:latin typeface="Calibri" panose="020F0502020204030204" pitchFamily="34" charset="0"/>
                        </a:rPr>
                        <a:t> $                             4.814.931.483 </a:t>
                      </a:r>
                    </a:p>
                  </a:txBody>
                  <a:tcPr marL="72000" marR="72000" marT="9525" marB="0" anchor="ctr">
                    <a:lnL>
                      <a:noFill/>
                    </a:lnL>
                    <a:lnR>
                      <a:noFill/>
                    </a:lnR>
                    <a:lnT>
                      <a:noFill/>
                    </a:lnT>
                    <a:lnB>
                      <a:noFill/>
                    </a:lnB>
                  </a:tcPr>
                </a:tc>
                <a:tc>
                  <a:txBody>
                    <a:bodyPr/>
                    <a:lstStyle/>
                    <a:p>
                      <a:pPr algn="ctr" fontAlgn="ctr"/>
                      <a:r>
                        <a:rPr lang="es-CO" sz="1400" b="0" i="0" u="none" strike="noStrike">
                          <a:solidFill>
                            <a:srgbClr val="000000"/>
                          </a:solidFill>
                          <a:effectLst/>
                          <a:latin typeface="Calibri" panose="020F0502020204030204" pitchFamily="34" charset="0"/>
                        </a:rPr>
                        <a:t>479</a:t>
                      </a:r>
                    </a:p>
                  </a:txBody>
                  <a:tcPr marL="72000" marR="72000" marT="9525" marB="0" anchor="ctr">
                    <a:lnL>
                      <a:noFill/>
                    </a:lnL>
                    <a:lnR>
                      <a:noFill/>
                    </a:lnR>
                    <a:lnT>
                      <a:noFill/>
                    </a:lnT>
                    <a:lnB>
                      <a:noFill/>
                    </a:lnB>
                  </a:tcPr>
                </a:tc>
                <a:tc>
                  <a:txBody>
                    <a:bodyPr/>
                    <a:lstStyle/>
                    <a:p>
                      <a:pPr algn="l" fontAlgn="ctr"/>
                      <a:r>
                        <a:rPr lang="es-CO" sz="1400" b="0" i="0" u="none" strike="noStrike">
                          <a:solidFill>
                            <a:srgbClr val="000000"/>
                          </a:solidFill>
                          <a:effectLst/>
                          <a:latin typeface="Calibri" panose="020F0502020204030204" pitchFamily="34" charset="0"/>
                        </a:rPr>
                        <a:t> $                           4.675.777.325 </a:t>
                      </a:r>
                    </a:p>
                  </a:txBody>
                  <a:tcPr marL="72000" marR="72000" marT="9525" marB="0" anchor="ctr">
                    <a:lnL>
                      <a:noFill/>
                    </a:lnL>
                    <a:lnR>
                      <a:noFill/>
                    </a:lnR>
                    <a:lnT>
                      <a:noFill/>
                    </a:lnT>
                    <a:lnB>
                      <a:noFill/>
                    </a:lnB>
                  </a:tcPr>
                </a:tc>
                <a:extLst>
                  <a:ext uri="{0D108BD9-81ED-4DB2-BD59-A6C34878D82A}">
                    <a16:rowId xmlns:a16="http://schemas.microsoft.com/office/drawing/2014/main" val="2791092354"/>
                  </a:ext>
                </a:extLst>
              </a:tr>
              <a:tr h="416502">
                <a:tc>
                  <a:txBody>
                    <a:bodyPr/>
                    <a:lstStyle/>
                    <a:p>
                      <a:pPr algn="l" fontAlgn="ctr"/>
                      <a:r>
                        <a:rPr lang="es-CO" sz="1400" b="1" i="0" u="none" strike="noStrike">
                          <a:solidFill>
                            <a:srgbClr val="000000"/>
                          </a:solidFill>
                          <a:effectLst/>
                          <a:latin typeface="Calibri" panose="020F0502020204030204" pitchFamily="34" charset="0"/>
                        </a:rPr>
                        <a:t>CZ TUQUERRES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243</a:t>
                      </a:r>
                    </a:p>
                  </a:txBody>
                  <a:tcPr marL="72000" marR="72000" marT="9525" marB="0" anchor="ctr">
                    <a:lnL>
                      <a:noFill/>
                    </a:lnL>
                    <a:lnR>
                      <a:noFill/>
                    </a:lnR>
                    <a:lnT>
                      <a:noFill/>
                    </a:lnT>
                    <a:lnB>
                      <a:noFill/>
                    </a:lnB>
                  </a:tcPr>
                </a:tc>
                <a:tc>
                  <a:txBody>
                    <a:bodyPr/>
                    <a:lstStyle/>
                    <a:p>
                      <a:pPr algn="l" fontAlgn="ctr"/>
                      <a:r>
                        <a:rPr lang="es-CO" sz="1400" b="0" i="0" u="none" strike="noStrike">
                          <a:solidFill>
                            <a:srgbClr val="000000"/>
                          </a:solidFill>
                          <a:effectLst/>
                          <a:latin typeface="Calibri" panose="020F0502020204030204" pitchFamily="34" charset="0"/>
                        </a:rPr>
                        <a:t> $                             1.550.278.986 </a:t>
                      </a:r>
                    </a:p>
                  </a:txBody>
                  <a:tcPr marL="72000" marR="72000" marT="9525" marB="0" anchor="ctr">
                    <a:lnL>
                      <a:noFill/>
                    </a:lnL>
                    <a:lnR>
                      <a:noFill/>
                    </a:lnR>
                    <a:lnT>
                      <a:noFill/>
                    </a:lnT>
                    <a:lnB>
                      <a:noFill/>
                    </a:lnB>
                  </a:tcPr>
                </a:tc>
                <a:tc>
                  <a:txBody>
                    <a:bodyPr/>
                    <a:lstStyle/>
                    <a:p>
                      <a:pPr algn="ctr" fontAlgn="ctr"/>
                      <a:r>
                        <a:rPr lang="es-CO" sz="1400" b="0" i="0" u="none" strike="noStrike">
                          <a:solidFill>
                            <a:srgbClr val="000000"/>
                          </a:solidFill>
                          <a:effectLst/>
                          <a:latin typeface="Calibri" panose="020F0502020204030204" pitchFamily="34" charset="0"/>
                        </a:rPr>
                        <a:t>168</a:t>
                      </a:r>
                    </a:p>
                  </a:txBody>
                  <a:tcPr marL="72000" marR="72000" marT="9525" marB="0" anchor="ctr">
                    <a:lnL>
                      <a:noFill/>
                    </a:lnL>
                    <a:lnR>
                      <a:noFill/>
                    </a:lnR>
                    <a:lnT>
                      <a:noFill/>
                    </a:lnT>
                    <a:lnB>
                      <a:noFill/>
                    </a:lnB>
                  </a:tcPr>
                </a:tc>
                <a:tc>
                  <a:txBody>
                    <a:bodyPr/>
                    <a:lstStyle/>
                    <a:p>
                      <a:pPr algn="l" fontAlgn="ctr"/>
                      <a:r>
                        <a:rPr lang="es-CO" sz="1400" b="0" i="0" u="none" strike="noStrike">
                          <a:solidFill>
                            <a:srgbClr val="000000"/>
                          </a:solidFill>
                          <a:effectLst/>
                          <a:latin typeface="Calibri" panose="020F0502020204030204" pitchFamily="34" charset="0"/>
                        </a:rPr>
                        <a:t> $                           1.550.278.986 </a:t>
                      </a:r>
                    </a:p>
                  </a:txBody>
                  <a:tcPr marL="72000" marR="72000" marT="9525" marB="0" anchor="ctr">
                    <a:lnL>
                      <a:noFill/>
                    </a:lnL>
                    <a:lnR>
                      <a:noFill/>
                    </a:lnR>
                    <a:lnT>
                      <a:noFill/>
                    </a:lnT>
                    <a:lnB>
                      <a:noFill/>
                    </a:lnB>
                  </a:tcPr>
                </a:tc>
                <a:extLst>
                  <a:ext uri="{0D108BD9-81ED-4DB2-BD59-A6C34878D82A}">
                    <a16:rowId xmlns:a16="http://schemas.microsoft.com/office/drawing/2014/main" val="1639144169"/>
                  </a:ext>
                </a:extLst>
              </a:tr>
              <a:tr h="416502">
                <a:tc>
                  <a:txBody>
                    <a:bodyPr/>
                    <a:lstStyle/>
                    <a:p>
                      <a:pPr algn="l" fontAlgn="ctr"/>
                      <a:r>
                        <a:rPr lang="es-CO" sz="1400" b="1" i="0" u="none" strike="noStrike">
                          <a:solidFill>
                            <a:srgbClr val="000000"/>
                          </a:solidFill>
                          <a:effectLst/>
                          <a:latin typeface="Calibri" panose="020F0502020204030204" pitchFamily="34" charset="0"/>
                        </a:rPr>
                        <a:t>CZ LA UNIÓN</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59</a:t>
                      </a:r>
                    </a:p>
                  </a:txBody>
                  <a:tcPr marL="72000" marR="72000" marT="9525" marB="0" anchor="ctr">
                    <a:lnL>
                      <a:noFill/>
                    </a:lnL>
                    <a:lnR>
                      <a:noFill/>
                    </a:lnR>
                    <a:lnT>
                      <a:noFill/>
                    </a:lnT>
                    <a:lnB>
                      <a:noFill/>
                    </a:lnB>
                  </a:tcPr>
                </a:tc>
                <a:tc>
                  <a:txBody>
                    <a:bodyPr/>
                    <a:lstStyle/>
                    <a:p>
                      <a:pPr algn="l" fontAlgn="ctr"/>
                      <a:r>
                        <a:rPr lang="es-CO" sz="1400" b="0" i="0" u="none" strike="noStrike">
                          <a:solidFill>
                            <a:srgbClr val="000000"/>
                          </a:solidFill>
                          <a:effectLst/>
                          <a:latin typeface="Calibri" panose="020F0502020204030204" pitchFamily="34" charset="0"/>
                        </a:rPr>
                        <a:t> $                             1.052.782.966 </a:t>
                      </a:r>
                    </a:p>
                  </a:txBody>
                  <a:tcPr marL="72000" marR="72000" marT="9525" marB="0" anchor="ctr">
                    <a:lnL>
                      <a:noFill/>
                    </a:lnL>
                    <a:lnR>
                      <a:noFill/>
                    </a:lnR>
                    <a:lnT>
                      <a:noFill/>
                    </a:lnT>
                    <a:lnB>
                      <a:noFill/>
                    </a:lnB>
                  </a:tcPr>
                </a:tc>
                <a:tc>
                  <a:txBody>
                    <a:bodyPr/>
                    <a:lstStyle/>
                    <a:p>
                      <a:pPr algn="ctr" fontAlgn="ctr"/>
                      <a:r>
                        <a:rPr lang="es-CO" sz="1400" b="0" i="0" u="none" strike="noStrike">
                          <a:solidFill>
                            <a:srgbClr val="000000"/>
                          </a:solidFill>
                          <a:effectLst/>
                          <a:latin typeface="Calibri" panose="020F0502020204030204" pitchFamily="34" charset="0"/>
                        </a:rPr>
                        <a:t>59</a:t>
                      </a:r>
                    </a:p>
                  </a:txBody>
                  <a:tcPr marL="72000" marR="72000" marT="9525" marB="0" anchor="ctr">
                    <a:lnL>
                      <a:noFill/>
                    </a:lnL>
                    <a:lnR>
                      <a:noFill/>
                    </a:lnR>
                    <a:lnT>
                      <a:noFill/>
                    </a:lnT>
                    <a:lnB>
                      <a:noFill/>
                    </a:lnB>
                  </a:tcPr>
                </a:tc>
                <a:tc>
                  <a:txBody>
                    <a:bodyPr/>
                    <a:lstStyle/>
                    <a:p>
                      <a:pPr algn="l" fontAlgn="ctr"/>
                      <a:r>
                        <a:rPr lang="es-CO" sz="1400" b="0" i="0" u="none" strike="noStrike">
                          <a:solidFill>
                            <a:srgbClr val="000000"/>
                          </a:solidFill>
                          <a:effectLst/>
                          <a:latin typeface="Calibri" panose="020F0502020204030204" pitchFamily="34" charset="0"/>
                        </a:rPr>
                        <a:t> $                               988.957.513 </a:t>
                      </a:r>
                    </a:p>
                  </a:txBody>
                  <a:tcPr marL="72000" marR="72000" marT="9525" marB="0" anchor="ctr">
                    <a:lnL>
                      <a:noFill/>
                    </a:lnL>
                    <a:lnR>
                      <a:noFill/>
                    </a:lnR>
                    <a:lnT>
                      <a:noFill/>
                    </a:lnT>
                    <a:lnB>
                      <a:noFill/>
                    </a:lnB>
                  </a:tcPr>
                </a:tc>
                <a:extLst>
                  <a:ext uri="{0D108BD9-81ED-4DB2-BD59-A6C34878D82A}">
                    <a16:rowId xmlns:a16="http://schemas.microsoft.com/office/drawing/2014/main" val="3445617588"/>
                  </a:ext>
                </a:extLst>
              </a:tr>
              <a:tr h="416502">
                <a:tc>
                  <a:txBody>
                    <a:bodyPr/>
                    <a:lstStyle/>
                    <a:p>
                      <a:pPr algn="l" fontAlgn="ctr"/>
                      <a:r>
                        <a:rPr lang="es-CO" sz="1400" b="1" i="0" u="none" strike="noStrike">
                          <a:solidFill>
                            <a:srgbClr val="000000"/>
                          </a:solidFill>
                          <a:effectLst/>
                          <a:latin typeface="Calibri" panose="020F0502020204030204" pitchFamily="34" charset="0"/>
                        </a:rPr>
                        <a:t>CZ BARBACOAS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149</a:t>
                      </a:r>
                    </a:p>
                  </a:txBody>
                  <a:tcPr marL="72000" marR="72000" marT="9525" marB="0" anchor="ctr">
                    <a:lnL>
                      <a:noFill/>
                    </a:lnL>
                    <a:lnR>
                      <a:noFill/>
                    </a:lnR>
                    <a:lnT>
                      <a:noFill/>
                    </a:lnT>
                    <a:lnB>
                      <a:noFill/>
                    </a:lnB>
                  </a:tcPr>
                </a:tc>
                <a:tc>
                  <a:txBody>
                    <a:bodyPr/>
                    <a:lstStyle/>
                    <a:p>
                      <a:pPr algn="l" fontAlgn="ctr"/>
                      <a:r>
                        <a:rPr lang="es-CO" sz="1400" b="0" i="0" u="none" strike="noStrike">
                          <a:solidFill>
                            <a:srgbClr val="000000"/>
                          </a:solidFill>
                          <a:effectLst/>
                          <a:latin typeface="Calibri" panose="020F0502020204030204" pitchFamily="34" charset="0"/>
                        </a:rPr>
                        <a:t> $                             1.422.389.959 </a:t>
                      </a:r>
                    </a:p>
                  </a:txBody>
                  <a:tcPr marL="72000" marR="72000" marT="9525" marB="0" anchor="ctr">
                    <a:lnL>
                      <a:noFill/>
                    </a:lnL>
                    <a:lnR>
                      <a:noFill/>
                    </a:lnR>
                    <a:lnT>
                      <a:noFill/>
                    </a:lnT>
                    <a:lnB>
                      <a:noFill/>
                    </a:lnB>
                  </a:tcPr>
                </a:tc>
                <a:tc>
                  <a:txBody>
                    <a:bodyPr/>
                    <a:lstStyle/>
                    <a:p>
                      <a:pPr algn="ctr" fontAlgn="ctr"/>
                      <a:r>
                        <a:rPr lang="es-CO" sz="1400" b="0" i="0" u="none" strike="noStrike">
                          <a:solidFill>
                            <a:srgbClr val="000000"/>
                          </a:solidFill>
                          <a:effectLst/>
                          <a:latin typeface="Calibri" panose="020F0502020204030204" pitchFamily="34" charset="0"/>
                        </a:rPr>
                        <a:t>117</a:t>
                      </a:r>
                    </a:p>
                  </a:txBody>
                  <a:tcPr marL="72000" marR="72000" marT="9525" marB="0" anchor="ctr">
                    <a:lnL>
                      <a:noFill/>
                    </a:lnL>
                    <a:lnR>
                      <a:noFill/>
                    </a:lnR>
                    <a:lnT>
                      <a:noFill/>
                    </a:lnT>
                    <a:lnB>
                      <a:noFill/>
                    </a:lnB>
                  </a:tcPr>
                </a:tc>
                <a:tc>
                  <a:txBody>
                    <a:bodyPr/>
                    <a:lstStyle/>
                    <a:p>
                      <a:pPr algn="l" fontAlgn="ctr"/>
                      <a:r>
                        <a:rPr lang="es-CO" sz="1400" b="0" i="0" u="none" strike="noStrike">
                          <a:solidFill>
                            <a:srgbClr val="000000"/>
                          </a:solidFill>
                          <a:effectLst/>
                          <a:latin typeface="Calibri" panose="020F0502020204030204" pitchFamily="34" charset="0"/>
                        </a:rPr>
                        <a:t> $                           1.412.441.904 </a:t>
                      </a:r>
                    </a:p>
                  </a:txBody>
                  <a:tcPr marL="72000" marR="72000" marT="9525" marB="0" anchor="ctr">
                    <a:lnL>
                      <a:noFill/>
                    </a:lnL>
                    <a:lnR>
                      <a:noFill/>
                    </a:lnR>
                    <a:lnT>
                      <a:noFill/>
                    </a:lnT>
                    <a:lnB>
                      <a:noFill/>
                    </a:lnB>
                  </a:tcPr>
                </a:tc>
                <a:extLst>
                  <a:ext uri="{0D108BD9-81ED-4DB2-BD59-A6C34878D82A}">
                    <a16:rowId xmlns:a16="http://schemas.microsoft.com/office/drawing/2014/main" val="3206948375"/>
                  </a:ext>
                </a:extLst>
              </a:tr>
              <a:tr h="416502">
                <a:tc>
                  <a:txBody>
                    <a:bodyPr/>
                    <a:lstStyle/>
                    <a:p>
                      <a:pPr algn="l" fontAlgn="ctr"/>
                      <a:r>
                        <a:rPr lang="es-CO" sz="1400" b="1" i="0" u="none" strike="noStrike">
                          <a:solidFill>
                            <a:srgbClr val="000000"/>
                          </a:solidFill>
                          <a:effectLst/>
                          <a:latin typeface="Calibri" panose="020F0502020204030204" pitchFamily="34" charset="0"/>
                        </a:rPr>
                        <a:t>CZ REMOLINO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53</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705.105.755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41</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697.255.191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120828857"/>
                  </a:ext>
                </a:extLst>
              </a:tr>
              <a:tr h="416502">
                <a:tc>
                  <a:txBody>
                    <a:bodyPr/>
                    <a:lstStyle/>
                    <a:p>
                      <a:pPr algn="ctr" fontAlgn="ctr"/>
                      <a:r>
                        <a:rPr lang="es-CO" sz="1400" b="1" i="0" u="none" strike="noStrike">
                          <a:solidFill>
                            <a:srgbClr val="000000"/>
                          </a:solidFill>
                          <a:effectLst/>
                          <a:latin typeface="Calibri" panose="020F0502020204030204" pitchFamily="34" charset="0"/>
                        </a:rPr>
                        <a:t>TOTAL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3.138</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400" b="1" i="0" u="none" strike="noStrike">
                          <a:solidFill>
                            <a:srgbClr val="000000"/>
                          </a:solidFill>
                          <a:effectLst/>
                          <a:latin typeface="Calibri" panose="020F0502020204030204" pitchFamily="34" charset="0"/>
                        </a:rPr>
                        <a:t> $                           35.076.484.976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2.707</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400" b="1" i="0" u="none" strike="noStrike" dirty="0">
                          <a:solidFill>
                            <a:srgbClr val="000000"/>
                          </a:solidFill>
                          <a:effectLst/>
                          <a:latin typeface="Calibri" panose="020F0502020204030204" pitchFamily="34" charset="0"/>
                        </a:rPr>
                        <a:t> $                         34.172.877.762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1774494932"/>
                  </a:ext>
                </a:extLst>
              </a:tr>
            </a:tbl>
          </a:graphicData>
        </a:graphic>
      </p:graphicFrame>
    </p:spTree>
    <p:extLst>
      <p:ext uri="{BB962C8B-B14F-4D97-AF65-F5344CB8AC3E}">
        <p14:creationId xmlns:p14="http://schemas.microsoft.com/office/powerpoint/2010/main" val="22523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C4CB87E6-C8D8-A1CB-EC74-4223EC0F11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1BFBE4E-6D26-A263-D51D-6411B47F2251}"/>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59B95D0E-2B0F-4ECB-8D7E-21FBAC620EAB}"/>
              </a:ext>
            </a:extLst>
          </p:cNvPr>
          <p:cNvSpPr txBox="1"/>
          <p:nvPr/>
        </p:nvSpPr>
        <p:spPr>
          <a:xfrm>
            <a:off x="1038556" y="1534429"/>
            <a:ext cx="6285033" cy="2923877"/>
          </a:xfrm>
          <a:prstGeom prst="rect">
            <a:avLst/>
          </a:prstGeom>
          <a:noFill/>
        </p:spPr>
        <p:txBody>
          <a:bodyPr wrap="square" rtlCol="0">
            <a:spAutoFit/>
          </a:bodyPr>
          <a:lstStyle/>
          <a:p>
            <a:pPr algn="ctr"/>
            <a:r>
              <a:rPr lang="es-ES_tradnl" sz="3200" b="1" dirty="0">
                <a:solidFill>
                  <a:schemeClr val="bg1"/>
                </a:solidFill>
                <a:latin typeface="Verdana" panose="020B0604030504040204" pitchFamily="34" charset="0"/>
                <a:ea typeface="Verdana" panose="020B0604030504040204" pitchFamily="34" charset="0"/>
              </a:rPr>
              <a:t>INFORME EJECUCIÓN POLÍTICAS, PROGRAMAS, PROYECTOS</a:t>
            </a:r>
          </a:p>
          <a:p>
            <a:pPr algn="ctr"/>
            <a:endParaRPr lang="es-ES_tradnl" sz="4000" b="1" dirty="0">
              <a:solidFill>
                <a:schemeClr val="bg1"/>
              </a:solidFill>
              <a:latin typeface="Verdana" panose="020B0604030504040204" pitchFamily="34" charset="0"/>
              <a:ea typeface="Verdana" panose="020B0604030504040204" pitchFamily="34" charset="0"/>
            </a:endParaRPr>
          </a:p>
          <a:p>
            <a:pPr algn="ctr"/>
            <a:r>
              <a:rPr lang="es-ES_tradnl" sz="2400" dirty="0">
                <a:solidFill>
                  <a:schemeClr val="bg1"/>
                </a:solidFill>
                <a:latin typeface="Verdana" panose="020B0604030504040204" pitchFamily="34" charset="0"/>
                <a:ea typeface="Verdana" panose="020B0604030504040204" pitchFamily="34" charset="0"/>
              </a:rPr>
              <a:t>Cumplimiento Del PND y Objetivos de Desarrollo Sostenible</a:t>
            </a:r>
          </a:p>
        </p:txBody>
      </p:sp>
    </p:spTree>
    <p:extLst>
      <p:ext uri="{BB962C8B-B14F-4D97-AF65-F5344CB8AC3E}">
        <p14:creationId xmlns:p14="http://schemas.microsoft.com/office/powerpoint/2010/main" val="3079351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1700730" y="272012"/>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18" name="CuadroTexto 17">
            <a:extLst>
              <a:ext uri="{FF2B5EF4-FFF2-40B4-BE49-F238E27FC236}">
                <a16:creationId xmlns:a16="http://schemas.microsoft.com/office/drawing/2014/main" id="{5F386E4E-E55C-4278-AA34-82BB9AD8BD93}"/>
              </a:ext>
            </a:extLst>
          </p:cNvPr>
          <p:cNvSpPr txBox="1"/>
          <p:nvPr/>
        </p:nvSpPr>
        <p:spPr>
          <a:xfrm>
            <a:off x="146685" y="6294717"/>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SIMEI – Sistema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Integral de Monitoreo y Evaluación Institucional -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hlinkClick r:id="rId2"/>
              </a:rPr>
              <a:t>https://simei.icbf.gov.co/tablerocontrol/index3.php?genera_tableror_w=Y&amp;ar_w=NTI=</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graphicFrame>
        <p:nvGraphicFramePr>
          <p:cNvPr id="2" name="Tabla 1">
            <a:extLst>
              <a:ext uri="{FF2B5EF4-FFF2-40B4-BE49-F238E27FC236}">
                <a16:creationId xmlns:a16="http://schemas.microsoft.com/office/drawing/2014/main" id="{92E6E1D0-EB73-4052-8939-2FE18F0DDB45}"/>
              </a:ext>
            </a:extLst>
          </p:cNvPr>
          <p:cNvGraphicFramePr>
            <a:graphicFrameLocks noGrp="1"/>
          </p:cNvGraphicFramePr>
          <p:nvPr>
            <p:extLst>
              <p:ext uri="{D42A27DB-BD31-4B8C-83A1-F6EECF244321}">
                <p14:modId xmlns:p14="http://schemas.microsoft.com/office/powerpoint/2010/main" val="2256533290"/>
              </p:ext>
            </p:extLst>
          </p:nvPr>
        </p:nvGraphicFramePr>
        <p:xfrm>
          <a:off x="234892" y="1006679"/>
          <a:ext cx="11811698" cy="5173122"/>
        </p:xfrm>
        <a:graphic>
          <a:graphicData uri="http://schemas.openxmlformats.org/drawingml/2006/table">
            <a:tbl>
              <a:tblPr/>
              <a:tblGrid>
                <a:gridCol w="2220600">
                  <a:extLst>
                    <a:ext uri="{9D8B030D-6E8A-4147-A177-3AD203B41FA5}">
                      <a16:colId xmlns:a16="http://schemas.microsoft.com/office/drawing/2014/main" val="2550465162"/>
                    </a:ext>
                  </a:extLst>
                </a:gridCol>
                <a:gridCol w="1209518">
                  <a:extLst>
                    <a:ext uri="{9D8B030D-6E8A-4147-A177-3AD203B41FA5}">
                      <a16:colId xmlns:a16="http://schemas.microsoft.com/office/drawing/2014/main" val="700244040"/>
                    </a:ext>
                  </a:extLst>
                </a:gridCol>
                <a:gridCol w="3732497">
                  <a:extLst>
                    <a:ext uri="{9D8B030D-6E8A-4147-A177-3AD203B41FA5}">
                      <a16:colId xmlns:a16="http://schemas.microsoft.com/office/drawing/2014/main" val="1869266535"/>
                    </a:ext>
                  </a:extLst>
                </a:gridCol>
                <a:gridCol w="1247314">
                  <a:extLst>
                    <a:ext uri="{9D8B030D-6E8A-4147-A177-3AD203B41FA5}">
                      <a16:colId xmlns:a16="http://schemas.microsoft.com/office/drawing/2014/main" val="3449903331"/>
                    </a:ext>
                  </a:extLst>
                </a:gridCol>
                <a:gridCol w="1285112">
                  <a:extLst>
                    <a:ext uri="{9D8B030D-6E8A-4147-A177-3AD203B41FA5}">
                      <a16:colId xmlns:a16="http://schemas.microsoft.com/office/drawing/2014/main" val="412984630"/>
                    </a:ext>
                  </a:extLst>
                </a:gridCol>
                <a:gridCol w="1146523">
                  <a:extLst>
                    <a:ext uri="{9D8B030D-6E8A-4147-A177-3AD203B41FA5}">
                      <a16:colId xmlns:a16="http://schemas.microsoft.com/office/drawing/2014/main" val="1262016655"/>
                    </a:ext>
                  </a:extLst>
                </a:gridCol>
                <a:gridCol w="970134">
                  <a:extLst>
                    <a:ext uri="{9D8B030D-6E8A-4147-A177-3AD203B41FA5}">
                      <a16:colId xmlns:a16="http://schemas.microsoft.com/office/drawing/2014/main" val="3399596572"/>
                    </a:ext>
                  </a:extLst>
                </a:gridCol>
              </a:tblGrid>
              <a:tr h="374784">
                <a:tc>
                  <a:txBody>
                    <a:bodyPr/>
                    <a:lstStyle/>
                    <a:p>
                      <a:pPr algn="ctr" fontAlgn="ctr"/>
                      <a:r>
                        <a:rPr lang="es-CO" sz="1200" b="1" i="0" u="none" strike="noStrike">
                          <a:solidFill>
                            <a:srgbClr val="000000"/>
                          </a:solidFill>
                          <a:effectLst/>
                          <a:latin typeface="Arial" panose="020B0604020202020204" pitchFamily="34" charset="0"/>
                          <a:cs typeface="Arial" panose="020B0604020202020204" pitchFamily="34" charset="0"/>
                        </a:rPr>
                        <a:t>Plan</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7F7"/>
                    </a:solidFill>
                  </a:tcPr>
                </a:tc>
                <a:tc>
                  <a:txBody>
                    <a:bodyPr/>
                    <a:lstStyle/>
                    <a:p>
                      <a:pPr algn="ctr" fontAlgn="ctr"/>
                      <a:r>
                        <a:rPr lang="es-CO" sz="1200" b="1" i="0" u="none" strike="noStrike">
                          <a:solidFill>
                            <a:srgbClr val="000000"/>
                          </a:solidFill>
                          <a:effectLst/>
                          <a:latin typeface="Arial" panose="020B0604020202020204" pitchFamily="34" charset="0"/>
                          <a:cs typeface="Arial" panose="020B0604020202020204" pitchFamily="34" charset="0"/>
                        </a:rPr>
                        <a:t>Cod Indicador</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7F7"/>
                    </a:solidFill>
                  </a:tcPr>
                </a:tc>
                <a:tc>
                  <a:txBody>
                    <a:bodyPr/>
                    <a:lstStyle/>
                    <a:p>
                      <a:pPr algn="ctr" fontAlgn="ctr"/>
                      <a:r>
                        <a:rPr lang="es-CO" sz="1200" b="1" i="0" u="none" strike="noStrike">
                          <a:solidFill>
                            <a:srgbClr val="000000"/>
                          </a:solidFill>
                          <a:effectLst/>
                          <a:latin typeface="Arial" panose="020B0604020202020204" pitchFamily="34" charset="0"/>
                          <a:cs typeface="Arial" panose="020B0604020202020204" pitchFamily="34" charset="0"/>
                        </a:rPr>
                        <a:t>Nombre indicador</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7F7"/>
                    </a:solidFill>
                  </a:tcPr>
                </a:tc>
                <a:tc>
                  <a:txBody>
                    <a:bodyPr/>
                    <a:lstStyle/>
                    <a:p>
                      <a:pPr algn="ctr" fontAlgn="ctr"/>
                      <a:r>
                        <a:rPr lang="es-CO" sz="1200" b="1" i="0" u="none" strike="noStrike">
                          <a:solidFill>
                            <a:srgbClr val="000000"/>
                          </a:solidFill>
                          <a:effectLst/>
                          <a:latin typeface="Arial" panose="020B0604020202020204" pitchFamily="34" charset="0"/>
                          <a:cs typeface="Arial" panose="020B0604020202020204" pitchFamily="34" charset="0"/>
                        </a:rPr>
                        <a:t>Numerador</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7F7"/>
                    </a:solidFill>
                  </a:tcPr>
                </a:tc>
                <a:tc>
                  <a:txBody>
                    <a:bodyPr/>
                    <a:lstStyle/>
                    <a:p>
                      <a:pPr algn="ctr" fontAlgn="ctr"/>
                      <a:r>
                        <a:rPr lang="es-CO" sz="1200" b="1" i="0" u="none" strike="noStrike">
                          <a:solidFill>
                            <a:srgbClr val="000000"/>
                          </a:solidFill>
                          <a:effectLst/>
                          <a:latin typeface="Arial" panose="020B0604020202020204" pitchFamily="34" charset="0"/>
                          <a:cs typeface="Arial" panose="020B0604020202020204" pitchFamily="34" charset="0"/>
                        </a:rPr>
                        <a:t>Denominador</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7F7"/>
                    </a:solidFill>
                  </a:tcPr>
                </a:tc>
                <a:tc>
                  <a:txBody>
                    <a:bodyPr/>
                    <a:lstStyle/>
                    <a:p>
                      <a:pPr algn="ctr" fontAlgn="ctr"/>
                      <a:r>
                        <a:rPr lang="es-CO" sz="1200" b="1" i="0" u="none" strike="noStrike">
                          <a:solidFill>
                            <a:srgbClr val="000000"/>
                          </a:solidFill>
                          <a:effectLst/>
                          <a:latin typeface="Arial" panose="020B0604020202020204" pitchFamily="34" charset="0"/>
                          <a:cs typeface="Arial" panose="020B0604020202020204" pitchFamily="34" charset="0"/>
                        </a:rPr>
                        <a:t>Resultado</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7F7"/>
                    </a:solidFill>
                  </a:tcPr>
                </a:tc>
                <a:tc>
                  <a:txBody>
                    <a:bodyPr/>
                    <a:lstStyle/>
                    <a:p>
                      <a:pPr algn="ctr" fontAlgn="ctr"/>
                      <a:r>
                        <a:rPr lang="es-CO" sz="1200" b="1" i="0" u="none" strike="noStrike">
                          <a:solidFill>
                            <a:srgbClr val="000000"/>
                          </a:solidFill>
                          <a:effectLst/>
                          <a:latin typeface="Arial" panose="020B0604020202020204" pitchFamily="34" charset="0"/>
                          <a:cs typeface="Arial" panose="020B0604020202020204" pitchFamily="34" charset="0"/>
                        </a:rPr>
                        <a:t>RANGO</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7F7"/>
                    </a:solidFill>
                  </a:tcPr>
                </a:tc>
                <a:extLst>
                  <a:ext uri="{0D108BD9-81ED-4DB2-BD59-A6C34878D82A}">
                    <a16:rowId xmlns:a16="http://schemas.microsoft.com/office/drawing/2014/main" val="3898858578"/>
                  </a:ext>
                </a:extLst>
              </a:tr>
              <a:tr h="799723">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Plan de Incentivos Institucionales</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PA-46</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Porcentaje de cobertura del Plan de Bienestar y Plan de Incentivos</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298</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298</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100%</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Óptimo</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BFF"/>
                    </a:solidFill>
                  </a:tcPr>
                </a:tc>
                <a:extLst>
                  <a:ext uri="{0D108BD9-81ED-4DB2-BD59-A6C34878D82A}">
                    <a16:rowId xmlns:a16="http://schemas.microsoft.com/office/drawing/2014/main" val="521347865"/>
                  </a:ext>
                </a:extLst>
              </a:tr>
              <a:tr h="799723">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Plan Institucional de Capacitación</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PA-48</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Porcentaje de servidores capacitados</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274</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298</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91.9%</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Óptimo</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BFF"/>
                    </a:solidFill>
                  </a:tcPr>
                </a:tc>
                <a:extLst>
                  <a:ext uri="{0D108BD9-81ED-4DB2-BD59-A6C34878D82A}">
                    <a16:rowId xmlns:a16="http://schemas.microsoft.com/office/drawing/2014/main" val="3485956349"/>
                  </a:ext>
                </a:extLst>
              </a:tr>
              <a:tr h="799723">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Plan Anticorrupción y de Atención al Ciudadano</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PA-131</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Porcentaje de peticiones ciudadanas atendidas oportunamente</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1122</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1122</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100%</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Óptimo</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BFF"/>
                    </a:solidFill>
                  </a:tcPr>
                </a:tc>
                <a:extLst>
                  <a:ext uri="{0D108BD9-81ED-4DB2-BD59-A6C34878D82A}">
                    <a16:rowId xmlns:a16="http://schemas.microsoft.com/office/drawing/2014/main" val="459730577"/>
                  </a:ext>
                </a:extLst>
              </a:tr>
              <a:tr h="799723">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Plan Anual de Adquisiciones</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PA-107</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Porcentaje de cumplimiento de la Gestión en el Plan Anual de Adquisiciones realizada a través de la información registrada en el Sistema de Información PACCO</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98</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100</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98%</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Óptimo</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BFF"/>
                    </a:solidFill>
                  </a:tcPr>
                </a:tc>
                <a:extLst>
                  <a:ext uri="{0D108BD9-81ED-4DB2-BD59-A6C34878D82A}">
                    <a16:rowId xmlns:a16="http://schemas.microsoft.com/office/drawing/2014/main" val="225884261"/>
                  </a:ext>
                </a:extLst>
              </a:tr>
              <a:tr h="799723">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Plan Anticorrupción y de Atención al Ciudadano</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PA-98</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Porcentaje de cumplimiento de compromisos formulados en las mesas públicas y rendición pública de cuentas</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5</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5</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100%</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Óptimo</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BFF"/>
                    </a:solidFill>
                  </a:tcPr>
                </a:tc>
                <a:extLst>
                  <a:ext uri="{0D108BD9-81ED-4DB2-BD59-A6C34878D82A}">
                    <a16:rowId xmlns:a16="http://schemas.microsoft.com/office/drawing/2014/main" val="831234330"/>
                  </a:ext>
                </a:extLst>
              </a:tr>
              <a:tr h="799723">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Plan de Tratamiento de Riesgos de Seguridad y Privacidad de la Informacion</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PA-142</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Porcentaje de cumplimiento de las actividades definidas en los planes de tratamiento de riesgos de seguridad y privacidad de la información y seguridad digital</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NA</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NA</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a:solidFill>
                            <a:srgbClr val="000000"/>
                          </a:solidFill>
                          <a:effectLst/>
                          <a:latin typeface="Arial" panose="020B0604020202020204" pitchFamily="34" charset="0"/>
                          <a:cs typeface="Arial" panose="020B0604020202020204" pitchFamily="34" charset="0"/>
                        </a:rPr>
                        <a:t>NA</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r>
                        <a:rPr lang="es-CO" sz="1200" b="0" i="0" u="none" strike="noStrike" dirty="0">
                          <a:solidFill>
                            <a:srgbClr val="000000"/>
                          </a:solidFill>
                          <a:effectLst/>
                          <a:latin typeface="Arial" panose="020B0604020202020204" pitchFamily="34" charset="0"/>
                          <a:cs typeface="Arial" panose="020B0604020202020204" pitchFamily="34" charset="0"/>
                        </a:rPr>
                        <a:t>NA</a:t>
                      </a:r>
                    </a:p>
                  </a:txBody>
                  <a:tcPr marL="72000" marR="72000" marT="5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extLst>
                  <a:ext uri="{0D108BD9-81ED-4DB2-BD59-A6C34878D82A}">
                    <a16:rowId xmlns:a16="http://schemas.microsoft.com/office/drawing/2014/main" val="2999786954"/>
                  </a:ext>
                </a:extLst>
              </a:tr>
            </a:tbl>
          </a:graphicData>
        </a:graphic>
      </p:graphicFrame>
    </p:spTree>
    <p:extLst>
      <p:ext uri="{BB962C8B-B14F-4D97-AF65-F5344CB8AC3E}">
        <p14:creationId xmlns:p14="http://schemas.microsoft.com/office/powerpoint/2010/main" val="168171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444F8321-B064-CCDC-4EDE-3BDCA6B1B2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D0B5D4A-0630-647E-AB79-B6E5877A7821}"/>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389850AC-513F-4ED3-95E1-9BA7F3E2487D}"/>
              </a:ext>
            </a:extLst>
          </p:cNvPr>
          <p:cNvSpPr txBox="1"/>
          <p:nvPr/>
        </p:nvSpPr>
        <p:spPr>
          <a:xfrm>
            <a:off x="1350628" y="1704515"/>
            <a:ext cx="5838738" cy="2400657"/>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rPr>
              <a:t>INFORME ACUERDO DE PAZ </a:t>
            </a:r>
          </a:p>
          <a:p>
            <a:pPr algn="ctr"/>
            <a:r>
              <a:rPr lang="es-ES_tradnl" sz="3500" dirty="0">
                <a:solidFill>
                  <a:schemeClr val="bg1"/>
                </a:solidFill>
                <a:latin typeface="Verdana" panose="020B0604030504040204" pitchFamily="34" charset="0"/>
                <a:ea typeface="Verdana" panose="020B0604030504040204" pitchFamily="34" charset="0"/>
              </a:rPr>
              <a:t>AVANCES EN LA IMPLEMENTACIÓN </a:t>
            </a:r>
          </a:p>
        </p:txBody>
      </p:sp>
    </p:spTree>
    <p:extLst>
      <p:ext uri="{BB962C8B-B14F-4D97-AF65-F5344CB8AC3E}">
        <p14:creationId xmlns:p14="http://schemas.microsoft.com/office/powerpoint/2010/main" val="1315236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E188ECC-9A6C-E765-628B-E75DA53484AA}"/>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6" name="TextBox 6">
            <a:extLst>
              <a:ext uri="{FF2B5EF4-FFF2-40B4-BE49-F238E27FC236}">
                <a16:creationId xmlns:a16="http://schemas.microsoft.com/office/drawing/2014/main" id="{C611118C-37A6-4170-AFAF-2E5BDC444DB4}"/>
              </a:ext>
            </a:extLst>
          </p:cNvPr>
          <p:cNvSpPr txBox="1"/>
          <p:nvPr/>
        </p:nvSpPr>
        <p:spPr>
          <a:xfrm>
            <a:off x="1520425" y="257784"/>
            <a:ext cx="98718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ACUERDO DE PAZ </a:t>
            </a:r>
          </a:p>
        </p:txBody>
      </p:sp>
      <p:sp>
        <p:nvSpPr>
          <p:cNvPr id="5" name="Rectángulo 4">
            <a:extLst>
              <a:ext uri="{FF2B5EF4-FFF2-40B4-BE49-F238E27FC236}">
                <a16:creationId xmlns:a16="http://schemas.microsoft.com/office/drawing/2014/main" id="{2F6A4B5F-38B6-41FC-8372-DE78A2907596}"/>
              </a:ext>
            </a:extLst>
          </p:cNvPr>
          <p:cNvSpPr/>
          <p:nvPr/>
        </p:nvSpPr>
        <p:spPr>
          <a:xfrm>
            <a:off x="0" y="1296965"/>
            <a:ext cx="6096000"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20D066F4-FC48-4511-99C7-3A8879195F78}"/>
              </a:ext>
            </a:extLst>
          </p:cNvPr>
          <p:cNvSpPr/>
          <p:nvPr/>
        </p:nvSpPr>
        <p:spPr>
          <a:xfrm>
            <a:off x="63224" y="1398634"/>
            <a:ext cx="5969551" cy="5170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prstClr val="white"/>
                </a:solidFill>
                <a:effectLst/>
                <a:uLnTx/>
                <a:uFillTx/>
                <a:latin typeface="Calibri Light" panose="020F0302020204030204"/>
                <a:ea typeface="+mn-ea"/>
                <a:cs typeface="+mn-cs"/>
              </a:rPr>
              <a:t>¿Cómo lo hicimos?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prstClr val="white"/>
                </a:solidFill>
                <a:effectLst/>
                <a:uLnTx/>
                <a:uFillTx/>
                <a:latin typeface="Calibri Light" panose="020F0302020204030204"/>
                <a:ea typeface="+mn-ea"/>
                <a:cs typeface="+mn-cs"/>
              </a:rPr>
              <a:t>Escriba en máximo una página las acciones realizadas </a:t>
            </a:r>
            <a:endParaRPr kumimoji="0" lang="es-CO"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10" name="Imagen 9" descr="Imagen que contiene dibujo, reloj&#10;&#10;Descripción generada automáticamente">
            <a:extLst>
              <a:ext uri="{FF2B5EF4-FFF2-40B4-BE49-F238E27FC236}">
                <a16:creationId xmlns:a16="http://schemas.microsoft.com/office/drawing/2014/main" id="{8B43D7A6-7405-429F-968D-0083D4D38D4F}"/>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5362076" y="959600"/>
            <a:ext cx="851634" cy="1029493"/>
          </a:xfrm>
          <a:prstGeom prst="rect">
            <a:avLst/>
          </a:prstGeom>
          <a:noFill/>
          <a:ln>
            <a:noFill/>
          </a:ln>
        </p:spPr>
      </p:pic>
      <p:pic>
        <p:nvPicPr>
          <p:cNvPr id="11" name="Imagen 10" descr="Dibujo en blanco y negro&#10;&#10;Descripción generada automáticamente con confianza media">
            <a:extLst>
              <a:ext uri="{FF2B5EF4-FFF2-40B4-BE49-F238E27FC236}">
                <a16:creationId xmlns:a16="http://schemas.microsoft.com/office/drawing/2014/main" id="{8DD81B06-A4F0-478E-9E95-537D6BCCAF71}"/>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859234" y="956231"/>
            <a:ext cx="1194206" cy="1072200"/>
          </a:xfrm>
          <a:prstGeom prst="rect">
            <a:avLst/>
          </a:prstGeom>
          <a:noFill/>
          <a:ln>
            <a:noFill/>
          </a:ln>
        </p:spPr>
      </p:pic>
      <p:sp>
        <p:nvSpPr>
          <p:cNvPr id="12" name="Rectángulo 11">
            <a:extLst>
              <a:ext uri="{FF2B5EF4-FFF2-40B4-BE49-F238E27FC236}">
                <a16:creationId xmlns:a16="http://schemas.microsoft.com/office/drawing/2014/main" id="{1C9D46CA-9DCD-46A7-9782-F36CBA897F83}"/>
              </a:ext>
            </a:extLst>
          </p:cNvPr>
          <p:cNvSpPr/>
          <p:nvPr/>
        </p:nvSpPr>
        <p:spPr>
          <a:xfrm>
            <a:off x="6202694" y="2150676"/>
            <a:ext cx="5654239" cy="44495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rPr>
              <a:t>CUMBITARA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rPr>
              <a:t>EL ROSARIO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rPr>
              <a:t>LEIVA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rPr>
              <a:t>LOS ANDES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rPr>
              <a:t>POLICARPA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BARBACOAS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EL CHARCO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LA TOLA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 MAGUI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MOSQUERA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OLAYA HERRERA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FRANCISCO PIZARRO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RICAURTE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ROBERTO PAYÁN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SANTA BÁRBARA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t>SAN ANDRES DE TUMACO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5" name="CuadroTexto 14">
            <a:extLst>
              <a:ext uri="{FF2B5EF4-FFF2-40B4-BE49-F238E27FC236}">
                <a16:creationId xmlns:a16="http://schemas.microsoft.com/office/drawing/2014/main" id="{A63127B2-41A3-484A-B134-8549665252B6}"/>
              </a:ext>
            </a:extLst>
          </p:cNvPr>
          <p:cNvSpPr txBox="1"/>
          <p:nvPr/>
        </p:nvSpPr>
        <p:spPr>
          <a:xfrm>
            <a:off x="290857" y="935103"/>
            <a:ext cx="3489989"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5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¿Cómo lo hicimos?</a:t>
            </a:r>
          </a:p>
        </p:txBody>
      </p:sp>
      <p:sp>
        <p:nvSpPr>
          <p:cNvPr id="16" name="CuadroTexto 15">
            <a:extLst>
              <a:ext uri="{FF2B5EF4-FFF2-40B4-BE49-F238E27FC236}">
                <a16:creationId xmlns:a16="http://schemas.microsoft.com/office/drawing/2014/main" id="{8597552E-5071-4996-B123-943A563C89A8}"/>
              </a:ext>
            </a:extLst>
          </p:cNvPr>
          <p:cNvSpPr txBox="1"/>
          <p:nvPr/>
        </p:nvSpPr>
        <p:spPr>
          <a:xfrm>
            <a:off x="6132292" y="1827511"/>
            <a:ext cx="5654239"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5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¿En qué municipios desarrollamos la acción?</a:t>
            </a:r>
          </a:p>
        </p:txBody>
      </p:sp>
      <p:sp>
        <p:nvSpPr>
          <p:cNvPr id="2" name="CuadroTexto 1">
            <a:extLst>
              <a:ext uri="{FF2B5EF4-FFF2-40B4-BE49-F238E27FC236}">
                <a16:creationId xmlns:a16="http://schemas.microsoft.com/office/drawing/2014/main" id="{3F97DCAF-6C7B-47FB-90F6-2B2082A728C2}"/>
              </a:ext>
            </a:extLst>
          </p:cNvPr>
          <p:cNvSpPr txBox="1"/>
          <p:nvPr/>
        </p:nvSpPr>
        <p:spPr>
          <a:xfrm>
            <a:off x="61914" y="1388917"/>
            <a:ext cx="55619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black"/>
                </a:solidFill>
                <a:effectLst/>
                <a:uLnTx/>
                <a:uFillTx/>
                <a:latin typeface="Calibri" panose="020F0502020204030204"/>
                <a:ea typeface="+mn-ea"/>
                <a:cs typeface="+mn-cs"/>
              </a:rPr>
              <a:t>Infancia y Adolescencia: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rPr>
              <a:t>Atención a los 16 municipios PDET focalizados en el Departamento de Nariño, zona costa pacífica y cordillera. </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rPr>
              <a:t>Atención y respuesta al sistema de Alertas Tempranas, medidas cautelares, Unidad Nacional de Protección, Restitución de Tierras desde el compromiso del ICBF frente al flagelo del reclutamiento forzado. </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rPr>
              <a:t>Atención a población de la  ETCR La Variante Tumaco en articulación con la ARN vinculando a 48 beneficiarios en el Programa Sacúdete.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rPr>
              <a:t>Atención a población de la ETCR en Nariño, en generación explora  de 24 beneficiarios.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rPr>
              <a:t>Implementación de la MODALIDAD OTRAS FORMAS DE ATENCIÓN SACÚDETE cuya línea 3 se centró en la prevención del  reclutamiento, utilización, uso y violencia sexual por parte de grupos armados organizados y grupos delictivos organizados de 14 a 28 años a través de metodologías disruptivas y especializadas para la consolidación de proyectos de vida legales, sostenibles y libres de violencias en el marco del ejercicio de la ciudadanía, contrato 52001482022, con 200 cupos.  </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147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D32156F-84F9-4B18-BA15-F6E93C27EC96}"/>
              </a:ext>
            </a:extLst>
          </p:cNvPr>
          <p:cNvSpPr txBox="1"/>
          <p:nvPr/>
        </p:nvSpPr>
        <p:spPr>
          <a:xfrm>
            <a:off x="1771400" y="882866"/>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MESAS PÚBLICAS DE LA RENDICIÓN PÚBLICA DE CUENTAS</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6" name="Rectángulo redondeado 9">
            <a:extLst>
              <a:ext uri="{FF2B5EF4-FFF2-40B4-BE49-F238E27FC236}">
                <a16:creationId xmlns:a16="http://schemas.microsoft.com/office/drawing/2014/main" id="{9E414EA4-7AFE-49B6-BEC0-7ACB50A52441}"/>
              </a:ext>
            </a:extLst>
          </p:cNvPr>
          <p:cNvSpPr>
            <a:spLocks noGrp="1"/>
          </p:cNvSpPr>
          <p:nvPr>
            <p:ph idx="1"/>
          </p:nvPr>
        </p:nvSpPr>
        <p:spPr>
          <a:xfrm>
            <a:off x="838200" y="1569580"/>
            <a:ext cx="10937905" cy="4796185"/>
          </a:xfrm>
          <a:prstGeom prst="roundRect">
            <a:avLst>
              <a:gd name="adj" fmla="val 0"/>
            </a:avLst>
          </a:prstGeom>
          <a:ln>
            <a:noFill/>
          </a:ln>
        </p:spPr>
        <p:txBody>
          <a:bodyPr wrap="square">
            <a:spAutoFit/>
          </a:bodyPr>
          <a:lstStyle/>
          <a:p>
            <a:pPr marL="0" indent="0">
              <a:buNone/>
            </a:pPr>
            <a:r>
              <a:rPr lang="es-ES" sz="1400" dirty="0">
                <a:latin typeface="Verdana" panose="020B0604030504040204" pitchFamily="34" charset="0"/>
                <a:ea typeface="Verdana" panose="020B0604030504040204" pitchFamily="34" charset="0"/>
              </a:rPr>
              <a:t>Himno Nacional</a:t>
            </a:r>
          </a:p>
          <a:p>
            <a:pPr marL="0" indent="0">
              <a:buNone/>
            </a:pPr>
            <a:r>
              <a:rPr lang="es-ES" sz="1400" dirty="0">
                <a:latin typeface="Verdana" panose="020B0604030504040204" pitchFamily="34" charset="0"/>
                <a:ea typeface="Verdana" panose="020B0604030504040204" pitchFamily="34" charset="0"/>
              </a:rPr>
              <a:t>Instalación por parte de Dra. María Mercedes Arellano Ortiz</a:t>
            </a:r>
            <a:endParaRPr lang="es-ES" sz="1400" b="1" dirty="0">
              <a:solidFill>
                <a:srgbClr val="FF0000"/>
              </a:solidFill>
              <a:latin typeface="Verdana" panose="020B0604030504040204" pitchFamily="34" charset="0"/>
              <a:ea typeface="Verdana" panose="020B0604030504040204" pitchFamily="34" charset="0"/>
            </a:endParaRPr>
          </a:p>
          <a:p>
            <a:pPr marL="342900" indent="-342900">
              <a:buAutoNum type="arabicPeriod"/>
            </a:pPr>
            <a:r>
              <a:rPr lang="es-ES" sz="1400" dirty="0">
                <a:latin typeface="Verdana" panose="020B0604030504040204" pitchFamily="34" charset="0"/>
                <a:ea typeface="Verdana" panose="020B0604030504040204" pitchFamily="34" charset="0"/>
              </a:rPr>
              <a:t>Contexto institucional. </a:t>
            </a:r>
          </a:p>
          <a:p>
            <a:pPr marL="342900" indent="-342900">
              <a:buAutoNum type="arabicPeriod"/>
            </a:pPr>
            <a:r>
              <a:rPr lang="es-ES" sz="1400" dirty="0">
                <a:latin typeface="Verdana" panose="020B0604030504040204" pitchFamily="34" charset="0"/>
                <a:ea typeface="Verdana" panose="020B0604030504040204" pitchFamily="34" charset="0"/>
              </a:rPr>
              <a:t>Contexto Rendición Publica de Cuentas. </a:t>
            </a:r>
          </a:p>
          <a:p>
            <a:pPr marL="342900" indent="-342900">
              <a:buAutoNum type="arabicPeriod"/>
            </a:pPr>
            <a:r>
              <a:rPr lang="es-CO" sz="1400" b="1" dirty="0">
                <a:latin typeface="Verdana" panose="020B0604030504040204" pitchFamily="34" charset="0"/>
                <a:ea typeface="Verdana" panose="020B0604030504040204" pitchFamily="34" charset="0"/>
                <a:cs typeface="Arial" panose="020B0604020202020204" pitchFamily="34" charset="0"/>
              </a:rPr>
              <a:t>Informe de gestión </a:t>
            </a:r>
            <a:r>
              <a:rPr lang="es-CO" sz="1400" dirty="0">
                <a:latin typeface="Verdana" panose="020B0604030504040204" pitchFamily="34" charset="0"/>
                <a:ea typeface="Verdana" panose="020B0604030504040204" pitchFamily="34" charset="0"/>
                <a:cs typeface="Arial" panose="020B0604020202020204" pitchFamily="34" charset="0"/>
              </a:rPr>
              <a:t>de la vigencia con énfasis </a:t>
            </a:r>
            <a:r>
              <a:rPr lang="es-ES" sz="1400" dirty="0">
                <a:latin typeface="Verdana" panose="020B0604030504040204" pitchFamily="34" charset="0"/>
                <a:ea typeface="Verdana" panose="020B0604030504040204" pitchFamily="34" charset="0"/>
                <a:cs typeface="Arial" panose="020B0604020202020204" pitchFamily="34" charset="0"/>
              </a:rPr>
              <a:t>en todos los temas Misonales</a:t>
            </a:r>
            <a:r>
              <a:rPr lang="es-MX" sz="1400" dirty="0">
                <a:latin typeface="Verdana" panose="020B0604030504040204" pitchFamily="34" charset="0"/>
                <a:ea typeface="Verdana" panose="020B0604030504040204" pitchFamily="34" charset="0"/>
                <a:cs typeface="Arial" panose="020B0604020202020204" pitchFamily="34" charset="0"/>
              </a:rPr>
              <a:t>: enfoque territorial y diferencial.</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Gestión administrativa: </a:t>
            </a:r>
            <a:r>
              <a:rPr lang="es-MX" sz="1400" dirty="0">
                <a:latin typeface="Verdana" panose="020B0604030504040204" pitchFamily="34" charset="0"/>
                <a:ea typeface="Verdana" panose="020B0604030504040204" pitchFamily="34" charset="0"/>
                <a:cs typeface="Arial" panose="020B0604020202020204" pitchFamily="34" charset="0"/>
              </a:rPr>
              <a:t>Avance de políticas del Modelo Integrado de Planeación y Gestión. </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Ejecución financiera</a:t>
            </a:r>
            <a:r>
              <a:rPr lang="es-MX" sz="1400" dirty="0">
                <a:latin typeface="Verdana" panose="020B0604030504040204" pitchFamily="34" charset="0"/>
                <a:ea typeface="Verdana" panose="020B0604030504040204" pitchFamily="34" charset="0"/>
                <a:cs typeface="Arial" panose="020B0604020202020204" pitchFamily="34" charset="0"/>
              </a:rPr>
              <a:t>: presupuesto de funcionamiento e inversión. </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Gestión contractual </a:t>
            </a:r>
            <a:r>
              <a:rPr lang="es-MX" sz="1400" dirty="0">
                <a:latin typeface="Verdana" panose="020B0604030504040204" pitchFamily="34" charset="0"/>
                <a:ea typeface="Verdana" panose="020B0604030504040204" pitchFamily="34" charset="0"/>
                <a:cs typeface="Arial" panose="020B0604020202020204" pitchFamily="34" charset="0"/>
              </a:rPr>
              <a:t>asociada a metas.  </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Ejecución de políticas, programas y proyectos: </a:t>
            </a:r>
            <a:r>
              <a:rPr lang="es-MX" sz="1400" dirty="0">
                <a:latin typeface="Verdana" panose="020B0604030504040204" pitchFamily="34" charset="0"/>
                <a:ea typeface="Verdana" panose="020B0604030504040204" pitchFamily="34" charset="0"/>
                <a:cs typeface="Arial" panose="020B0604020202020204" pitchFamily="34" charset="0"/>
              </a:rPr>
              <a:t>cumplimiento del PND y Objetivos de Desarrollo Sostenible.</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Acuerdo de paz: </a:t>
            </a:r>
            <a:r>
              <a:rPr lang="es-MX" sz="1400" dirty="0">
                <a:latin typeface="Verdana" panose="020B0604030504040204" pitchFamily="34" charset="0"/>
                <a:ea typeface="Verdana" panose="020B0604030504040204" pitchFamily="34" charset="0"/>
                <a:cs typeface="Arial" panose="020B0604020202020204" pitchFamily="34" charset="0"/>
              </a:rPr>
              <a:t>avances en la implementación</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Espacio de participación </a:t>
            </a:r>
            <a:r>
              <a:rPr lang="es-MX" sz="1400" dirty="0">
                <a:latin typeface="Verdana" panose="020B0604030504040204" pitchFamily="34" charset="0"/>
                <a:ea typeface="Verdana" panose="020B0604030504040204" pitchFamily="34" charset="0"/>
                <a:cs typeface="Arial" panose="020B0604020202020204" pitchFamily="34" charset="0"/>
              </a:rPr>
              <a:t>de partes interesadas </a:t>
            </a:r>
            <a:endParaRPr lang="es-MX" sz="1400" b="1" dirty="0">
              <a:latin typeface="Verdana" panose="020B0604030504040204" pitchFamily="34" charset="0"/>
              <a:ea typeface="Verdana" panose="020B0604030504040204" pitchFamily="34" charset="0"/>
              <a:cs typeface="Arial" panose="020B0604020202020204" pitchFamily="34" charset="0"/>
            </a:endParaRP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Compromisos adquiridos:</a:t>
            </a:r>
            <a:r>
              <a:rPr lang="es-MX" sz="1400" dirty="0">
                <a:latin typeface="Verdana" panose="020B0604030504040204" pitchFamily="34" charset="0"/>
                <a:ea typeface="Verdana" panose="020B0604030504040204" pitchFamily="34" charset="0"/>
                <a:cs typeface="Arial" panose="020B0604020202020204" pitchFamily="34" charset="0"/>
              </a:rPr>
              <a:t> informe para el seguimiento</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Canales y medios para atenció</a:t>
            </a:r>
            <a:r>
              <a:rPr lang="es-MX" sz="1400" dirty="0">
                <a:latin typeface="Verdana" panose="020B0604030504040204" pitchFamily="34" charset="0"/>
                <a:ea typeface="Verdana" panose="020B0604030504040204" pitchFamily="34" charset="0"/>
                <a:cs typeface="Arial" panose="020B0604020202020204" pitchFamily="34" charset="0"/>
              </a:rPr>
              <a:t>n a la ciudadanía e informe PQRS</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Evaluación</a:t>
            </a:r>
            <a:r>
              <a:rPr lang="es-MX" sz="1400" dirty="0">
                <a:latin typeface="Verdana" panose="020B0604030504040204" pitchFamily="34" charset="0"/>
                <a:ea typeface="Verdana" panose="020B0604030504040204" pitchFamily="34" charset="0"/>
                <a:cs typeface="Arial" panose="020B0604020202020204" pitchFamily="34" charset="0"/>
              </a:rPr>
              <a:t> de la Audiencia de Rendición Pública de Cuentas</a:t>
            </a:r>
            <a:endParaRPr lang="es-ES" sz="1400" dirty="0">
              <a:latin typeface="Verdana" panose="020B0604030504040204" pitchFamily="34" charset="0"/>
              <a:ea typeface="Verdana" panose="020B0604030504040204" pitchFamily="34" charset="0"/>
            </a:endParaRPr>
          </a:p>
          <a:p>
            <a:pPr marL="0" indent="0">
              <a:buNone/>
            </a:pPr>
            <a:r>
              <a:rPr lang="es-ES" sz="1400" b="1" dirty="0">
                <a:latin typeface="Verdana" panose="020B0604030504040204" pitchFamily="34" charset="0"/>
                <a:ea typeface="Verdana" panose="020B0604030504040204" pitchFamily="34" charset="0"/>
              </a:rPr>
              <a:t>Cierre</a:t>
            </a:r>
          </a:p>
        </p:txBody>
      </p:sp>
      <p:sp>
        <p:nvSpPr>
          <p:cNvPr id="7" name="TextBox 6">
            <a:extLst>
              <a:ext uri="{FF2B5EF4-FFF2-40B4-BE49-F238E27FC236}">
                <a16:creationId xmlns:a16="http://schemas.microsoft.com/office/drawing/2014/main" id="{8B6F5C53-8C7A-4CAA-B0C5-E3F91100DBD2}"/>
              </a:ext>
            </a:extLst>
          </p:cNvPr>
          <p:cNvSpPr txBox="1"/>
          <p:nvPr/>
        </p:nvSpPr>
        <p:spPr>
          <a:xfrm>
            <a:off x="838200" y="666621"/>
            <a:ext cx="602836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ICBF-ORDEN DEL DÍA </a:t>
            </a:r>
          </a:p>
        </p:txBody>
      </p:sp>
    </p:spTree>
    <p:extLst>
      <p:ext uri="{BB962C8B-B14F-4D97-AF65-F5344CB8AC3E}">
        <p14:creationId xmlns:p14="http://schemas.microsoft.com/office/powerpoint/2010/main" val="602796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E188ECC-9A6C-E765-628B-E75DA53484AA}"/>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6" name="TextBox 6">
            <a:extLst>
              <a:ext uri="{FF2B5EF4-FFF2-40B4-BE49-F238E27FC236}">
                <a16:creationId xmlns:a16="http://schemas.microsoft.com/office/drawing/2014/main" id="{C611118C-37A6-4170-AFAF-2E5BDC444DB4}"/>
              </a:ext>
            </a:extLst>
          </p:cNvPr>
          <p:cNvSpPr txBox="1"/>
          <p:nvPr/>
        </p:nvSpPr>
        <p:spPr>
          <a:xfrm>
            <a:off x="1545591" y="174648"/>
            <a:ext cx="9871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ACUERDO DE PAZ </a:t>
            </a:r>
          </a:p>
        </p:txBody>
      </p:sp>
      <p:sp>
        <p:nvSpPr>
          <p:cNvPr id="5" name="Rectángulo 4">
            <a:extLst>
              <a:ext uri="{FF2B5EF4-FFF2-40B4-BE49-F238E27FC236}">
                <a16:creationId xmlns:a16="http://schemas.microsoft.com/office/drawing/2014/main" id="{2F6A4B5F-38B6-41FC-8372-DE78A2907596}"/>
              </a:ext>
            </a:extLst>
          </p:cNvPr>
          <p:cNvSpPr/>
          <p:nvPr/>
        </p:nvSpPr>
        <p:spPr>
          <a:xfrm>
            <a:off x="0" y="1296965"/>
            <a:ext cx="6096000"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20D066F4-FC48-4511-99C7-3A8879195F78}"/>
              </a:ext>
            </a:extLst>
          </p:cNvPr>
          <p:cNvSpPr/>
          <p:nvPr/>
        </p:nvSpPr>
        <p:spPr>
          <a:xfrm>
            <a:off x="933195" y="1696975"/>
            <a:ext cx="3957637" cy="427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ángulo 11">
            <a:extLst>
              <a:ext uri="{FF2B5EF4-FFF2-40B4-BE49-F238E27FC236}">
                <a16:creationId xmlns:a16="http://schemas.microsoft.com/office/drawing/2014/main" id="{1C9D46CA-9DCD-46A7-9782-F36CBA897F83}"/>
              </a:ext>
            </a:extLst>
          </p:cNvPr>
          <p:cNvSpPr/>
          <p:nvPr/>
        </p:nvSpPr>
        <p:spPr>
          <a:xfrm>
            <a:off x="6214656" y="1296965"/>
            <a:ext cx="5749887" cy="5246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14" name="Imagen 13" descr="Dibujo en blanco y negro&#10;&#10;Descripción generada automáticamente con confianza baja">
            <a:extLst>
              <a:ext uri="{FF2B5EF4-FFF2-40B4-BE49-F238E27FC236}">
                <a16:creationId xmlns:a16="http://schemas.microsoft.com/office/drawing/2014/main" id="{4AC9EF81-A73E-4E3F-A764-E5F3761E523A}"/>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0" y="1238513"/>
            <a:ext cx="1038822" cy="897747"/>
          </a:xfrm>
          <a:prstGeom prst="rect">
            <a:avLst/>
          </a:prstGeom>
          <a:noFill/>
          <a:ln>
            <a:noFill/>
          </a:ln>
        </p:spPr>
      </p:pic>
      <p:pic>
        <p:nvPicPr>
          <p:cNvPr id="15" name="Imagen 14" descr="Dibujo en blanco y negro&#10;&#10;Descripción generada automáticamente con confianza media">
            <a:extLst>
              <a:ext uri="{FF2B5EF4-FFF2-40B4-BE49-F238E27FC236}">
                <a16:creationId xmlns:a16="http://schemas.microsoft.com/office/drawing/2014/main" id="{DDDA585A-393B-462D-AE01-F6B55ED29923}"/>
              </a:ext>
            </a:extLst>
          </p:cNvPr>
          <p:cNvPicPr>
            <a:picLocks noChangeAspect="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6019656" y="1272335"/>
            <a:ext cx="923695" cy="830102"/>
          </a:xfrm>
          <a:prstGeom prst="rect">
            <a:avLst/>
          </a:prstGeom>
          <a:noFill/>
          <a:ln>
            <a:noFill/>
          </a:ln>
        </p:spPr>
      </p:pic>
      <p:sp>
        <p:nvSpPr>
          <p:cNvPr id="16" name="CuadroTexto 15">
            <a:extLst>
              <a:ext uri="{FF2B5EF4-FFF2-40B4-BE49-F238E27FC236}">
                <a16:creationId xmlns:a16="http://schemas.microsoft.com/office/drawing/2014/main" id="{15E35E25-49B2-4FDC-8EBA-142DFA8233B0}"/>
              </a:ext>
            </a:extLst>
          </p:cNvPr>
          <p:cNvSpPr txBox="1"/>
          <p:nvPr/>
        </p:nvSpPr>
        <p:spPr>
          <a:xfrm>
            <a:off x="1303005" y="2362996"/>
            <a:ext cx="3489989"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5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¿Quiénes se beneficiaron?</a:t>
            </a:r>
          </a:p>
        </p:txBody>
      </p:sp>
      <p:sp>
        <p:nvSpPr>
          <p:cNvPr id="17" name="CuadroTexto 16">
            <a:extLst>
              <a:ext uri="{FF2B5EF4-FFF2-40B4-BE49-F238E27FC236}">
                <a16:creationId xmlns:a16="http://schemas.microsoft.com/office/drawing/2014/main" id="{D4CDEB5E-EB36-408F-8264-A52F1C47BC63}"/>
              </a:ext>
            </a:extLst>
          </p:cNvPr>
          <p:cNvSpPr txBox="1"/>
          <p:nvPr/>
        </p:nvSpPr>
        <p:spPr>
          <a:xfrm>
            <a:off x="6136360" y="2104297"/>
            <a:ext cx="5787823" cy="3231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5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¿Qué desafíos y retos tuvimos para el cumplimiento?</a:t>
            </a:r>
          </a:p>
        </p:txBody>
      </p:sp>
      <p:sp>
        <p:nvSpPr>
          <p:cNvPr id="4" name="CuadroTexto 3">
            <a:extLst>
              <a:ext uri="{FF2B5EF4-FFF2-40B4-BE49-F238E27FC236}">
                <a16:creationId xmlns:a16="http://schemas.microsoft.com/office/drawing/2014/main" id="{FBF1F231-C0C1-4DC0-8DE7-48B6FE1BC02C}"/>
              </a:ext>
            </a:extLst>
          </p:cNvPr>
          <p:cNvSpPr txBox="1"/>
          <p:nvPr/>
        </p:nvSpPr>
        <p:spPr>
          <a:xfrm>
            <a:off x="6410381" y="2773719"/>
            <a:ext cx="5434873" cy="2462213"/>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rPr>
              <a:t>Dificultad para atención a comunidades étnicas del Departamento en zonas Rurales Dispersas.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rPr>
              <a:t>Presencia de GOAML- Riesgo para talento humano y generación de sobrecostos .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rPr>
              <a:t>Ola invernal</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rPr>
              <a:t>Riesgo contante en los niños, niñas, adolescentes y jóvenes en torno a: Reclutamiento, Consumo de SPA, Violencias basadas en Género.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rPr>
              <a:t>Limitado presupuesto para la materialización de proyectos de los niños, niñas y jóvenes de acuerdo a su proyección de plan de vida.  </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uadroTexto 12">
            <a:extLst>
              <a:ext uri="{FF2B5EF4-FFF2-40B4-BE49-F238E27FC236}">
                <a16:creationId xmlns:a16="http://schemas.microsoft.com/office/drawing/2014/main" id="{F6AE5DA4-2B93-4923-874F-F22E69B89DA3}"/>
              </a:ext>
            </a:extLst>
          </p:cNvPr>
          <p:cNvSpPr txBox="1"/>
          <p:nvPr/>
        </p:nvSpPr>
        <p:spPr>
          <a:xfrm>
            <a:off x="1247577" y="2911037"/>
            <a:ext cx="3600846" cy="14927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Calibri" panose="020F0502020204030204"/>
                <a:ea typeface="+mn-ea"/>
                <a:cs typeface="+mn-cs"/>
              </a:rPr>
              <a:t>Niños y Niñas de 6 a  13 años 11 meses 29 días.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Adolescentes y Jóvenes entre los </a:t>
            </a:r>
            <a:r>
              <a:rPr kumimoji="0" lang="es-CO" sz="1600" b="0" i="0" u="none" strike="noStrike" kern="1200" cap="none" spc="0" normalizeH="0" baseline="0" noProof="0" dirty="0">
                <a:ln>
                  <a:noFill/>
                </a:ln>
                <a:solidFill>
                  <a:prstClr val="black"/>
                </a:solidFill>
                <a:effectLst/>
                <a:uLnTx/>
                <a:uFillTx/>
                <a:latin typeface="Calibri" panose="020F0502020204030204"/>
                <a:ea typeface="+mn-ea"/>
                <a:cs typeface="+mn-cs"/>
              </a:rPr>
              <a:t>14 a 28 años</a:t>
            </a:r>
            <a:r>
              <a:rPr kumimoji="0" lang="es-CO" sz="1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834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6372DF89-E97B-181F-878E-57728B0329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7A2F02A8-17D1-6086-45E6-FA0CA829A41A}"/>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C1BD8FEA-7865-44D7-BD82-8A5BCF69609C}"/>
              </a:ext>
            </a:extLst>
          </p:cNvPr>
          <p:cNvSpPr txBox="1"/>
          <p:nvPr/>
        </p:nvSpPr>
        <p:spPr>
          <a:xfrm>
            <a:off x="782113" y="1345172"/>
            <a:ext cx="6491142" cy="2800767"/>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rPr>
              <a:t>ESPACIO DE PARTICIPACIÓN DE PARTES INTERESADAS</a:t>
            </a:r>
          </a:p>
        </p:txBody>
      </p:sp>
    </p:spTree>
    <p:extLst>
      <p:ext uri="{BB962C8B-B14F-4D97-AF65-F5344CB8AC3E}">
        <p14:creationId xmlns:p14="http://schemas.microsoft.com/office/powerpoint/2010/main" val="977387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DE550117-BEC0-28A1-F0D4-8D54DA36A7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EF92363-7273-0810-F890-2A7998BA7612}"/>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387D0A40-01D6-420E-9588-F0BC871EC448}"/>
              </a:ext>
            </a:extLst>
          </p:cNvPr>
          <p:cNvSpPr txBox="1"/>
          <p:nvPr/>
        </p:nvSpPr>
        <p:spPr>
          <a:xfrm>
            <a:off x="1736521" y="1707196"/>
            <a:ext cx="5150840" cy="2400657"/>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rPr>
              <a:t>COMPROMISOS ADQUIRIDOS </a:t>
            </a:r>
          </a:p>
          <a:p>
            <a:pPr algn="ctr"/>
            <a:r>
              <a:rPr lang="es-ES_tradnl" sz="3500" dirty="0">
                <a:solidFill>
                  <a:schemeClr val="bg1"/>
                </a:solidFill>
                <a:latin typeface="Verdana" panose="020B0604030504040204" pitchFamily="34" charset="0"/>
                <a:ea typeface="Verdana" panose="020B0604030504040204" pitchFamily="34" charset="0"/>
              </a:rPr>
              <a:t>INFORME PARA EL SEGUIMIENTO </a:t>
            </a:r>
          </a:p>
        </p:txBody>
      </p:sp>
    </p:spTree>
    <p:extLst>
      <p:ext uri="{BB962C8B-B14F-4D97-AF65-F5344CB8AC3E}">
        <p14:creationId xmlns:p14="http://schemas.microsoft.com/office/powerpoint/2010/main" val="223494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33A741F2-33A6-15CA-2629-FD929A76B0B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6BE582F8-1305-4391-98F1-CE51F82EB6DA}"/>
              </a:ext>
            </a:extLst>
          </p:cNvPr>
          <p:cNvSpPr txBox="1"/>
          <p:nvPr/>
        </p:nvSpPr>
        <p:spPr>
          <a:xfrm>
            <a:off x="1167320" y="225008"/>
            <a:ext cx="10292041" cy="461665"/>
          </a:xfrm>
          <a:prstGeom prst="rect">
            <a:avLst/>
          </a:prstGeom>
          <a:noFill/>
        </p:spPr>
        <p:txBody>
          <a:bodyPr wrap="square" rtlCol="0">
            <a:spAutoFit/>
          </a:bodyPr>
          <a:lstStyle/>
          <a:p>
            <a:pPr algn="ctr"/>
            <a:r>
              <a:rPr lang="es-ES" sz="24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COMPROMISOS ADQUIRIDOS – CENTRO ZONAL PASTO UNO </a:t>
            </a:r>
          </a:p>
        </p:txBody>
      </p:sp>
      <p:sp>
        <p:nvSpPr>
          <p:cNvPr id="7" name="TextBox 6">
            <a:extLst>
              <a:ext uri="{FF2B5EF4-FFF2-40B4-BE49-F238E27FC236}">
                <a16:creationId xmlns:a16="http://schemas.microsoft.com/office/drawing/2014/main" id="{606C67C5-E22B-483E-9B79-49F243BF3582}"/>
              </a:ext>
            </a:extLst>
          </p:cNvPr>
          <p:cNvSpPr txBox="1"/>
          <p:nvPr/>
        </p:nvSpPr>
        <p:spPr>
          <a:xfrm>
            <a:off x="425278" y="1444201"/>
            <a:ext cx="11579367" cy="584775"/>
          </a:xfrm>
          <a:prstGeom prst="rect">
            <a:avLst/>
          </a:prstGeom>
          <a:noFill/>
        </p:spPr>
        <p:txBody>
          <a:bodyPr wrap="square" rtlCol="0">
            <a:spAutoFit/>
          </a:bodyPr>
          <a:lstStyle/>
          <a:p>
            <a:pPr algn="ctr"/>
            <a:r>
              <a:rPr lang="es-ES" sz="1600" b="1" dirty="0">
                <a:latin typeface="Verdana" panose="020B0604030504040204" pitchFamily="34" charset="0"/>
                <a:ea typeface="Verdana" panose="020B0604030504040204" pitchFamily="34" charset="0"/>
              </a:rPr>
              <a:t>ESTADO DE LOS COMPROMISOS ADQUIRIDOS EN LA MESA PÚBLICA REALIZADA EN LA VIGENCIA 2022</a:t>
            </a:r>
          </a:p>
        </p:txBody>
      </p:sp>
      <p:graphicFrame>
        <p:nvGraphicFramePr>
          <p:cNvPr id="6" name="Tabla 5">
            <a:extLst>
              <a:ext uri="{FF2B5EF4-FFF2-40B4-BE49-F238E27FC236}">
                <a16:creationId xmlns:a16="http://schemas.microsoft.com/office/drawing/2014/main" id="{B7CF3C21-DD92-4ABF-95B4-6177F6FD9E82}"/>
              </a:ext>
            </a:extLst>
          </p:cNvPr>
          <p:cNvGraphicFramePr>
            <a:graphicFrameLocks noGrp="1"/>
          </p:cNvGraphicFramePr>
          <p:nvPr>
            <p:extLst>
              <p:ext uri="{D42A27DB-BD31-4B8C-83A1-F6EECF244321}">
                <p14:modId xmlns:p14="http://schemas.microsoft.com/office/powerpoint/2010/main" val="1930625992"/>
              </p:ext>
            </p:extLst>
          </p:nvPr>
        </p:nvGraphicFramePr>
        <p:xfrm>
          <a:off x="425278" y="2417382"/>
          <a:ext cx="11649276" cy="2023235"/>
        </p:xfrm>
        <a:graphic>
          <a:graphicData uri="http://schemas.openxmlformats.org/drawingml/2006/table">
            <a:tbl>
              <a:tblPr>
                <a:tableStyleId>{5C22544A-7EE6-4342-B048-85BDC9FD1C3A}</a:tableStyleId>
              </a:tblPr>
              <a:tblGrid>
                <a:gridCol w="1169962">
                  <a:extLst>
                    <a:ext uri="{9D8B030D-6E8A-4147-A177-3AD203B41FA5}">
                      <a16:colId xmlns:a16="http://schemas.microsoft.com/office/drawing/2014/main" val="320209000"/>
                    </a:ext>
                  </a:extLst>
                </a:gridCol>
                <a:gridCol w="6022470">
                  <a:extLst>
                    <a:ext uri="{9D8B030D-6E8A-4147-A177-3AD203B41FA5}">
                      <a16:colId xmlns:a16="http://schemas.microsoft.com/office/drawing/2014/main" val="3324366891"/>
                    </a:ext>
                  </a:extLst>
                </a:gridCol>
                <a:gridCol w="2729644">
                  <a:extLst>
                    <a:ext uri="{9D8B030D-6E8A-4147-A177-3AD203B41FA5}">
                      <a16:colId xmlns:a16="http://schemas.microsoft.com/office/drawing/2014/main" val="1119426336"/>
                    </a:ext>
                  </a:extLst>
                </a:gridCol>
                <a:gridCol w="1727200">
                  <a:extLst>
                    <a:ext uri="{9D8B030D-6E8A-4147-A177-3AD203B41FA5}">
                      <a16:colId xmlns:a16="http://schemas.microsoft.com/office/drawing/2014/main" val="2766122004"/>
                    </a:ext>
                  </a:extLst>
                </a:gridCol>
              </a:tblGrid>
              <a:tr h="660035">
                <a:tc>
                  <a:txBody>
                    <a:bodyPr/>
                    <a:lstStyle/>
                    <a:p>
                      <a:pPr algn="ctr" fontAlgn="ctr"/>
                      <a:r>
                        <a:rPr lang="es-CO" sz="1400" b="1" i="0" u="none" strike="noStrike" dirty="0">
                          <a:solidFill>
                            <a:srgbClr val="002060"/>
                          </a:solidFill>
                          <a:effectLst/>
                          <a:latin typeface="+mn-lt"/>
                        </a:rPr>
                        <a:t>CENTRO ZONAL</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COMPROMISO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RESPONSABLE</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FECHA DE CUMPLIMIENTO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86938103"/>
                  </a:ext>
                </a:extLst>
              </a:tr>
              <a:tr h="1361404">
                <a:tc>
                  <a:txBody>
                    <a:bodyPr/>
                    <a:lstStyle/>
                    <a:p>
                      <a:pPr algn="ctr" fontAlgn="ctr"/>
                      <a:r>
                        <a:rPr lang="es-CO" sz="1600" b="1" i="0" u="none" strike="noStrike" dirty="0">
                          <a:solidFill>
                            <a:srgbClr val="002060"/>
                          </a:solidFill>
                          <a:effectLst/>
                          <a:latin typeface="+mn-lt"/>
                        </a:rPr>
                        <a:t>PASTO UNO</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 Realizar una mesa de Trabajo con la participación de madres comunitarias, comisaria de familia y funcionarios de la administración municipal de Chachagui para la habilitación de servicios de primera infancia (hogar agrupado), en la infraestructura ubicada en el corregimiento de </a:t>
                      </a:r>
                      <a:r>
                        <a:rPr lang="es-CO" sz="1600" u="none" strike="noStrike" dirty="0" err="1">
                          <a:solidFill>
                            <a:srgbClr val="002060"/>
                          </a:solidFill>
                          <a:effectLst/>
                          <a:latin typeface="+mn-lt"/>
                        </a:rPr>
                        <a:t>Pasizara</a:t>
                      </a:r>
                      <a:r>
                        <a:rPr lang="es-CO" sz="1600" u="none" strike="noStrike" dirty="0">
                          <a:solidFill>
                            <a:srgbClr val="002060"/>
                          </a:solidFill>
                          <a:effectLst/>
                          <a:latin typeface="+mn-lt"/>
                        </a:rPr>
                        <a:t>.</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 Coordinación Centro Zonal, comisaria de familia de Chachagui</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 01/06/2022</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88145913"/>
                  </a:ext>
                </a:extLst>
              </a:tr>
            </a:tbl>
          </a:graphicData>
        </a:graphic>
      </p:graphicFrame>
      <p:sp>
        <p:nvSpPr>
          <p:cNvPr id="8" name="CuadroTexto 7">
            <a:extLst>
              <a:ext uri="{FF2B5EF4-FFF2-40B4-BE49-F238E27FC236}">
                <a16:creationId xmlns:a16="http://schemas.microsoft.com/office/drawing/2014/main" id="{4C407E63-D676-4820-B61E-65B5A3DBC43A}"/>
              </a:ext>
            </a:extLst>
          </p:cNvPr>
          <p:cNvSpPr txBox="1"/>
          <p:nvPr/>
        </p:nvSpPr>
        <p:spPr>
          <a:xfrm>
            <a:off x="425278" y="4630944"/>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Consolidado Compromisos Mesas Públicas y Rendición Pública de Cuentas 2022</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173086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33A741F2-33A6-15CA-2629-FD929A76B0B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6BE582F8-1305-4391-98F1-CE51F82EB6DA}"/>
              </a:ext>
            </a:extLst>
          </p:cNvPr>
          <p:cNvSpPr txBox="1"/>
          <p:nvPr/>
        </p:nvSpPr>
        <p:spPr>
          <a:xfrm>
            <a:off x="1167320" y="225008"/>
            <a:ext cx="10292041" cy="461665"/>
          </a:xfrm>
          <a:prstGeom prst="rect">
            <a:avLst/>
          </a:prstGeom>
          <a:noFill/>
        </p:spPr>
        <p:txBody>
          <a:bodyPr wrap="square" rtlCol="0">
            <a:spAutoFit/>
          </a:bodyPr>
          <a:lstStyle/>
          <a:p>
            <a:pPr algn="ctr"/>
            <a:r>
              <a:rPr lang="es-ES" sz="24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COMPROMISOS ADQUIRIDOS – CENTRO ZONAL PASTO DOS </a:t>
            </a:r>
          </a:p>
        </p:txBody>
      </p:sp>
      <p:sp>
        <p:nvSpPr>
          <p:cNvPr id="7" name="TextBox 6">
            <a:extLst>
              <a:ext uri="{FF2B5EF4-FFF2-40B4-BE49-F238E27FC236}">
                <a16:creationId xmlns:a16="http://schemas.microsoft.com/office/drawing/2014/main" id="{606C67C5-E22B-483E-9B79-49F243BF3582}"/>
              </a:ext>
            </a:extLst>
          </p:cNvPr>
          <p:cNvSpPr txBox="1"/>
          <p:nvPr/>
        </p:nvSpPr>
        <p:spPr>
          <a:xfrm>
            <a:off x="349777" y="1108641"/>
            <a:ext cx="11649276" cy="584775"/>
          </a:xfrm>
          <a:prstGeom prst="rect">
            <a:avLst/>
          </a:prstGeom>
          <a:noFill/>
        </p:spPr>
        <p:txBody>
          <a:bodyPr wrap="square" rtlCol="0">
            <a:spAutoFit/>
          </a:bodyPr>
          <a:lstStyle/>
          <a:p>
            <a:pPr algn="ctr"/>
            <a:r>
              <a:rPr lang="es-ES" sz="1600" b="1" dirty="0">
                <a:latin typeface="Verdana" panose="020B0604030504040204" pitchFamily="34" charset="0"/>
                <a:ea typeface="Verdana" panose="020B0604030504040204" pitchFamily="34" charset="0"/>
              </a:rPr>
              <a:t>ESTADO DE LOS COMPROMISOS ADQUIRIDOS EN LA MESA PÚBLICA REALIZADA EN LA VIGENCIA 2022</a:t>
            </a:r>
          </a:p>
        </p:txBody>
      </p:sp>
      <p:graphicFrame>
        <p:nvGraphicFramePr>
          <p:cNvPr id="6" name="Tabla 5">
            <a:extLst>
              <a:ext uri="{FF2B5EF4-FFF2-40B4-BE49-F238E27FC236}">
                <a16:creationId xmlns:a16="http://schemas.microsoft.com/office/drawing/2014/main" id="{B7CF3C21-DD92-4ABF-95B4-6177F6FD9E82}"/>
              </a:ext>
            </a:extLst>
          </p:cNvPr>
          <p:cNvGraphicFramePr>
            <a:graphicFrameLocks noGrp="1"/>
          </p:cNvGraphicFramePr>
          <p:nvPr>
            <p:extLst>
              <p:ext uri="{D42A27DB-BD31-4B8C-83A1-F6EECF244321}">
                <p14:modId xmlns:p14="http://schemas.microsoft.com/office/powerpoint/2010/main" val="2821450686"/>
              </p:ext>
            </p:extLst>
          </p:nvPr>
        </p:nvGraphicFramePr>
        <p:xfrm>
          <a:off x="349777" y="1830158"/>
          <a:ext cx="11649276" cy="4120756"/>
        </p:xfrm>
        <a:graphic>
          <a:graphicData uri="http://schemas.openxmlformats.org/drawingml/2006/table">
            <a:tbl>
              <a:tblPr>
                <a:tableStyleId>{5C22544A-7EE6-4342-B048-85BDC9FD1C3A}</a:tableStyleId>
              </a:tblPr>
              <a:tblGrid>
                <a:gridCol w="1169962">
                  <a:extLst>
                    <a:ext uri="{9D8B030D-6E8A-4147-A177-3AD203B41FA5}">
                      <a16:colId xmlns:a16="http://schemas.microsoft.com/office/drawing/2014/main" val="320209000"/>
                    </a:ext>
                  </a:extLst>
                </a:gridCol>
                <a:gridCol w="6022470">
                  <a:extLst>
                    <a:ext uri="{9D8B030D-6E8A-4147-A177-3AD203B41FA5}">
                      <a16:colId xmlns:a16="http://schemas.microsoft.com/office/drawing/2014/main" val="3324366891"/>
                    </a:ext>
                  </a:extLst>
                </a:gridCol>
                <a:gridCol w="2729644">
                  <a:extLst>
                    <a:ext uri="{9D8B030D-6E8A-4147-A177-3AD203B41FA5}">
                      <a16:colId xmlns:a16="http://schemas.microsoft.com/office/drawing/2014/main" val="1119426336"/>
                    </a:ext>
                  </a:extLst>
                </a:gridCol>
                <a:gridCol w="1727200">
                  <a:extLst>
                    <a:ext uri="{9D8B030D-6E8A-4147-A177-3AD203B41FA5}">
                      <a16:colId xmlns:a16="http://schemas.microsoft.com/office/drawing/2014/main" val="2766122004"/>
                    </a:ext>
                  </a:extLst>
                </a:gridCol>
              </a:tblGrid>
              <a:tr h="660035">
                <a:tc>
                  <a:txBody>
                    <a:bodyPr/>
                    <a:lstStyle/>
                    <a:p>
                      <a:pPr algn="ctr" fontAlgn="ctr"/>
                      <a:r>
                        <a:rPr lang="es-CO" sz="1400" b="1" i="0" u="none" strike="noStrike" dirty="0">
                          <a:solidFill>
                            <a:srgbClr val="002060"/>
                          </a:solidFill>
                          <a:effectLst/>
                          <a:latin typeface="+mn-lt"/>
                        </a:rPr>
                        <a:t>CENTRO ZONAL</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COMPROMISO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RESPONSABLE</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FECHA DE CUMPLIMIENTO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86938103"/>
                  </a:ext>
                </a:extLst>
              </a:tr>
              <a:tr h="1609841">
                <a:tc rowSpan="2">
                  <a:txBody>
                    <a:bodyPr/>
                    <a:lstStyle/>
                    <a:p>
                      <a:pPr algn="ctr" fontAlgn="ctr"/>
                      <a:r>
                        <a:rPr lang="es-CO" sz="1600" b="1" i="0" u="none" strike="noStrike" dirty="0">
                          <a:solidFill>
                            <a:srgbClr val="002060"/>
                          </a:solidFill>
                          <a:effectLst/>
                          <a:latin typeface="+mn-lt"/>
                        </a:rPr>
                        <a:t>PASTO DOS</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i="0" u="none" strike="noStrike" dirty="0">
                          <a:solidFill>
                            <a:srgbClr val="002060"/>
                          </a:solidFill>
                          <a:effectLst/>
                          <a:latin typeface="+mn-lt"/>
                        </a:rPr>
                        <a:t>La doctora </a:t>
                      </a:r>
                      <a:r>
                        <a:rPr lang="es-CO" sz="1600" b="0" i="0" u="none" strike="noStrike" dirty="0" err="1">
                          <a:solidFill>
                            <a:srgbClr val="002060"/>
                          </a:solidFill>
                          <a:effectLst/>
                          <a:latin typeface="+mn-lt"/>
                        </a:rPr>
                        <a:t>Yenifer</a:t>
                      </a:r>
                      <a:r>
                        <a:rPr lang="es-CO" sz="1600" b="0" i="0" u="none" strike="noStrike" dirty="0">
                          <a:solidFill>
                            <a:srgbClr val="002060"/>
                          </a:solidFill>
                          <a:effectLst/>
                          <a:latin typeface="+mn-lt"/>
                        </a:rPr>
                        <a:t> Bolaños Escobar, Comisaria de Familia del Municipio de Los Andes, Secretaria de la Mesa de Infancia, Adolescencia y Familia,  remitirá propuesta formal solicitando la ampliación de cupos para las modalidades de Atención en  Centros de Desarrollo Infantil, Atención Propia e Intercultural y 1000 días para cambiar el Mundo, acompañada de las respectivas listas de espera.</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kern="1200" dirty="0">
                          <a:solidFill>
                            <a:srgbClr val="002060"/>
                          </a:solidFill>
                          <a:latin typeface="+mn-lt"/>
                          <a:ea typeface="+mj-ea"/>
                          <a:cs typeface="Arial" panose="020B0604020202020204" pitchFamily="34" charset="0"/>
                        </a:rPr>
                        <a:t>Ente Territorial -</a:t>
                      </a:r>
                      <a:r>
                        <a:rPr lang="es-CO" sz="1600" b="0" kern="1200" dirty="0" err="1">
                          <a:solidFill>
                            <a:srgbClr val="002060"/>
                          </a:solidFill>
                          <a:latin typeface="+mn-lt"/>
                          <a:ea typeface="+mj-ea"/>
                          <a:cs typeface="Arial" panose="020B0604020202020204" pitchFamily="34" charset="0"/>
                        </a:rPr>
                        <a:t>Yenifer</a:t>
                      </a:r>
                      <a:r>
                        <a:rPr lang="es-CO" sz="1600" b="0" kern="1200" dirty="0">
                          <a:solidFill>
                            <a:srgbClr val="002060"/>
                          </a:solidFill>
                          <a:latin typeface="+mn-lt"/>
                          <a:ea typeface="+mj-ea"/>
                          <a:cs typeface="Arial" panose="020B0604020202020204" pitchFamily="34" charset="0"/>
                        </a:rPr>
                        <a:t> Bolaños, Comisaría de Familia Municipio de Los Andes Sotomayor</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u="none" strike="noStrike" dirty="0">
                          <a:solidFill>
                            <a:srgbClr val="002060"/>
                          </a:solidFill>
                          <a:effectLst/>
                          <a:latin typeface="+mn-lt"/>
                        </a:rPr>
                        <a:t>26/05/2022</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500638047"/>
                  </a:ext>
                </a:extLst>
              </a:tr>
              <a:tr h="1848441">
                <a:tc vMerge="1">
                  <a:txBody>
                    <a:bodyPr/>
                    <a:lstStyle/>
                    <a:p>
                      <a:pPr algn="ctr" fontAlgn="ct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i="0" u="none" strike="noStrike" dirty="0">
                          <a:solidFill>
                            <a:srgbClr val="002060"/>
                          </a:solidFill>
                          <a:effectLst/>
                          <a:latin typeface="+mn-lt"/>
                        </a:rPr>
                        <a:t>La Servidora Pública ICBF, designada como Supervisora de los contratos que administran las modalidades para las cuales se solicita la ampliación de cupos, en el municipio de Los Andes Sotomayor, dará respuesta a la solicitud dentro de los términos legales establecidos, previo análisis de los soportes allegados. Si la solicitud es viable, será sustentada como propuesta para la programación de Metas Sociales y Financieras 2023</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pt-BR" sz="1600" b="0" i="0" u="none" strike="noStrike" dirty="0">
                          <a:solidFill>
                            <a:srgbClr val="002060"/>
                          </a:solidFill>
                          <a:effectLst/>
                          <a:latin typeface="+mn-lt"/>
                        </a:rPr>
                        <a:t>Gloria Mercedes Santacruz, Supervisora ICBF, Centro Zonal Pasto Dos.</a:t>
                      </a:r>
                      <a:endParaRPr lang="es-CO" sz="1600" b="0"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u="none" strike="noStrike" dirty="0">
                          <a:solidFill>
                            <a:srgbClr val="002060"/>
                          </a:solidFill>
                          <a:effectLst/>
                          <a:latin typeface="+mn-lt"/>
                        </a:rPr>
                        <a:t>07/06/2022</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45187949"/>
                  </a:ext>
                </a:extLst>
              </a:tr>
            </a:tbl>
          </a:graphicData>
        </a:graphic>
      </p:graphicFrame>
      <p:sp>
        <p:nvSpPr>
          <p:cNvPr id="8" name="CuadroTexto 7">
            <a:extLst>
              <a:ext uri="{FF2B5EF4-FFF2-40B4-BE49-F238E27FC236}">
                <a16:creationId xmlns:a16="http://schemas.microsoft.com/office/drawing/2014/main" id="{28EBC20B-3028-4D4E-9AAD-794B43D1B7DE}"/>
              </a:ext>
            </a:extLst>
          </p:cNvPr>
          <p:cNvSpPr txBox="1"/>
          <p:nvPr/>
        </p:nvSpPr>
        <p:spPr>
          <a:xfrm>
            <a:off x="349777" y="6087656"/>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Consolidado Compromisos Mesas Públicas y Rendición Pública de Cuentas 2022</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41933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33A741F2-33A6-15CA-2629-FD929A76B0B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6BE582F8-1305-4391-98F1-CE51F82EB6DA}"/>
              </a:ext>
            </a:extLst>
          </p:cNvPr>
          <p:cNvSpPr txBox="1"/>
          <p:nvPr/>
        </p:nvSpPr>
        <p:spPr>
          <a:xfrm>
            <a:off x="1167320" y="225008"/>
            <a:ext cx="10292041" cy="461665"/>
          </a:xfrm>
          <a:prstGeom prst="rect">
            <a:avLst/>
          </a:prstGeom>
          <a:noFill/>
        </p:spPr>
        <p:txBody>
          <a:bodyPr wrap="square" rtlCol="0">
            <a:spAutoFit/>
          </a:bodyPr>
          <a:lstStyle/>
          <a:p>
            <a:pPr algn="ctr"/>
            <a:r>
              <a:rPr lang="es-ES" sz="24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COMPROMISOS ADQUIRIDOS – CENTRO ZONAL TUMACO</a:t>
            </a:r>
          </a:p>
        </p:txBody>
      </p:sp>
      <p:sp>
        <p:nvSpPr>
          <p:cNvPr id="7" name="TextBox 6">
            <a:extLst>
              <a:ext uri="{FF2B5EF4-FFF2-40B4-BE49-F238E27FC236}">
                <a16:creationId xmlns:a16="http://schemas.microsoft.com/office/drawing/2014/main" id="{606C67C5-E22B-483E-9B79-49F243BF3582}"/>
              </a:ext>
            </a:extLst>
          </p:cNvPr>
          <p:cNvSpPr txBox="1"/>
          <p:nvPr/>
        </p:nvSpPr>
        <p:spPr>
          <a:xfrm>
            <a:off x="425278" y="1444201"/>
            <a:ext cx="11579367" cy="584775"/>
          </a:xfrm>
          <a:prstGeom prst="rect">
            <a:avLst/>
          </a:prstGeom>
          <a:noFill/>
        </p:spPr>
        <p:txBody>
          <a:bodyPr wrap="square" rtlCol="0">
            <a:spAutoFit/>
          </a:bodyPr>
          <a:lstStyle/>
          <a:p>
            <a:pPr algn="ctr"/>
            <a:r>
              <a:rPr lang="es-ES" sz="1600" b="1" dirty="0">
                <a:latin typeface="Verdana" panose="020B0604030504040204" pitchFamily="34" charset="0"/>
                <a:ea typeface="Verdana" panose="020B0604030504040204" pitchFamily="34" charset="0"/>
              </a:rPr>
              <a:t>ESTADO DE LOS COMPROMISOS ADQUIRIDOS EN LA MESA PÚBLICA REALIZADA EN LA VIGENCIA 2022</a:t>
            </a:r>
          </a:p>
        </p:txBody>
      </p:sp>
      <p:graphicFrame>
        <p:nvGraphicFramePr>
          <p:cNvPr id="6" name="Tabla 5">
            <a:extLst>
              <a:ext uri="{FF2B5EF4-FFF2-40B4-BE49-F238E27FC236}">
                <a16:creationId xmlns:a16="http://schemas.microsoft.com/office/drawing/2014/main" id="{B7CF3C21-DD92-4ABF-95B4-6177F6FD9E82}"/>
              </a:ext>
            </a:extLst>
          </p:cNvPr>
          <p:cNvGraphicFramePr>
            <a:graphicFrameLocks noGrp="1"/>
          </p:cNvGraphicFramePr>
          <p:nvPr>
            <p:extLst>
              <p:ext uri="{D42A27DB-BD31-4B8C-83A1-F6EECF244321}">
                <p14:modId xmlns:p14="http://schemas.microsoft.com/office/powerpoint/2010/main" val="788266774"/>
              </p:ext>
            </p:extLst>
          </p:nvPr>
        </p:nvGraphicFramePr>
        <p:xfrm>
          <a:off x="425278" y="2417382"/>
          <a:ext cx="11649276" cy="2021439"/>
        </p:xfrm>
        <a:graphic>
          <a:graphicData uri="http://schemas.openxmlformats.org/drawingml/2006/table">
            <a:tbl>
              <a:tblPr>
                <a:tableStyleId>{5C22544A-7EE6-4342-B048-85BDC9FD1C3A}</a:tableStyleId>
              </a:tblPr>
              <a:tblGrid>
                <a:gridCol w="1169962">
                  <a:extLst>
                    <a:ext uri="{9D8B030D-6E8A-4147-A177-3AD203B41FA5}">
                      <a16:colId xmlns:a16="http://schemas.microsoft.com/office/drawing/2014/main" val="320209000"/>
                    </a:ext>
                  </a:extLst>
                </a:gridCol>
                <a:gridCol w="6022470">
                  <a:extLst>
                    <a:ext uri="{9D8B030D-6E8A-4147-A177-3AD203B41FA5}">
                      <a16:colId xmlns:a16="http://schemas.microsoft.com/office/drawing/2014/main" val="3324366891"/>
                    </a:ext>
                  </a:extLst>
                </a:gridCol>
                <a:gridCol w="2729644">
                  <a:extLst>
                    <a:ext uri="{9D8B030D-6E8A-4147-A177-3AD203B41FA5}">
                      <a16:colId xmlns:a16="http://schemas.microsoft.com/office/drawing/2014/main" val="1119426336"/>
                    </a:ext>
                  </a:extLst>
                </a:gridCol>
                <a:gridCol w="1727200">
                  <a:extLst>
                    <a:ext uri="{9D8B030D-6E8A-4147-A177-3AD203B41FA5}">
                      <a16:colId xmlns:a16="http://schemas.microsoft.com/office/drawing/2014/main" val="2766122004"/>
                    </a:ext>
                  </a:extLst>
                </a:gridCol>
              </a:tblGrid>
              <a:tr h="660035">
                <a:tc>
                  <a:txBody>
                    <a:bodyPr/>
                    <a:lstStyle/>
                    <a:p>
                      <a:pPr algn="ctr" fontAlgn="ctr"/>
                      <a:r>
                        <a:rPr lang="es-CO" sz="1400" b="1" i="0" u="none" strike="noStrike" dirty="0">
                          <a:solidFill>
                            <a:srgbClr val="002060"/>
                          </a:solidFill>
                          <a:effectLst/>
                          <a:latin typeface="+mn-lt"/>
                        </a:rPr>
                        <a:t>CENTRO ZONAL</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COMPROMISO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RESPONSABLE</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FECHA DE CUMPLIMIENTO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86938103"/>
                  </a:ext>
                </a:extLst>
              </a:tr>
              <a:tr h="1361404">
                <a:tc>
                  <a:txBody>
                    <a:bodyPr/>
                    <a:lstStyle/>
                    <a:p>
                      <a:pPr algn="ctr" fontAlgn="ctr"/>
                      <a:r>
                        <a:rPr lang="es-CO" sz="1600" b="1" i="0" u="none" strike="noStrike" dirty="0">
                          <a:solidFill>
                            <a:srgbClr val="002060"/>
                          </a:solidFill>
                          <a:effectLst/>
                          <a:latin typeface="+mn-lt"/>
                        </a:rPr>
                        <a:t>TUMACO</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Ninguno, las dudas e inquietudes se resolvieron durante el desarrollo de la mesa pública</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 N/A</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 N/A</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88145913"/>
                  </a:ext>
                </a:extLst>
              </a:tr>
            </a:tbl>
          </a:graphicData>
        </a:graphic>
      </p:graphicFrame>
      <p:sp>
        <p:nvSpPr>
          <p:cNvPr id="8" name="CuadroTexto 7">
            <a:extLst>
              <a:ext uri="{FF2B5EF4-FFF2-40B4-BE49-F238E27FC236}">
                <a16:creationId xmlns:a16="http://schemas.microsoft.com/office/drawing/2014/main" id="{C62A58EF-4ED4-4436-B2FF-02F445FFCFCD}"/>
              </a:ext>
            </a:extLst>
          </p:cNvPr>
          <p:cNvSpPr txBox="1"/>
          <p:nvPr/>
        </p:nvSpPr>
        <p:spPr>
          <a:xfrm>
            <a:off x="425278" y="4563832"/>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Consolidado Compromisos Mesas Públicas y Rendición Pública de Cuentas 2022</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143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33A741F2-33A6-15CA-2629-FD929A76B0B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6BE582F8-1305-4391-98F1-CE51F82EB6DA}"/>
              </a:ext>
            </a:extLst>
          </p:cNvPr>
          <p:cNvSpPr txBox="1"/>
          <p:nvPr/>
        </p:nvSpPr>
        <p:spPr>
          <a:xfrm>
            <a:off x="1167320" y="225008"/>
            <a:ext cx="10292041" cy="461665"/>
          </a:xfrm>
          <a:prstGeom prst="rect">
            <a:avLst/>
          </a:prstGeom>
          <a:noFill/>
        </p:spPr>
        <p:txBody>
          <a:bodyPr wrap="square" rtlCol="0">
            <a:spAutoFit/>
          </a:bodyPr>
          <a:lstStyle/>
          <a:p>
            <a:pPr algn="ctr"/>
            <a:r>
              <a:rPr lang="es-ES" sz="24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COMPROMISOS ADQUIRIDOS – CENTRO ZONAL IPIALES</a:t>
            </a:r>
          </a:p>
        </p:txBody>
      </p:sp>
      <p:sp>
        <p:nvSpPr>
          <p:cNvPr id="7" name="TextBox 6">
            <a:extLst>
              <a:ext uri="{FF2B5EF4-FFF2-40B4-BE49-F238E27FC236}">
                <a16:creationId xmlns:a16="http://schemas.microsoft.com/office/drawing/2014/main" id="{606C67C5-E22B-483E-9B79-49F243BF3582}"/>
              </a:ext>
            </a:extLst>
          </p:cNvPr>
          <p:cNvSpPr txBox="1"/>
          <p:nvPr/>
        </p:nvSpPr>
        <p:spPr>
          <a:xfrm>
            <a:off x="425278" y="1444201"/>
            <a:ext cx="11579367" cy="584775"/>
          </a:xfrm>
          <a:prstGeom prst="rect">
            <a:avLst/>
          </a:prstGeom>
          <a:noFill/>
        </p:spPr>
        <p:txBody>
          <a:bodyPr wrap="square" rtlCol="0">
            <a:spAutoFit/>
          </a:bodyPr>
          <a:lstStyle/>
          <a:p>
            <a:pPr algn="ctr"/>
            <a:r>
              <a:rPr lang="es-ES" sz="1600" b="1" dirty="0">
                <a:latin typeface="Verdana" panose="020B0604030504040204" pitchFamily="34" charset="0"/>
                <a:ea typeface="Verdana" panose="020B0604030504040204" pitchFamily="34" charset="0"/>
              </a:rPr>
              <a:t>ESTADO DE LOS COMPROMISOS ADQUIRIDOS EN LA MESA PÚBLICA REALIZADA EN LA VIGENCIA 2022</a:t>
            </a:r>
          </a:p>
        </p:txBody>
      </p:sp>
      <p:graphicFrame>
        <p:nvGraphicFramePr>
          <p:cNvPr id="6" name="Tabla 5">
            <a:extLst>
              <a:ext uri="{FF2B5EF4-FFF2-40B4-BE49-F238E27FC236}">
                <a16:creationId xmlns:a16="http://schemas.microsoft.com/office/drawing/2014/main" id="{B7CF3C21-DD92-4ABF-95B4-6177F6FD9E82}"/>
              </a:ext>
            </a:extLst>
          </p:cNvPr>
          <p:cNvGraphicFramePr>
            <a:graphicFrameLocks noGrp="1"/>
          </p:cNvGraphicFramePr>
          <p:nvPr>
            <p:extLst>
              <p:ext uri="{D42A27DB-BD31-4B8C-83A1-F6EECF244321}">
                <p14:modId xmlns:p14="http://schemas.microsoft.com/office/powerpoint/2010/main" val="758374868"/>
              </p:ext>
            </p:extLst>
          </p:nvPr>
        </p:nvGraphicFramePr>
        <p:xfrm>
          <a:off x="425278" y="2417382"/>
          <a:ext cx="11649276" cy="2021439"/>
        </p:xfrm>
        <a:graphic>
          <a:graphicData uri="http://schemas.openxmlformats.org/drawingml/2006/table">
            <a:tbl>
              <a:tblPr>
                <a:tableStyleId>{5C22544A-7EE6-4342-B048-85BDC9FD1C3A}</a:tableStyleId>
              </a:tblPr>
              <a:tblGrid>
                <a:gridCol w="1169962">
                  <a:extLst>
                    <a:ext uri="{9D8B030D-6E8A-4147-A177-3AD203B41FA5}">
                      <a16:colId xmlns:a16="http://schemas.microsoft.com/office/drawing/2014/main" val="320209000"/>
                    </a:ext>
                  </a:extLst>
                </a:gridCol>
                <a:gridCol w="6022470">
                  <a:extLst>
                    <a:ext uri="{9D8B030D-6E8A-4147-A177-3AD203B41FA5}">
                      <a16:colId xmlns:a16="http://schemas.microsoft.com/office/drawing/2014/main" val="3324366891"/>
                    </a:ext>
                  </a:extLst>
                </a:gridCol>
                <a:gridCol w="2729644">
                  <a:extLst>
                    <a:ext uri="{9D8B030D-6E8A-4147-A177-3AD203B41FA5}">
                      <a16:colId xmlns:a16="http://schemas.microsoft.com/office/drawing/2014/main" val="1119426336"/>
                    </a:ext>
                  </a:extLst>
                </a:gridCol>
                <a:gridCol w="1727200">
                  <a:extLst>
                    <a:ext uri="{9D8B030D-6E8A-4147-A177-3AD203B41FA5}">
                      <a16:colId xmlns:a16="http://schemas.microsoft.com/office/drawing/2014/main" val="2766122004"/>
                    </a:ext>
                  </a:extLst>
                </a:gridCol>
              </a:tblGrid>
              <a:tr h="660035">
                <a:tc>
                  <a:txBody>
                    <a:bodyPr/>
                    <a:lstStyle/>
                    <a:p>
                      <a:pPr algn="ctr" fontAlgn="ctr"/>
                      <a:r>
                        <a:rPr lang="es-CO" sz="1400" b="1" i="0" u="none" strike="noStrike" dirty="0">
                          <a:solidFill>
                            <a:srgbClr val="002060"/>
                          </a:solidFill>
                          <a:effectLst/>
                          <a:latin typeface="+mn-lt"/>
                        </a:rPr>
                        <a:t>CENTRO ZONAL</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COMPROMISO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RESPONSABLE</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FECHA DE CUMPLIMIENTO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86938103"/>
                  </a:ext>
                </a:extLst>
              </a:tr>
              <a:tr h="1361404">
                <a:tc>
                  <a:txBody>
                    <a:bodyPr/>
                    <a:lstStyle/>
                    <a:p>
                      <a:pPr algn="ctr" fontAlgn="ctr"/>
                      <a:r>
                        <a:rPr lang="es-CO" sz="1600" b="1" i="0" u="none" strike="noStrike" dirty="0">
                          <a:solidFill>
                            <a:srgbClr val="002060"/>
                          </a:solidFill>
                          <a:effectLst/>
                          <a:latin typeface="+mn-lt"/>
                        </a:rPr>
                        <a:t>IPIALES</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Ninguno, las dudas e inquietudes se resolvieron durante el desarrollo de la mesa pública</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 N/A</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 N/A</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88145913"/>
                  </a:ext>
                </a:extLst>
              </a:tr>
            </a:tbl>
          </a:graphicData>
        </a:graphic>
      </p:graphicFrame>
      <p:sp>
        <p:nvSpPr>
          <p:cNvPr id="8" name="CuadroTexto 7">
            <a:extLst>
              <a:ext uri="{FF2B5EF4-FFF2-40B4-BE49-F238E27FC236}">
                <a16:creationId xmlns:a16="http://schemas.microsoft.com/office/drawing/2014/main" id="{99366DFE-3C16-43FD-93A4-86519AFF68E6}"/>
              </a:ext>
            </a:extLst>
          </p:cNvPr>
          <p:cNvSpPr txBox="1"/>
          <p:nvPr/>
        </p:nvSpPr>
        <p:spPr>
          <a:xfrm>
            <a:off x="425278" y="4630944"/>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Consolidado Compromisos Mesas Públicas y Rendición Pública de Cuentas 2022</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183535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33A741F2-33A6-15CA-2629-FD929A76B0B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6BE582F8-1305-4391-98F1-CE51F82EB6DA}"/>
              </a:ext>
            </a:extLst>
          </p:cNvPr>
          <p:cNvSpPr txBox="1"/>
          <p:nvPr/>
        </p:nvSpPr>
        <p:spPr>
          <a:xfrm>
            <a:off x="1167320" y="225008"/>
            <a:ext cx="10292041" cy="461665"/>
          </a:xfrm>
          <a:prstGeom prst="rect">
            <a:avLst/>
          </a:prstGeom>
          <a:noFill/>
        </p:spPr>
        <p:txBody>
          <a:bodyPr wrap="square" rtlCol="0">
            <a:spAutoFit/>
          </a:bodyPr>
          <a:lstStyle/>
          <a:p>
            <a:pPr algn="ctr"/>
            <a:r>
              <a:rPr lang="es-ES" sz="24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COMPROMISOS ADQUIRIDOS – CENTRO ZONAL TÚQUERRES</a:t>
            </a:r>
          </a:p>
        </p:txBody>
      </p:sp>
      <p:sp>
        <p:nvSpPr>
          <p:cNvPr id="7" name="TextBox 6">
            <a:extLst>
              <a:ext uri="{FF2B5EF4-FFF2-40B4-BE49-F238E27FC236}">
                <a16:creationId xmlns:a16="http://schemas.microsoft.com/office/drawing/2014/main" id="{606C67C5-E22B-483E-9B79-49F243BF3582}"/>
              </a:ext>
            </a:extLst>
          </p:cNvPr>
          <p:cNvSpPr txBox="1"/>
          <p:nvPr/>
        </p:nvSpPr>
        <p:spPr>
          <a:xfrm>
            <a:off x="425278" y="1444201"/>
            <a:ext cx="11579367" cy="584775"/>
          </a:xfrm>
          <a:prstGeom prst="rect">
            <a:avLst/>
          </a:prstGeom>
          <a:noFill/>
        </p:spPr>
        <p:txBody>
          <a:bodyPr wrap="square" rtlCol="0">
            <a:spAutoFit/>
          </a:bodyPr>
          <a:lstStyle/>
          <a:p>
            <a:pPr algn="ctr"/>
            <a:r>
              <a:rPr lang="es-ES" sz="1600" b="1" dirty="0">
                <a:latin typeface="Verdana" panose="020B0604030504040204" pitchFamily="34" charset="0"/>
                <a:ea typeface="Verdana" panose="020B0604030504040204" pitchFamily="34" charset="0"/>
              </a:rPr>
              <a:t>ESTADO DE LOS COMPROMISOS ADQUIRIDOS EN LA MESA PÚBLICA REALIZADA EN LA VIGENCIA 2022</a:t>
            </a:r>
          </a:p>
        </p:txBody>
      </p:sp>
      <p:graphicFrame>
        <p:nvGraphicFramePr>
          <p:cNvPr id="8" name="Tabla 7">
            <a:extLst>
              <a:ext uri="{FF2B5EF4-FFF2-40B4-BE49-F238E27FC236}">
                <a16:creationId xmlns:a16="http://schemas.microsoft.com/office/drawing/2014/main" id="{0AB5694D-1AF8-4A2A-A0A1-4F106091C15B}"/>
              </a:ext>
            </a:extLst>
          </p:cNvPr>
          <p:cNvGraphicFramePr>
            <a:graphicFrameLocks noGrp="1"/>
          </p:cNvGraphicFramePr>
          <p:nvPr>
            <p:extLst>
              <p:ext uri="{D42A27DB-BD31-4B8C-83A1-F6EECF244321}">
                <p14:modId xmlns:p14="http://schemas.microsoft.com/office/powerpoint/2010/main" val="3332788189"/>
              </p:ext>
            </p:extLst>
          </p:nvPr>
        </p:nvGraphicFramePr>
        <p:xfrm>
          <a:off x="340965" y="2446990"/>
          <a:ext cx="11747992" cy="1828423"/>
        </p:xfrm>
        <a:graphic>
          <a:graphicData uri="http://schemas.openxmlformats.org/drawingml/2006/table">
            <a:tbl>
              <a:tblPr>
                <a:tableStyleId>{5C22544A-7EE6-4342-B048-85BDC9FD1C3A}</a:tableStyleId>
              </a:tblPr>
              <a:tblGrid>
                <a:gridCol w="1449680">
                  <a:extLst>
                    <a:ext uri="{9D8B030D-6E8A-4147-A177-3AD203B41FA5}">
                      <a16:colId xmlns:a16="http://schemas.microsoft.com/office/drawing/2014/main" val="320209000"/>
                    </a:ext>
                  </a:extLst>
                </a:gridCol>
                <a:gridCol w="5803701">
                  <a:extLst>
                    <a:ext uri="{9D8B030D-6E8A-4147-A177-3AD203B41FA5}">
                      <a16:colId xmlns:a16="http://schemas.microsoft.com/office/drawing/2014/main" val="3324366891"/>
                    </a:ext>
                  </a:extLst>
                </a:gridCol>
                <a:gridCol w="2752775">
                  <a:extLst>
                    <a:ext uri="{9D8B030D-6E8A-4147-A177-3AD203B41FA5}">
                      <a16:colId xmlns:a16="http://schemas.microsoft.com/office/drawing/2014/main" val="1119426336"/>
                    </a:ext>
                  </a:extLst>
                </a:gridCol>
                <a:gridCol w="1741836">
                  <a:extLst>
                    <a:ext uri="{9D8B030D-6E8A-4147-A177-3AD203B41FA5}">
                      <a16:colId xmlns:a16="http://schemas.microsoft.com/office/drawing/2014/main" val="2766122004"/>
                    </a:ext>
                  </a:extLst>
                </a:gridCol>
              </a:tblGrid>
              <a:tr h="617437">
                <a:tc>
                  <a:txBody>
                    <a:bodyPr/>
                    <a:lstStyle/>
                    <a:p>
                      <a:pPr algn="ctr" fontAlgn="ctr"/>
                      <a:r>
                        <a:rPr lang="es-CO" sz="1400" b="1" i="0" u="none" strike="noStrike" dirty="0">
                          <a:solidFill>
                            <a:srgbClr val="002060"/>
                          </a:solidFill>
                          <a:effectLst/>
                          <a:latin typeface="+mn-lt"/>
                        </a:rPr>
                        <a:t>CENTRO ZONAL</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COMPROMISO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RESPONSABLE</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FECHA DE CUMPLIMIENTO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86938103"/>
                  </a:ext>
                </a:extLst>
              </a:tr>
              <a:tr h="1210986">
                <a:tc>
                  <a:txBody>
                    <a:bodyPr/>
                    <a:lstStyle/>
                    <a:p>
                      <a:pPr algn="ctr" fontAlgn="ctr"/>
                      <a:r>
                        <a:rPr lang="es-CO" sz="1600" b="1" i="0" u="none" strike="noStrike" dirty="0">
                          <a:solidFill>
                            <a:srgbClr val="002060"/>
                          </a:solidFill>
                          <a:effectLst/>
                          <a:latin typeface="+mn-lt"/>
                        </a:rPr>
                        <a:t>TUQUERRES</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i="0" u="none" strike="noStrike" dirty="0">
                          <a:solidFill>
                            <a:srgbClr val="002060"/>
                          </a:solidFill>
                          <a:effectLst/>
                          <a:latin typeface="+mn-lt"/>
                        </a:rPr>
                        <a:t>Hacer seguimiento con las Entidades Administradoras del Servicio frente al proceso de focalización que debe realizarse en las modalidades existentes en el sector.  Este seguimiento se realizará en los meses de julio y septiembre</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i="0" u="none" strike="noStrike" dirty="0">
                          <a:solidFill>
                            <a:srgbClr val="002060"/>
                          </a:solidFill>
                          <a:effectLst/>
                          <a:latin typeface="+mn-lt"/>
                        </a:rPr>
                        <a:t>Coordinadora CZ Túquerres</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i="0" u="none" strike="noStrike" dirty="0">
                          <a:solidFill>
                            <a:srgbClr val="002060"/>
                          </a:solidFill>
                          <a:effectLst/>
                          <a:latin typeface="+mn-lt"/>
                        </a:rPr>
                        <a:t>30/09/2022</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57068444"/>
                  </a:ext>
                </a:extLst>
              </a:tr>
            </a:tbl>
          </a:graphicData>
        </a:graphic>
      </p:graphicFrame>
      <p:sp>
        <p:nvSpPr>
          <p:cNvPr id="6" name="CuadroTexto 5">
            <a:extLst>
              <a:ext uri="{FF2B5EF4-FFF2-40B4-BE49-F238E27FC236}">
                <a16:creationId xmlns:a16="http://schemas.microsoft.com/office/drawing/2014/main" id="{C1FF2104-D85E-4ECD-A68E-9A86A2B4A2A7}"/>
              </a:ext>
            </a:extLst>
          </p:cNvPr>
          <p:cNvSpPr txBox="1"/>
          <p:nvPr/>
        </p:nvSpPr>
        <p:spPr>
          <a:xfrm>
            <a:off x="425278" y="4431817"/>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Consolidado Compromisos Mesas Públicas y Rendición Pública de Cuentas 2022</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384842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33A741F2-33A6-15CA-2629-FD929A76B0B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6BE582F8-1305-4391-98F1-CE51F82EB6DA}"/>
              </a:ext>
            </a:extLst>
          </p:cNvPr>
          <p:cNvSpPr txBox="1"/>
          <p:nvPr/>
        </p:nvSpPr>
        <p:spPr>
          <a:xfrm>
            <a:off x="1167320" y="225008"/>
            <a:ext cx="10292041" cy="461665"/>
          </a:xfrm>
          <a:prstGeom prst="rect">
            <a:avLst/>
          </a:prstGeom>
          <a:noFill/>
        </p:spPr>
        <p:txBody>
          <a:bodyPr wrap="square" rtlCol="0">
            <a:spAutoFit/>
          </a:bodyPr>
          <a:lstStyle/>
          <a:p>
            <a:pPr algn="ctr"/>
            <a:r>
              <a:rPr lang="es-ES" sz="24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COMPROMISOS ADQUIRIDOS – CENTRO ZONAL LA UNIÓN</a:t>
            </a:r>
          </a:p>
        </p:txBody>
      </p:sp>
      <p:sp>
        <p:nvSpPr>
          <p:cNvPr id="7" name="TextBox 6">
            <a:extLst>
              <a:ext uri="{FF2B5EF4-FFF2-40B4-BE49-F238E27FC236}">
                <a16:creationId xmlns:a16="http://schemas.microsoft.com/office/drawing/2014/main" id="{606C67C5-E22B-483E-9B79-49F243BF3582}"/>
              </a:ext>
            </a:extLst>
          </p:cNvPr>
          <p:cNvSpPr txBox="1"/>
          <p:nvPr/>
        </p:nvSpPr>
        <p:spPr>
          <a:xfrm>
            <a:off x="425278" y="1444201"/>
            <a:ext cx="11579367" cy="584775"/>
          </a:xfrm>
          <a:prstGeom prst="rect">
            <a:avLst/>
          </a:prstGeom>
          <a:noFill/>
        </p:spPr>
        <p:txBody>
          <a:bodyPr wrap="square" rtlCol="0">
            <a:spAutoFit/>
          </a:bodyPr>
          <a:lstStyle/>
          <a:p>
            <a:pPr algn="ctr"/>
            <a:r>
              <a:rPr lang="es-ES" sz="1600" b="1" dirty="0">
                <a:latin typeface="Verdana" panose="020B0604030504040204" pitchFamily="34" charset="0"/>
                <a:ea typeface="Verdana" panose="020B0604030504040204" pitchFamily="34" charset="0"/>
              </a:rPr>
              <a:t>ESTADO DE LOS COMPROMISOS ADQUIRIDOS EN LA MESA PÚBLICA REALIZADA EN LA VIGENCIA 2022</a:t>
            </a:r>
          </a:p>
        </p:txBody>
      </p:sp>
      <p:graphicFrame>
        <p:nvGraphicFramePr>
          <p:cNvPr id="8" name="Tabla 7">
            <a:extLst>
              <a:ext uri="{FF2B5EF4-FFF2-40B4-BE49-F238E27FC236}">
                <a16:creationId xmlns:a16="http://schemas.microsoft.com/office/drawing/2014/main" id="{0AB5694D-1AF8-4A2A-A0A1-4F106091C15B}"/>
              </a:ext>
            </a:extLst>
          </p:cNvPr>
          <p:cNvGraphicFramePr>
            <a:graphicFrameLocks noGrp="1"/>
          </p:cNvGraphicFramePr>
          <p:nvPr>
            <p:extLst>
              <p:ext uri="{D42A27DB-BD31-4B8C-83A1-F6EECF244321}">
                <p14:modId xmlns:p14="http://schemas.microsoft.com/office/powerpoint/2010/main" val="4170359442"/>
              </p:ext>
            </p:extLst>
          </p:nvPr>
        </p:nvGraphicFramePr>
        <p:xfrm>
          <a:off x="340965" y="2446990"/>
          <a:ext cx="11747992" cy="1828423"/>
        </p:xfrm>
        <a:graphic>
          <a:graphicData uri="http://schemas.openxmlformats.org/drawingml/2006/table">
            <a:tbl>
              <a:tblPr>
                <a:tableStyleId>{5C22544A-7EE6-4342-B048-85BDC9FD1C3A}</a:tableStyleId>
              </a:tblPr>
              <a:tblGrid>
                <a:gridCol w="1449680">
                  <a:extLst>
                    <a:ext uri="{9D8B030D-6E8A-4147-A177-3AD203B41FA5}">
                      <a16:colId xmlns:a16="http://schemas.microsoft.com/office/drawing/2014/main" val="320209000"/>
                    </a:ext>
                  </a:extLst>
                </a:gridCol>
                <a:gridCol w="5803701">
                  <a:extLst>
                    <a:ext uri="{9D8B030D-6E8A-4147-A177-3AD203B41FA5}">
                      <a16:colId xmlns:a16="http://schemas.microsoft.com/office/drawing/2014/main" val="3324366891"/>
                    </a:ext>
                  </a:extLst>
                </a:gridCol>
                <a:gridCol w="2752775">
                  <a:extLst>
                    <a:ext uri="{9D8B030D-6E8A-4147-A177-3AD203B41FA5}">
                      <a16:colId xmlns:a16="http://schemas.microsoft.com/office/drawing/2014/main" val="1119426336"/>
                    </a:ext>
                  </a:extLst>
                </a:gridCol>
                <a:gridCol w="1741836">
                  <a:extLst>
                    <a:ext uri="{9D8B030D-6E8A-4147-A177-3AD203B41FA5}">
                      <a16:colId xmlns:a16="http://schemas.microsoft.com/office/drawing/2014/main" val="2766122004"/>
                    </a:ext>
                  </a:extLst>
                </a:gridCol>
              </a:tblGrid>
              <a:tr h="617437">
                <a:tc>
                  <a:txBody>
                    <a:bodyPr/>
                    <a:lstStyle/>
                    <a:p>
                      <a:pPr algn="ctr" fontAlgn="ctr"/>
                      <a:r>
                        <a:rPr lang="es-CO" sz="1400" b="1" i="0" u="none" strike="noStrike" dirty="0">
                          <a:solidFill>
                            <a:srgbClr val="002060"/>
                          </a:solidFill>
                          <a:effectLst/>
                          <a:latin typeface="+mn-lt"/>
                        </a:rPr>
                        <a:t>CENTRO ZONAL</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COMPROMISO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RESPONSABLE</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FECHA DE CUMPLIMIENTO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86938103"/>
                  </a:ext>
                </a:extLst>
              </a:tr>
              <a:tr h="1210986">
                <a:tc>
                  <a:txBody>
                    <a:bodyPr/>
                    <a:lstStyle/>
                    <a:p>
                      <a:pPr algn="ctr" fontAlgn="ctr"/>
                      <a:r>
                        <a:rPr lang="es-CO" sz="1600" b="1" i="0" u="none" strike="noStrike" dirty="0">
                          <a:solidFill>
                            <a:srgbClr val="002060"/>
                          </a:solidFill>
                          <a:effectLst/>
                          <a:latin typeface="+mn-lt"/>
                        </a:rPr>
                        <a:t>LA UNION</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i="0" u="none" strike="noStrike" dirty="0">
                          <a:solidFill>
                            <a:srgbClr val="002060"/>
                          </a:solidFill>
                          <a:effectLst/>
                          <a:latin typeface="+mn-lt"/>
                        </a:rPr>
                        <a:t>Revisar la posibilidad de que la entrega del cuadernillo en el caso especifico de la modalidad FAMI se haga en el mes de junio teniendo en cuenta que el mismo es muy extenso y no se alcanza a entregar el mes de mayo.</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it-IT" sz="1600" b="0" i="0" u="none" strike="noStrike" dirty="0">
                          <a:solidFill>
                            <a:srgbClr val="002060"/>
                          </a:solidFill>
                          <a:effectLst/>
                          <a:latin typeface="+mn-lt"/>
                        </a:rPr>
                        <a:t>Supervisor del Contrato 408 del 2022</a:t>
                      </a:r>
                      <a:endParaRPr lang="es-CO" sz="1600" b="0"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i="0" u="none" strike="noStrike" dirty="0">
                          <a:solidFill>
                            <a:srgbClr val="002060"/>
                          </a:solidFill>
                          <a:effectLst/>
                          <a:latin typeface="+mn-lt"/>
                        </a:rPr>
                        <a:t>09/06/2022</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88145913"/>
                  </a:ext>
                </a:extLst>
              </a:tr>
            </a:tbl>
          </a:graphicData>
        </a:graphic>
      </p:graphicFrame>
      <p:sp>
        <p:nvSpPr>
          <p:cNvPr id="6" name="CuadroTexto 5">
            <a:extLst>
              <a:ext uri="{FF2B5EF4-FFF2-40B4-BE49-F238E27FC236}">
                <a16:creationId xmlns:a16="http://schemas.microsoft.com/office/drawing/2014/main" id="{1871DC52-D308-4F41-BCDB-4489447B693C}"/>
              </a:ext>
            </a:extLst>
          </p:cNvPr>
          <p:cNvSpPr txBox="1"/>
          <p:nvPr/>
        </p:nvSpPr>
        <p:spPr>
          <a:xfrm>
            <a:off x="340965" y="4294003"/>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Consolidado Compromisos Mesas Públicas y Rendición Pública de Cuentas 2022</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840558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33A741F2-33A6-15CA-2629-FD929A76B0BA}"/>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5" name="TextBox 6">
            <a:extLst>
              <a:ext uri="{FF2B5EF4-FFF2-40B4-BE49-F238E27FC236}">
                <a16:creationId xmlns:a16="http://schemas.microsoft.com/office/drawing/2014/main" id="{6BE582F8-1305-4391-98F1-CE51F82EB6DA}"/>
              </a:ext>
            </a:extLst>
          </p:cNvPr>
          <p:cNvSpPr txBox="1"/>
          <p:nvPr/>
        </p:nvSpPr>
        <p:spPr>
          <a:xfrm>
            <a:off x="1167320" y="225008"/>
            <a:ext cx="102920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 </a:t>
            </a: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COMPROMISOS ADQUIRIDOS – CENTRO ZONAL BARBACOAS</a:t>
            </a:r>
          </a:p>
        </p:txBody>
      </p:sp>
      <p:sp>
        <p:nvSpPr>
          <p:cNvPr id="7" name="TextBox 6">
            <a:extLst>
              <a:ext uri="{FF2B5EF4-FFF2-40B4-BE49-F238E27FC236}">
                <a16:creationId xmlns:a16="http://schemas.microsoft.com/office/drawing/2014/main" id="{606C67C5-E22B-483E-9B79-49F243BF3582}"/>
              </a:ext>
            </a:extLst>
          </p:cNvPr>
          <p:cNvSpPr txBox="1"/>
          <p:nvPr/>
        </p:nvSpPr>
        <p:spPr>
          <a:xfrm>
            <a:off x="425278" y="1444201"/>
            <a:ext cx="11579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ESTADO DE LOS COMPROMISOS ADQUIRIDOS EN LA MESA PÚBLICA REALIZADA EN LA VIGENCIA 2022</a:t>
            </a:r>
          </a:p>
        </p:txBody>
      </p:sp>
      <p:graphicFrame>
        <p:nvGraphicFramePr>
          <p:cNvPr id="6" name="Tabla 5">
            <a:extLst>
              <a:ext uri="{FF2B5EF4-FFF2-40B4-BE49-F238E27FC236}">
                <a16:creationId xmlns:a16="http://schemas.microsoft.com/office/drawing/2014/main" id="{B7CF3C21-DD92-4ABF-95B4-6177F6FD9E82}"/>
              </a:ext>
            </a:extLst>
          </p:cNvPr>
          <p:cNvGraphicFramePr>
            <a:graphicFrameLocks noGrp="1"/>
          </p:cNvGraphicFramePr>
          <p:nvPr>
            <p:extLst>
              <p:ext uri="{D42A27DB-BD31-4B8C-83A1-F6EECF244321}">
                <p14:modId xmlns:p14="http://schemas.microsoft.com/office/powerpoint/2010/main" val="55615581"/>
              </p:ext>
            </p:extLst>
          </p:nvPr>
        </p:nvGraphicFramePr>
        <p:xfrm>
          <a:off x="425278" y="2417382"/>
          <a:ext cx="11649276" cy="2021439"/>
        </p:xfrm>
        <a:graphic>
          <a:graphicData uri="http://schemas.openxmlformats.org/drawingml/2006/table">
            <a:tbl>
              <a:tblPr>
                <a:tableStyleId>{5C22544A-7EE6-4342-B048-85BDC9FD1C3A}</a:tableStyleId>
              </a:tblPr>
              <a:tblGrid>
                <a:gridCol w="1311243">
                  <a:extLst>
                    <a:ext uri="{9D8B030D-6E8A-4147-A177-3AD203B41FA5}">
                      <a16:colId xmlns:a16="http://schemas.microsoft.com/office/drawing/2014/main" val="320209000"/>
                    </a:ext>
                  </a:extLst>
                </a:gridCol>
                <a:gridCol w="5881189">
                  <a:extLst>
                    <a:ext uri="{9D8B030D-6E8A-4147-A177-3AD203B41FA5}">
                      <a16:colId xmlns:a16="http://schemas.microsoft.com/office/drawing/2014/main" val="3324366891"/>
                    </a:ext>
                  </a:extLst>
                </a:gridCol>
                <a:gridCol w="2729644">
                  <a:extLst>
                    <a:ext uri="{9D8B030D-6E8A-4147-A177-3AD203B41FA5}">
                      <a16:colId xmlns:a16="http://schemas.microsoft.com/office/drawing/2014/main" val="1119426336"/>
                    </a:ext>
                  </a:extLst>
                </a:gridCol>
                <a:gridCol w="1727200">
                  <a:extLst>
                    <a:ext uri="{9D8B030D-6E8A-4147-A177-3AD203B41FA5}">
                      <a16:colId xmlns:a16="http://schemas.microsoft.com/office/drawing/2014/main" val="2766122004"/>
                    </a:ext>
                  </a:extLst>
                </a:gridCol>
              </a:tblGrid>
              <a:tr h="660035">
                <a:tc>
                  <a:txBody>
                    <a:bodyPr/>
                    <a:lstStyle/>
                    <a:p>
                      <a:pPr algn="ctr" fontAlgn="ctr"/>
                      <a:r>
                        <a:rPr lang="es-CO" sz="1400" b="1" i="0" u="none" strike="noStrike" dirty="0">
                          <a:solidFill>
                            <a:srgbClr val="002060"/>
                          </a:solidFill>
                          <a:effectLst/>
                          <a:latin typeface="+mn-lt"/>
                        </a:rPr>
                        <a:t>CENTRO ZONAL</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COMPROMISO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RESPONSABLE</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FECHA DE CUMPLIMIENTO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86938103"/>
                  </a:ext>
                </a:extLst>
              </a:tr>
              <a:tr h="1361404">
                <a:tc>
                  <a:txBody>
                    <a:bodyPr/>
                    <a:lstStyle/>
                    <a:p>
                      <a:pPr algn="ctr" fontAlgn="ctr"/>
                      <a:r>
                        <a:rPr lang="es-CO" sz="1600" b="1" i="0" u="none" strike="noStrike" dirty="0">
                          <a:solidFill>
                            <a:srgbClr val="002060"/>
                          </a:solidFill>
                          <a:effectLst/>
                          <a:latin typeface="+mn-lt"/>
                        </a:rPr>
                        <a:t>BARBACOAS</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Ninguno, las dudas e inquietudes se resolvieron durante el desarrollo de la mesa pública</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 N/A</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 N/A</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88145913"/>
                  </a:ext>
                </a:extLst>
              </a:tr>
            </a:tbl>
          </a:graphicData>
        </a:graphic>
      </p:graphicFrame>
      <p:sp>
        <p:nvSpPr>
          <p:cNvPr id="8" name="CuadroTexto 7">
            <a:extLst>
              <a:ext uri="{FF2B5EF4-FFF2-40B4-BE49-F238E27FC236}">
                <a16:creationId xmlns:a16="http://schemas.microsoft.com/office/drawing/2014/main" id="{B09B25AC-0834-482E-A26D-E0713D4A5A49}"/>
              </a:ext>
            </a:extLst>
          </p:cNvPr>
          <p:cNvSpPr txBox="1"/>
          <p:nvPr/>
        </p:nvSpPr>
        <p:spPr>
          <a:xfrm>
            <a:off x="341388" y="4505109"/>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Consolidado Compromisos Mesas Públicas y Rendición Pública de Cuentas 2022</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46228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2F1BD7FF-BE84-18D4-1750-B78D6AB42F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6">
            <a:extLst>
              <a:ext uri="{FF2B5EF4-FFF2-40B4-BE49-F238E27FC236}">
                <a16:creationId xmlns:a16="http://schemas.microsoft.com/office/drawing/2014/main" id="{70A3EC31-5ED9-0BB8-0836-0AB0CD75FA10}"/>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6" name="CuadroTexto 5">
            <a:extLst>
              <a:ext uri="{FF2B5EF4-FFF2-40B4-BE49-F238E27FC236}">
                <a16:creationId xmlns:a16="http://schemas.microsoft.com/office/drawing/2014/main" id="{86C40ABE-1488-4DDD-A6B1-834C2D4B41B6}"/>
              </a:ext>
            </a:extLst>
          </p:cNvPr>
          <p:cNvSpPr txBox="1"/>
          <p:nvPr/>
        </p:nvSpPr>
        <p:spPr>
          <a:xfrm>
            <a:off x="1543933" y="2328166"/>
            <a:ext cx="5527987" cy="1631216"/>
          </a:xfrm>
          <a:prstGeom prst="rect">
            <a:avLst/>
          </a:prstGeom>
          <a:noFill/>
        </p:spPr>
        <p:txBody>
          <a:bodyPr wrap="square" rtlCol="0">
            <a:spAutoFit/>
          </a:bodyPr>
          <a:lstStyle/>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CONTEXTO INSTITUCIONAL </a:t>
            </a:r>
          </a:p>
          <a:p>
            <a:pPr algn="ctr"/>
            <a:endParaRPr lang="es-ES_trad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2480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33A741F2-33A6-15CA-2629-FD929A76B0BA}"/>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5" name="TextBox 6">
            <a:extLst>
              <a:ext uri="{FF2B5EF4-FFF2-40B4-BE49-F238E27FC236}">
                <a16:creationId xmlns:a16="http://schemas.microsoft.com/office/drawing/2014/main" id="{6BE582F8-1305-4391-98F1-CE51F82EB6DA}"/>
              </a:ext>
            </a:extLst>
          </p:cNvPr>
          <p:cNvSpPr txBox="1"/>
          <p:nvPr/>
        </p:nvSpPr>
        <p:spPr>
          <a:xfrm>
            <a:off x="1167320" y="225008"/>
            <a:ext cx="102920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 </a:t>
            </a: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COMPROMISOS ADQUIRIDOS – CENTRO ZONAL REMOLINO</a:t>
            </a:r>
          </a:p>
        </p:txBody>
      </p:sp>
      <p:sp>
        <p:nvSpPr>
          <p:cNvPr id="7" name="TextBox 6">
            <a:extLst>
              <a:ext uri="{FF2B5EF4-FFF2-40B4-BE49-F238E27FC236}">
                <a16:creationId xmlns:a16="http://schemas.microsoft.com/office/drawing/2014/main" id="{606C67C5-E22B-483E-9B79-49F243BF3582}"/>
              </a:ext>
            </a:extLst>
          </p:cNvPr>
          <p:cNvSpPr txBox="1"/>
          <p:nvPr/>
        </p:nvSpPr>
        <p:spPr>
          <a:xfrm>
            <a:off x="425278" y="1444201"/>
            <a:ext cx="11579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ESTADO DE LOS COMPROMISOS ADQUIRIDOS EN LA MESA PÚBLICA REALIZADA EN LA VIGENCIA 2022</a:t>
            </a:r>
          </a:p>
        </p:txBody>
      </p:sp>
      <p:graphicFrame>
        <p:nvGraphicFramePr>
          <p:cNvPr id="6" name="Tabla 5">
            <a:extLst>
              <a:ext uri="{FF2B5EF4-FFF2-40B4-BE49-F238E27FC236}">
                <a16:creationId xmlns:a16="http://schemas.microsoft.com/office/drawing/2014/main" id="{B7CF3C21-DD92-4ABF-95B4-6177F6FD9E82}"/>
              </a:ext>
            </a:extLst>
          </p:cNvPr>
          <p:cNvGraphicFramePr>
            <a:graphicFrameLocks noGrp="1"/>
          </p:cNvGraphicFramePr>
          <p:nvPr>
            <p:extLst>
              <p:ext uri="{D42A27DB-BD31-4B8C-83A1-F6EECF244321}">
                <p14:modId xmlns:p14="http://schemas.microsoft.com/office/powerpoint/2010/main" val="3456667338"/>
              </p:ext>
            </p:extLst>
          </p:nvPr>
        </p:nvGraphicFramePr>
        <p:xfrm>
          <a:off x="425278" y="2417382"/>
          <a:ext cx="11649276" cy="2021439"/>
        </p:xfrm>
        <a:graphic>
          <a:graphicData uri="http://schemas.openxmlformats.org/drawingml/2006/table">
            <a:tbl>
              <a:tblPr>
                <a:tableStyleId>{5C22544A-7EE6-4342-B048-85BDC9FD1C3A}</a:tableStyleId>
              </a:tblPr>
              <a:tblGrid>
                <a:gridCol w="1311243">
                  <a:extLst>
                    <a:ext uri="{9D8B030D-6E8A-4147-A177-3AD203B41FA5}">
                      <a16:colId xmlns:a16="http://schemas.microsoft.com/office/drawing/2014/main" val="320209000"/>
                    </a:ext>
                  </a:extLst>
                </a:gridCol>
                <a:gridCol w="5881189">
                  <a:extLst>
                    <a:ext uri="{9D8B030D-6E8A-4147-A177-3AD203B41FA5}">
                      <a16:colId xmlns:a16="http://schemas.microsoft.com/office/drawing/2014/main" val="3324366891"/>
                    </a:ext>
                  </a:extLst>
                </a:gridCol>
                <a:gridCol w="2729644">
                  <a:extLst>
                    <a:ext uri="{9D8B030D-6E8A-4147-A177-3AD203B41FA5}">
                      <a16:colId xmlns:a16="http://schemas.microsoft.com/office/drawing/2014/main" val="1119426336"/>
                    </a:ext>
                  </a:extLst>
                </a:gridCol>
                <a:gridCol w="1727200">
                  <a:extLst>
                    <a:ext uri="{9D8B030D-6E8A-4147-A177-3AD203B41FA5}">
                      <a16:colId xmlns:a16="http://schemas.microsoft.com/office/drawing/2014/main" val="2766122004"/>
                    </a:ext>
                  </a:extLst>
                </a:gridCol>
              </a:tblGrid>
              <a:tr h="660035">
                <a:tc>
                  <a:txBody>
                    <a:bodyPr/>
                    <a:lstStyle/>
                    <a:p>
                      <a:pPr algn="ctr" fontAlgn="ctr"/>
                      <a:r>
                        <a:rPr lang="es-CO" sz="1400" b="1" i="0" u="none" strike="noStrike" dirty="0">
                          <a:solidFill>
                            <a:srgbClr val="002060"/>
                          </a:solidFill>
                          <a:effectLst/>
                          <a:latin typeface="+mn-lt"/>
                        </a:rPr>
                        <a:t>CENTRO ZONAL</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COMPROMISO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RESPONSABLE</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FECHA DE CUMPLIMIENTO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86938103"/>
                  </a:ext>
                </a:extLst>
              </a:tr>
              <a:tr h="1361404">
                <a:tc>
                  <a:txBody>
                    <a:bodyPr/>
                    <a:lstStyle/>
                    <a:p>
                      <a:pPr algn="ctr" fontAlgn="ctr"/>
                      <a:r>
                        <a:rPr lang="es-CO" sz="1600" b="1" i="0" u="none" strike="noStrike" dirty="0">
                          <a:solidFill>
                            <a:srgbClr val="002060"/>
                          </a:solidFill>
                          <a:effectLst/>
                          <a:latin typeface="+mn-lt"/>
                        </a:rPr>
                        <a:t>REMOLINO</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Ninguno, las dudas e inquietudes se resolvieron durante el desarrollo de la mesa pública</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 N/A</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 N/A</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88145913"/>
                  </a:ext>
                </a:extLst>
              </a:tr>
            </a:tbl>
          </a:graphicData>
        </a:graphic>
      </p:graphicFrame>
      <p:sp>
        <p:nvSpPr>
          <p:cNvPr id="8" name="CuadroTexto 7">
            <a:extLst>
              <a:ext uri="{FF2B5EF4-FFF2-40B4-BE49-F238E27FC236}">
                <a16:creationId xmlns:a16="http://schemas.microsoft.com/office/drawing/2014/main" id="{F36CD5BC-192A-4E70-B0B7-2C5EE2A8BC52}"/>
              </a:ext>
            </a:extLst>
          </p:cNvPr>
          <p:cNvSpPr txBox="1"/>
          <p:nvPr/>
        </p:nvSpPr>
        <p:spPr>
          <a:xfrm>
            <a:off x="425278" y="4630944"/>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Consolidado Compromisos Mesas Públicas y Rendición Pública de Cuentas 2022</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048807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33A741F2-33A6-15CA-2629-FD929A76B0BA}"/>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5" name="TextBox 6">
            <a:extLst>
              <a:ext uri="{FF2B5EF4-FFF2-40B4-BE49-F238E27FC236}">
                <a16:creationId xmlns:a16="http://schemas.microsoft.com/office/drawing/2014/main" id="{6BE582F8-1305-4391-98F1-CE51F82EB6DA}"/>
              </a:ext>
            </a:extLst>
          </p:cNvPr>
          <p:cNvSpPr txBox="1"/>
          <p:nvPr/>
        </p:nvSpPr>
        <p:spPr>
          <a:xfrm>
            <a:off x="1167320" y="225008"/>
            <a:ext cx="102920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 </a:t>
            </a: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COMPROMISOS ADQUIRIDOS – </a:t>
            </a:r>
            <a:r>
              <a:rPr lang="es-ES" sz="2000" b="1" dirty="0">
                <a:solidFill>
                  <a:srgbClr val="4DAF46"/>
                </a:solidFill>
                <a:latin typeface="Verdana" panose="020B0604030504040204" pitchFamily="34" charset="0"/>
                <a:ea typeface="Verdana" panose="020B0604030504040204" pitchFamily="34" charset="0"/>
              </a:rPr>
              <a:t>RPC NARIÑO 2022</a:t>
            </a:r>
            <a:endPar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endParaRPr>
          </a:p>
        </p:txBody>
      </p:sp>
      <p:sp>
        <p:nvSpPr>
          <p:cNvPr id="7" name="TextBox 6">
            <a:extLst>
              <a:ext uri="{FF2B5EF4-FFF2-40B4-BE49-F238E27FC236}">
                <a16:creationId xmlns:a16="http://schemas.microsoft.com/office/drawing/2014/main" id="{606C67C5-E22B-483E-9B79-49F243BF3582}"/>
              </a:ext>
            </a:extLst>
          </p:cNvPr>
          <p:cNvSpPr txBox="1"/>
          <p:nvPr/>
        </p:nvSpPr>
        <p:spPr>
          <a:xfrm>
            <a:off x="425278" y="1444201"/>
            <a:ext cx="11579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ESTADO DE LOS COMPROMISOS ADQUIRIDOS EN LA RENDICIÓN PÚBLICA DE CUENTAS REALIZADA EN LA VIGENCIA 2022</a:t>
            </a:r>
          </a:p>
        </p:txBody>
      </p:sp>
      <p:graphicFrame>
        <p:nvGraphicFramePr>
          <p:cNvPr id="6" name="Tabla 5">
            <a:extLst>
              <a:ext uri="{FF2B5EF4-FFF2-40B4-BE49-F238E27FC236}">
                <a16:creationId xmlns:a16="http://schemas.microsoft.com/office/drawing/2014/main" id="{B7CF3C21-DD92-4ABF-95B4-6177F6FD9E82}"/>
              </a:ext>
            </a:extLst>
          </p:cNvPr>
          <p:cNvGraphicFramePr>
            <a:graphicFrameLocks noGrp="1"/>
          </p:cNvGraphicFramePr>
          <p:nvPr>
            <p:extLst>
              <p:ext uri="{D42A27DB-BD31-4B8C-83A1-F6EECF244321}">
                <p14:modId xmlns:p14="http://schemas.microsoft.com/office/powerpoint/2010/main" val="2307958503"/>
              </p:ext>
            </p:extLst>
          </p:nvPr>
        </p:nvGraphicFramePr>
        <p:xfrm>
          <a:off x="425278" y="2417382"/>
          <a:ext cx="11649276" cy="2021439"/>
        </p:xfrm>
        <a:graphic>
          <a:graphicData uri="http://schemas.openxmlformats.org/drawingml/2006/table">
            <a:tbl>
              <a:tblPr>
                <a:tableStyleId>{5C22544A-7EE6-4342-B048-85BDC9FD1C3A}</a:tableStyleId>
              </a:tblPr>
              <a:tblGrid>
                <a:gridCol w="1604858">
                  <a:extLst>
                    <a:ext uri="{9D8B030D-6E8A-4147-A177-3AD203B41FA5}">
                      <a16:colId xmlns:a16="http://schemas.microsoft.com/office/drawing/2014/main" val="320209000"/>
                    </a:ext>
                  </a:extLst>
                </a:gridCol>
                <a:gridCol w="5587574">
                  <a:extLst>
                    <a:ext uri="{9D8B030D-6E8A-4147-A177-3AD203B41FA5}">
                      <a16:colId xmlns:a16="http://schemas.microsoft.com/office/drawing/2014/main" val="3324366891"/>
                    </a:ext>
                  </a:extLst>
                </a:gridCol>
                <a:gridCol w="2729644">
                  <a:extLst>
                    <a:ext uri="{9D8B030D-6E8A-4147-A177-3AD203B41FA5}">
                      <a16:colId xmlns:a16="http://schemas.microsoft.com/office/drawing/2014/main" val="1119426336"/>
                    </a:ext>
                  </a:extLst>
                </a:gridCol>
                <a:gridCol w="1727200">
                  <a:extLst>
                    <a:ext uri="{9D8B030D-6E8A-4147-A177-3AD203B41FA5}">
                      <a16:colId xmlns:a16="http://schemas.microsoft.com/office/drawing/2014/main" val="2766122004"/>
                    </a:ext>
                  </a:extLst>
                </a:gridCol>
              </a:tblGrid>
              <a:tr h="660035">
                <a:tc>
                  <a:txBody>
                    <a:bodyPr/>
                    <a:lstStyle/>
                    <a:p>
                      <a:pPr algn="ctr" fontAlgn="ctr"/>
                      <a:r>
                        <a:rPr lang="es-CO" sz="1400" b="1" i="0" u="none" strike="noStrike" dirty="0">
                          <a:solidFill>
                            <a:srgbClr val="002060"/>
                          </a:solidFill>
                          <a:effectLst/>
                          <a:latin typeface="+mn-lt"/>
                        </a:rPr>
                        <a:t>REGIONAL</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COMPROMISO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RESPONSABLE</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FECHA DE CUMPLIMIENTO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86938103"/>
                  </a:ext>
                </a:extLst>
              </a:tr>
              <a:tr h="1361404">
                <a:tc>
                  <a:txBody>
                    <a:bodyPr/>
                    <a:lstStyle/>
                    <a:p>
                      <a:pPr algn="ctr" fontAlgn="ctr"/>
                      <a:r>
                        <a:rPr lang="es-CO" sz="1600" b="1" i="0" u="none" strike="noStrike" dirty="0">
                          <a:solidFill>
                            <a:srgbClr val="002060"/>
                          </a:solidFill>
                          <a:effectLst/>
                          <a:latin typeface="+mn-lt"/>
                        </a:rPr>
                        <a:t>NARIÑO</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Ninguno, las dudas e inquietudes se resolvieron durante el desarrollo de la mesa pública</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 N/A</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mn-lt"/>
                        </a:rPr>
                        <a:t> N/A</a:t>
                      </a:r>
                      <a:endParaRPr lang="es-CO" sz="16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88145913"/>
                  </a:ext>
                </a:extLst>
              </a:tr>
            </a:tbl>
          </a:graphicData>
        </a:graphic>
      </p:graphicFrame>
      <p:sp>
        <p:nvSpPr>
          <p:cNvPr id="8" name="CuadroTexto 7">
            <a:extLst>
              <a:ext uri="{FF2B5EF4-FFF2-40B4-BE49-F238E27FC236}">
                <a16:creationId xmlns:a16="http://schemas.microsoft.com/office/drawing/2014/main" id="{F36CD5BC-192A-4E70-B0B7-2C5EE2A8BC52}"/>
              </a:ext>
            </a:extLst>
          </p:cNvPr>
          <p:cNvSpPr txBox="1"/>
          <p:nvPr/>
        </p:nvSpPr>
        <p:spPr>
          <a:xfrm>
            <a:off x="425278" y="4630944"/>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Consolidado Compromisos Mesas Públicas y Rendición Pública de Cuentas 2022</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223954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faz de usuario gráfica&#10;&#10;Descripción generada automáticamente">
            <a:extLst>
              <a:ext uri="{FF2B5EF4-FFF2-40B4-BE49-F238E27FC236}">
                <a16:creationId xmlns:a16="http://schemas.microsoft.com/office/drawing/2014/main" id="{3AE05E19-B165-DDBF-C432-E9A51D49A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F02E8A87-F7EB-4246-0EAB-AEEA0672CAB3}"/>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A8AF465E-E8C2-4C02-BB36-A6B375C62530}"/>
              </a:ext>
            </a:extLst>
          </p:cNvPr>
          <p:cNvSpPr txBox="1"/>
          <p:nvPr/>
        </p:nvSpPr>
        <p:spPr>
          <a:xfrm>
            <a:off x="1187970" y="1509726"/>
            <a:ext cx="6267907" cy="2385268"/>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rPr>
              <a:t>INFORME PQRS</a:t>
            </a:r>
          </a:p>
          <a:p>
            <a:pPr algn="ctr"/>
            <a:r>
              <a:rPr lang="es-ES_tradnl" sz="3500" dirty="0">
                <a:solidFill>
                  <a:schemeClr val="bg1"/>
                </a:solidFill>
                <a:latin typeface="Verdana" panose="020B0604030504040204" pitchFamily="34" charset="0"/>
                <a:ea typeface="Verdana" panose="020B0604030504040204" pitchFamily="34" charset="0"/>
              </a:rPr>
              <a:t>CANALES Y MEDIOS PARA LA ATENCIÓN A LA CIUDADANÍA</a:t>
            </a:r>
          </a:p>
        </p:txBody>
      </p:sp>
    </p:spTree>
    <p:extLst>
      <p:ext uri="{BB962C8B-B14F-4D97-AF65-F5344CB8AC3E}">
        <p14:creationId xmlns:p14="http://schemas.microsoft.com/office/powerpoint/2010/main" val="2626286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C5C8AF1C-EE71-8568-1989-6DD1772E002C}"/>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5DBE253B-AFE7-4B1C-916D-0DC633A5071B}"/>
              </a:ext>
            </a:extLst>
          </p:cNvPr>
          <p:cNvSpPr txBox="1"/>
          <p:nvPr/>
        </p:nvSpPr>
        <p:spPr>
          <a:xfrm>
            <a:off x="1402978" y="215401"/>
            <a:ext cx="9955716"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INFORME PQRS</a:t>
            </a:r>
          </a:p>
        </p:txBody>
      </p:sp>
      <p:sp>
        <p:nvSpPr>
          <p:cNvPr id="6" name="CuadroTexto 5">
            <a:extLst>
              <a:ext uri="{FF2B5EF4-FFF2-40B4-BE49-F238E27FC236}">
                <a16:creationId xmlns:a16="http://schemas.microsoft.com/office/drawing/2014/main" id="{04DCBA0F-6419-4206-8B28-7FF279FD3832}"/>
              </a:ext>
            </a:extLst>
          </p:cNvPr>
          <p:cNvSpPr txBox="1"/>
          <p:nvPr/>
        </p:nvSpPr>
        <p:spPr>
          <a:xfrm>
            <a:off x="325844" y="6233241"/>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SIM – Sistema de Información Misional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hlinkClick r:id="rId2"/>
              </a:rPr>
              <a:t>https://sim.icbf.gov.co/sim/</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graphicFrame>
        <p:nvGraphicFramePr>
          <p:cNvPr id="4" name="Tabla 3">
            <a:extLst>
              <a:ext uri="{FF2B5EF4-FFF2-40B4-BE49-F238E27FC236}">
                <a16:creationId xmlns:a16="http://schemas.microsoft.com/office/drawing/2014/main" id="{376DA21B-042E-45D9-90FE-0FC31EFAD514}"/>
              </a:ext>
            </a:extLst>
          </p:cNvPr>
          <p:cNvGraphicFramePr>
            <a:graphicFrameLocks noGrp="1"/>
          </p:cNvGraphicFramePr>
          <p:nvPr>
            <p:extLst>
              <p:ext uri="{D42A27DB-BD31-4B8C-83A1-F6EECF244321}">
                <p14:modId xmlns:p14="http://schemas.microsoft.com/office/powerpoint/2010/main" val="1307403217"/>
              </p:ext>
            </p:extLst>
          </p:nvPr>
        </p:nvGraphicFramePr>
        <p:xfrm>
          <a:off x="325844" y="795516"/>
          <a:ext cx="11511022" cy="5266967"/>
        </p:xfrm>
        <a:graphic>
          <a:graphicData uri="http://schemas.openxmlformats.org/drawingml/2006/table">
            <a:tbl>
              <a:tblPr/>
              <a:tblGrid>
                <a:gridCol w="1846905">
                  <a:extLst>
                    <a:ext uri="{9D8B030D-6E8A-4147-A177-3AD203B41FA5}">
                      <a16:colId xmlns:a16="http://schemas.microsoft.com/office/drawing/2014/main" val="3919381138"/>
                    </a:ext>
                  </a:extLst>
                </a:gridCol>
                <a:gridCol w="5545295">
                  <a:extLst>
                    <a:ext uri="{9D8B030D-6E8A-4147-A177-3AD203B41FA5}">
                      <a16:colId xmlns:a16="http://schemas.microsoft.com/office/drawing/2014/main" val="3389308782"/>
                    </a:ext>
                  </a:extLst>
                </a:gridCol>
                <a:gridCol w="2059411">
                  <a:extLst>
                    <a:ext uri="{9D8B030D-6E8A-4147-A177-3AD203B41FA5}">
                      <a16:colId xmlns:a16="http://schemas.microsoft.com/office/drawing/2014/main" val="315248497"/>
                    </a:ext>
                  </a:extLst>
                </a:gridCol>
                <a:gridCol w="2059411">
                  <a:extLst>
                    <a:ext uri="{9D8B030D-6E8A-4147-A177-3AD203B41FA5}">
                      <a16:colId xmlns:a16="http://schemas.microsoft.com/office/drawing/2014/main" val="2766487016"/>
                    </a:ext>
                  </a:extLst>
                </a:gridCol>
              </a:tblGrid>
              <a:tr h="305834">
                <a:tc rowSpan="2">
                  <a:txBody>
                    <a:bodyPr/>
                    <a:lstStyle/>
                    <a:p>
                      <a:pPr algn="ctr" fontAlgn="ctr"/>
                      <a:r>
                        <a:rPr lang="es-CO" sz="1400" b="1" i="0" u="none" strike="noStrike">
                          <a:solidFill>
                            <a:srgbClr val="000000"/>
                          </a:solidFill>
                          <a:effectLst/>
                          <a:latin typeface="+mn-lt"/>
                        </a:rPr>
                        <a:t>TIPO</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rowSpan="2">
                  <a:txBody>
                    <a:bodyPr/>
                    <a:lstStyle/>
                    <a:p>
                      <a:pPr algn="ctr" fontAlgn="ctr"/>
                      <a:r>
                        <a:rPr lang="es-CO" sz="1400" b="1" i="0" u="none" strike="noStrike">
                          <a:solidFill>
                            <a:srgbClr val="000000"/>
                          </a:solidFill>
                          <a:effectLst/>
                          <a:latin typeface="+mn-lt"/>
                        </a:rPr>
                        <a:t>PRINCIPALES  MOTIVOS</a:t>
                      </a:r>
                    </a:p>
                  </a:txBody>
                  <a:tcPr marL="72000" marR="72000" marT="5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s-CO" sz="1400" b="1" i="0" u="none" strike="noStrike">
                          <a:solidFill>
                            <a:srgbClr val="000000"/>
                          </a:solidFill>
                          <a:effectLst/>
                          <a:latin typeface="+mn-lt"/>
                        </a:rPr>
                        <a:t>Vigencia 2022</a:t>
                      </a:r>
                    </a:p>
                  </a:txBody>
                  <a:tcPr marL="72000" marR="72000" marT="5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A6A6A6"/>
                    </a:solidFill>
                  </a:tcPr>
                </a:tc>
                <a:tc rowSpan="2">
                  <a:txBody>
                    <a:bodyPr/>
                    <a:lstStyle/>
                    <a:p>
                      <a:pPr algn="ctr" fontAlgn="ctr"/>
                      <a:r>
                        <a:rPr lang="es-CO" sz="1400" b="1" i="0" u="none" strike="noStrike">
                          <a:solidFill>
                            <a:srgbClr val="000000"/>
                          </a:solidFill>
                          <a:effectLst/>
                          <a:latin typeface="+mn-lt"/>
                        </a:rPr>
                        <a:t>OPORTUNIDAD RESPUESTA</a:t>
                      </a:r>
                    </a:p>
                  </a:txBody>
                  <a:tcPr marL="72000" marR="72000" marT="5395"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886679092"/>
                  </a:ext>
                </a:extLst>
              </a:tr>
              <a:tr h="465123">
                <a:tc vMerge="1">
                  <a:txBody>
                    <a:bodyPr/>
                    <a:lstStyle/>
                    <a:p>
                      <a:endParaRPr lang="es-CO"/>
                    </a:p>
                  </a:txBody>
                  <a:tcPr/>
                </a:tc>
                <a:tc vMerge="1">
                  <a:txBody>
                    <a:bodyPr/>
                    <a:lstStyle/>
                    <a:p>
                      <a:endParaRPr lang="es-CO"/>
                    </a:p>
                  </a:txBody>
                  <a:tcPr/>
                </a:tc>
                <a:tc>
                  <a:txBody>
                    <a:bodyPr/>
                    <a:lstStyle/>
                    <a:p>
                      <a:pPr algn="ctr" fontAlgn="ctr"/>
                      <a:r>
                        <a:rPr lang="es-CO" sz="1400" b="1" i="0" u="none" strike="noStrike">
                          <a:solidFill>
                            <a:srgbClr val="000000"/>
                          </a:solidFill>
                          <a:effectLst/>
                          <a:latin typeface="+mn-lt"/>
                        </a:rPr>
                        <a:t>Casos = 21,324</a:t>
                      </a:r>
                    </a:p>
                  </a:txBody>
                  <a:tcPr marL="72000" marR="72000" marT="5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6A6A6"/>
                    </a:solidFill>
                  </a:tcPr>
                </a:tc>
                <a:tc vMerge="1">
                  <a:txBody>
                    <a:bodyPr/>
                    <a:lstStyle/>
                    <a:p>
                      <a:endParaRPr lang="es-CO"/>
                    </a:p>
                  </a:txBody>
                  <a:tcPr/>
                </a:tc>
                <a:extLst>
                  <a:ext uri="{0D108BD9-81ED-4DB2-BD59-A6C34878D82A}">
                    <a16:rowId xmlns:a16="http://schemas.microsoft.com/office/drawing/2014/main" val="4257467373"/>
                  </a:ext>
                </a:extLst>
              </a:tr>
              <a:tr h="384365">
                <a:tc rowSpan="7">
                  <a:txBody>
                    <a:bodyPr/>
                    <a:lstStyle/>
                    <a:p>
                      <a:pPr algn="l" fontAlgn="ctr"/>
                      <a:r>
                        <a:rPr lang="es-CO" sz="1400" b="1" i="0" u="none" strike="noStrike">
                          <a:solidFill>
                            <a:srgbClr val="000000"/>
                          </a:solidFill>
                          <a:effectLst/>
                          <a:latin typeface="+mn-lt"/>
                        </a:rPr>
                        <a:t>Peticiones</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r>
                        <a:rPr lang="es-CO" sz="1400" b="0" i="0" u="none" strike="noStrike">
                          <a:solidFill>
                            <a:srgbClr val="000000"/>
                          </a:solidFill>
                          <a:effectLst/>
                          <a:latin typeface="+mn-lt"/>
                        </a:rPr>
                        <a:t>Información y Orientación, Información y Orientación con Trámite, Atención por Ciclos de Vida y Nutrición</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6.429</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100%</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82002175"/>
                  </a:ext>
                </a:extLst>
              </a:tr>
              <a:tr h="363178">
                <a:tc vMerge="1">
                  <a:txBody>
                    <a:bodyPr/>
                    <a:lstStyle/>
                    <a:p>
                      <a:endParaRPr lang="es-CO"/>
                    </a:p>
                  </a:txBody>
                  <a:tcPr/>
                </a:tc>
                <a:tc>
                  <a:txBody>
                    <a:bodyPr/>
                    <a:lstStyle/>
                    <a:p>
                      <a:pPr algn="l" fontAlgn="ctr"/>
                      <a:r>
                        <a:rPr lang="es-CO" sz="1400" b="0" i="0" u="none" strike="noStrike">
                          <a:solidFill>
                            <a:srgbClr val="000000"/>
                          </a:solidFill>
                          <a:effectLst/>
                          <a:latin typeface="+mn-lt"/>
                        </a:rPr>
                        <a:t>Solicitudes de Restablecimiento de Derechos y SRD - OA</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6.844</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100%</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42256106"/>
                  </a:ext>
                </a:extLst>
              </a:tr>
              <a:tr h="363178">
                <a:tc vMerge="1">
                  <a:txBody>
                    <a:bodyPr/>
                    <a:lstStyle/>
                    <a:p>
                      <a:endParaRPr lang="es-CO"/>
                    </a:p>
                  </a:txBody>
                  <a:tcPr/>
                </a:tc>
                <a:tc>
                  <a:txBody>
                    <a:bodyPr/>
                    <a:lstStyle/>
                    <a:p>
                      <a:pPr algn="l" fontAlgn="ctr"/>
                      <a:r>
                        <a:rPr lang="es-CO" sz="1400" b="0" i="0" u="none" strike="noStrike">
                          <a:solidFill>
                            <a:srgbClr val="000000"/>
                          </a:solidFill>
                          <a:effectLst/>
                          <a:latin typeface="+mn-lt"/>
                        </a:rPr>
                        <a:t>Reportes de Amenaza o Vulneración de Derechos</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1.271</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100%</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44854479"/>
                  </a:ext>
                </a:extLst>
              </a:tr>
              <a:tr h="363178">
                <a:tc vMerge="1">
                  <a:txBody>
                    <a:bodyPr/>
                    <a:lstStyle/>
                    <a:p>
                      <a:endParaRPr lang="es-CO"/>
                    </a:p>
                  </a:txBody>
                  <a:tcPr/>
                </a:tc>
                <a:tc>
                  <a:txBody>
                    <a:bodyPr/>
                    <a:lstStyle/>
                    <a:p>
                      <a:pPr algn="l" fontAlgn="ctr"/>
                      <a:r>
                        <a:rPr lang="es-CO" sz="1400" b="0" i="0" u="none" strike="noStrike">
                          <a:solidFill>
                            <a:srgbClr val="000000"/>
                          </a:solidFill>
                          <a:effectLst/>
                          <a:latin typeface="+mn-lt"/>
                        </a:rPr>
                        <a:t>Inobservancia de Derechos</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70</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100%</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06035340"/>
                  </a:ext>
                </a:extLst>
              </a:tr>
              <a:tr h="363178">
                <a:tc vMerge="1">
                  <a:txBody>
                    <a:bodyPr/>
                    <a:lstStyle/>
                    <a:p>
                      <a:endParaRPr lang="es-CO"/>
                    </a:p>
                  </a:txBody>
                  <a:tcPr/>
                </a:tc>
                <a:tc>
                  <a:txBody>
                    <a:bodyPr/>
                    <a:lstStyle/>
                    <a:p>
                      <a:pPr algn="l" fontAlgn="ctr"/>
                      <a:r>
                        <a:rPr lang="es-CO" sz="1400" b="0" i="0" u="none" strike="noStrike">
                          <a:solidFill>
                            <a:srgbClr val="000000"/>
                          </a:solidFill>
                          <a:effectLst/>
                          <a:latin typeface="+mn-lt"/>
                        </a:rPr>
                        <a:t>Procesos Conflicto con la Ley</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221</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100%</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25779023"/>
                  </a:ext>
                </a:extLst>
              </a:tr>
              <a:tr h="363178">
                <a:tc vMerge="1">
                  <a:txBody>
                    <a:bodyPr/>
                    <a:lstStyle/>
                    <a:p>
                      <a:endParaRPr lang="es-CO"/>
                    </a:p>
                  </a:txBody>
                  <a:tcPr/>
                </a:tc>
                <a:tc>
                  <a:txBody>
                    <a:bodyPr/>
                    <a:lstStyle/>
                    <a:p>
                      <a:pPr algn="l" fontAlgn="ctr"/>
                      <a:r>
                        <a:rPr lang="es-CO" sz="1400" b="0" i="0" u="none" strike="noStrike">
                          <a:solidFill>
                            <a:srgbClr val="000000"/>
                          </a:solidFill>
                          <a:effectLst/>
                          <a:latin typeface="+mn-lt"/>
                        </a:rPr>
                        <a:t>Asistencia y Asesoría a la Niñez y la Familia, Adopciones</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459</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100%</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27623356"/>
                  </a:ext>
                </a:extLst>
              </a:tr>
              <a:tr h="363178">
                <a:tc vMerge="1">
                  <a:txBody>
                    <a:bodyPr/>
                    <a:lstStyle/>
                    <a:p>
                      <a:endParaRPr lang="es-CO"/>
                    </a:p>
                  </a:txBody>
                  <a:tcPr/>
                </a:tc>
                <a:tc>
                  <a:txBody>
                    <a:bodyPr/>
                    <a:lstStyle/>
                    <a:p>
                      <a:pPr algn="l" fontAlgn="ctr"/>
                      <a:r>
                        <a:rPr lang="es-CO" sz="1400" b="0" i="0" u="none" strike="noStrike">
                          <a:solidFill>
                            <a:srgbClr val="000000"/>
                          </a:solidFill>
                          <a:effectLst/>
                          <a:latin typeface="+mn-lt"/>
                        </a:rPr>
                        <a:t>Tramites de Atención Extraprocesal - Asuntos Conciliables y No Conciliables</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5.533</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100%</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11677454"/>
                  </a:ext>
                </a:extLst>
              </a:tr>
              <a:tr h="363178">
                <a:tc rowSpan="2">
                  <a:txBody>
                    <a:bodyPr/>
                    <a:lstStyle/>
                    <a:p>
                      <a:pPr algn="l" fontAlgn="ctr"/>
                      <a:r>
                        <a:rPr lang="es-CO" sz="1400" b="1" i="0" u="none" strike="noStrike">
                          <a:solidFill>
                            <a:srgbClr val="000000"/>
                          </a:solidFill>
                          <a:effectLst/>
                          <a:latin typeface="+mn-lt"/>
                        </a:rPr>
                        <a:t>Quejas</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r>
                        <a:rPr lang="es-CO" sz="1400" b="0" i="0" u="none" strike="noStrike">
                          <a:solidFill>
                            <a:srgbClr val="000000"/>
                          </a:solidFill>
                          <a:effectLst/>
                          <a:latin typeface="+mn-lt"/>
                        </a:rPr>
                        <a:t>Incumplimiento u omisión  de actuaciones dentro del debido proceso</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a:txBody>
                    <a:bodyPr/>
                    <a:lstStyle/>
                    <a:p>
                      <a:pPr algn="ctr" fontAlgn="ctr"/>
                      <a:r>
                        <a:rPr lang="es-CO" sz="1400" b="1" i="0" u="none" strike="noStrike">
                          <a:solidFill>
                            <a:srgbClr val="000000"/>
                          </a:solidFill>
                          <a:effectLst/>
                          <a:latin typeface="+mn-lt"/>
                        </a:rPr>
                        <a:t>74</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a:txBody>
                    <a:bodyPr/>
                    <a:lstStyle/>
                    <a:p>
                      <a:pPr algn="ctr" fontAlgn="ctr"/>
                      <a:r>
                        <a:rPr lang="es-CO" sz="1400" b="1" i="0" u="none" strike="noStrike">
                          <a:solidFill>
                            <a:srgbClr val="000000"/>
                          </a:solidFill>
                          <a:effectLst/>
                          <a:latin typeface="+mn-lt"/>
                        </a:rPr>
                        <a:t>100%</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42051510"/>
                  </a:ext>
                </a:extLst>
              </a:tr>
              <a:tr h="363178">
                <a:tc vMerge="1">
                  <a:txBody>
                    <a:bodyPr/>
                    <a:lstStyle/>
                    <a:p>
                      <a:endParaRPr lang="es-CO"/>
                    </a:p>
                  </a:txBody>
                  <a:tcPr/>
                </a:tc>
                <a:tc>
                  <a:txBody>
                    <a:bodyPr/>
                    <a:lstStyle/>
                    <a:p>
                      <a:pPr algn="l" fontAlgn="ctr"/>
                      <a:r>
                        <a:rPr lang="es-CO" sz="1400" b="0" i="0" u="none" strike="noStrike">
                          <a:solidFill>
                            <a:srgbClr val="000000"/>
                          </a:solidFill>
                          <a:effectLst/>
                          <a:latin typeface="+mn-lt"/>
                        </a:rPr>
                        <a:t>Omisión o extralimitación de deberes o funciones</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2175595100"/>
                  </a:ext>
                </a:extLst>
              </a:tr>
              <a:tr h="363178">
                <a:tc>
                  <a:txBody>
                    <a:bodyPr/>
                    <a:lstStyle/>
                    <a:p>
                      <a:pPr algn="l" fontAlgn="ctr"/>
                      <a:r>
                        <a:rPr lang="es-CO" sz="1400" b="1" i="0" u="none" strike="noStrike">
                          <a:solidFill>
                            <a:srgbClr val="000000"/>
                          </a:solidFill>
                          <a:effectLst/>
                          <a:latin typeface="+mn-lt"/>
                        </a:rPr>
                        <a:t>Reclamos</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r>
                        <a:rPr lang="es-CO" sz="1400" b="0" i="0" u="none" strike="noStrike">
                          <a:solidFill>
                            <a:srgbClr val="000000"/>
                          </a:solidFill>
                          <a:effectLst/>
                          <a:latin typeface="+mn-lt"/>
                        </a:rPr>
                        <a:t>Incumplimiento de Obligaciones</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407</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100%</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4365751"/>
                  </a:ext>
                </a:extLst>
              </a:tr>
              <a:tr h="363178">
                <a:tc>
                  <a:txBody>
                    <a:bodyPr/>
                    <a:lstStyle/>
                    <a:p>
                      <a:pPr algn="l" fontAlgn="ctr"/>
                      <a:r>
                        <a:rPr lang="es-CO" sz="1400" b="1" i="0" u="none" strike="noStrike">
                          <a:solidFill>
                            <a:srgbClr val="000000"/>
                          </a:solidFill>
                          <a:effectLst/>
                          <a:latin typeface="+mn-lt"/>
                        </a:rPr>
                        <a:t>Sugerencias</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r>
                        <a:rPr lang="es-CO" sz="1400" b="0" i="0" u="none" strike="noStrike">
                          <a:solidFill>
                            <a:srgbClr val="000000"/>
                          </a:solidFill>
                          <a:effectLst/>
                          <a:latin typeface="+mn-lt"/>
                        </a:rPr>
                        <a:t>Felicitaciones y Agradecimientos, Recurso Humano</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7</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100%</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89561919"/>
                  </a:ext>
                </a:extLst>
              </a:tr>
              <a:tr h="363178">
                <a:tc>
                  <a:txBody>
                    <a:bodyPr/>
                    <a:lstStyle/>
                    <a:p>
                      <a:pPr algn="l" fontAlgn="ctr"/>
                      <a:r>
                        <a:rPr lang="es-CO" sz="1400" b="1" i="0" u="none" strike="noStrike">
                          <a:solidFill>
                            <a:srgbClr val="000000"/>
                          </a:solidFill>
                          <a:effectLst/>
                          <a:latin typeface="+mn-lt"/>
                        </a:rPr>
                        <a:t>Adopciones</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r>
                        <a:rPr lang="es-CO" sz="1400" b="0" i="0" u="none" strike="noStrike" dirty="0">
                          <a:solidFill>
                            <a:srgbClr val="000000"/>
                          </a:solidFill>
                          <a:effectLst/>
                          <a:latin typeface="+mn-lt"/>
                        </a:rPr>
                        <a:t>Trámites de Adopción (No incluye las solicitudes por ADA)</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mn-lt"/>
                        </a:rPr>
                        <a:t>9</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dirty="0">
                          <a:solidFill>
                            <a:srgbClr val="000000"/>
                          </a:solidFill>
                          <a:effectLst/>
                          <a:latin typeface="+mn-lt"/>
                        </a:rPr>
                        <a:t>100%</a:t>
                      </a:r>
                    </a:p>
                  </a:txBody>
                  <a:tcPr marL="72000" marR="72000" marT="5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42993434"/>
                  </a:ext>
                </a:extLst>
              </a:tr>
            </a:tbl>
          </a:graphicData>
        </a:graphic>
      </p:graphicFrame>
    </p:spTree>
    <p:extLst>
      <p:ext uri="{BB962C8B-B14F-4D97-AF65-F5344CB8AC3E}">
        <p14:creationId xmlns:p14="http://schemas.microsoft.com/office/powerpoint/2010/main" val="901367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70D89BD-A955-411E-9072-ACF6645AA710}"/>
              </a:ext>
            </a:extLst>
          </p:cNvPr>
          <p:cNvSpPr txBox="1"/>
          <p:nvPr/>
        </p:nvSpPr>
        <p:spPr>
          <a:xfrm>
            <a:off x="1352644" y="229996"/>
            <a:ext cx="10047995"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CANALES DE ATENCIÓN </a:t>
            </a:r>
          </a:p>
        </p:txBody>
      </p:sp>
      <p:sp>
        <p:nvSpPr>
          <p:cNvPr id="6" name="Rectángulo redondeado 2">
            <a:extLst>
              <a:ext uri="{FF2B5EF4-FFF2-40B4-BE49-F238E27FC236}">
                <a16:creationId xmlns:a16="http://schemas.microsoft.com/office/drawing/2014/main" id="{423589AC-3E60-46FB-BB60-D96E215A1EAD}"/>
              </a:ext>
            </a:extLst>
          </p:cNvPr>
          <p:cNvSpPr/>
          <p:nvPr/>
        </p:nvSpPr>
        <p:spPr>
          <a:xfrm>
            <a:off x="947504" y="1131173"/>
            <a:ext cx="10246658" cy="646331"/>
          </a:xfrm>
          <a:prstGeom prst="roundRect">
            <a:avLst>
              <a:gd name="adj" fmla="val 0"/>
            </a:avLst>
          </a:prstGeom>
          <a:solidFill>
            <a:schemeClr val="bg1">
              <a:lumMod val="95000"/>
            </a:schemeClr>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Se fortalecieron los </a:t>
            </a:r>
            <a:r>
              <a:rPr kumimoji="0" lang="es-CO" i="0" u="none" strike="noStrike" kern="1200" cap="none" spc="-5" normalizeH="0" baseline="0" noProof="0" dirty="0">
                <a:ln>
                  <a:noFill/>
                </a:ln>
                <a:effectLst/>
                <a:uLnTx/>
                <a:uFillTx/>
                <a:latin typeface="Verdana" panose="020B0604030504040204" pitchFamily="34" charset="0"/>
                <a:ea typeface="Verdana" panose="020B0604030504040204" pitchFamily="34" charset="0"/>
                <a:cs typeface="Roboto"/>
              </a:rPr>
              <a:t>canales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de atención </a:t>
            </a:r>
            <a:r>
              <a:rPr kumimoji="0" lang="es-CO" i="0" u="none" strike="noStrike" kern="1200" cap="none" spc="-5" normalizeH="0" baseline="0" noProof="0" dirty="0">
                <a:ln>
                  <a:noFill/>
                </a:ln>
                <a:effectLst/>
                <a:uLnTx/>
                <a:uFillTx/>
                <a:latin typeface="Verdana" panose="020B0604030504040204" pitchFamily="34" charset="0"/>
                <a:ea typeface="Verdana" panose="020B0604030504040204" pitchFamily="34" charset="0"/>
                <a:cs typeface="Roboto"/>
              </a:rPr>
              <a:t>24/7 </a:t>
            </a:r>
            <a:r>
              <a:rPr kumimoji="0" lang="es-CO" i="0" u="none" strike="noStrike" kern="1200" cap="none" spc="-15" normalizeH="0" baseline="0" noProof="0" dirty="0">
                <a:ln>
                  <a:noFill/>
                </a:ln>
                <a:effectLst/>
                <a:uLnTx/>
                <a:uFillTx/>
                <a:latin typeface="Verdana" panose="020B0604030504040204" pitchFamily="34" charset="0"/>
                <a:ea typeface="Verdana" panose="020B0604030504040204" pitchFamily="34" charset="0"/>
                <a:cs typeface="Roboto"/>
              </a:rPr>
              <a:t>para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niños, niñas y adolescentes  que se sienten amenazados o han </a:t>
            </a:r>
            <a:r>
              <a:rPr kumimoji="0" lang="es-CO" i="0" u="none" strike="noStrike" kern="1200" cap="none" spc="-10" normalizeH="0" baseline="0" noProof="0" dirty="0">
                <a:ln>
                  <a:noFill/>
                </a:ln>
                <a:effectLst/>
                <a:uLnTx/>
                <a:uFillTx/>
                <a:latin typeface="Verdana" panose="020B0604030504040204" pitchFamily="34" charset="0"/>
                <a:ea typeface="Verdana" panose="020B0604030504040204" pitchFamily="34" charset="0"/>
                <a:cs typeface="Roboto"/>
              </a:rPr>
              <a:t>visto </a:t>
            </a:r>
            <a:r>
              <a:rPr kumimoji="0" lang="es-CO" i="0" u="none" strike="noStrike" kern="1200" cap="none" spc="-5" normalizeH="0" baseline="0" noProof="0" dirty="0">
                <a:ln>
                  <a:noFill/>
                </a:ln>
                <a:effectLst/>
                <a:uLnTx/>
                <a:uFillTx/>
                <a:latin typeface="Verdana" panose="020B0604030504040204" pitchFamily="34" charset="0"/>
                <a:ea typeface="Verdana" panose="020B0604030504040204" pitchFamily="34" charset="0"/>
                <a:cs typeface="Roboto"/>
              </a:rPr>
              <a:t>vulnerados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sus</a:t>
            </a:r>
            <a:r>
              <a:rPr kumimoji="0" lang="es-CO" i="0" u="none" strike="noStrike" kern="1200" cap="none" spc="30" normalizeH="0" baseline="0" noProof="0" dirty="0">
                <a:ln>
                  <a:noFill/>
                </a:ln>
                <a:effectLst/>
                <a:uLnTx/>
                <a:uFillTx/>
                <a:latin typeface="Verdana" panose="020B0604030504040204" pitchFamily="34" charset="0"/>
                <a:ea typeface="Verdana" panose="020B0604030504040204" pitchFamily="34" charset="0"/>
                <a:cs typeface="Roboto"/>
              </a:rPr>
              <a:t>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derechos:</a:t>
            </a:r>
            <a:endPar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CA70BD4E-0034-43FC-92F0-62FA34628C2F}"/>
              </a:ext>
            </a:extLst>
          </p:cNvPr>
          <p:cNvPicPr>
            <a:picLocks noChangeAspect="1"/>
          </p:cNvPicPr>
          <p:nvPr/>
        </p:nvPicPr>
        <p:blipFill rotWithShape="1">
          <a:blip r:embed="rId2"/>
          <a:srcRect l="6618" t="52680" r="9338" b="19477"/>
          <a:stretch/>
        </p:blipFill>
        <p:spPr>
          <a:xfrm>
            <a:off x="947504" y="1999552"/>
            <a:ext cx="10246658" cy="1909483"/>
          </a:xfrm>
          <a:prstGeom prst="rect">
            <a:avLst/>
          </a:prstGeom>
        </p:spPr>
      </p:pic>
      <p:pic>
        <p:nvPicPr>
          <p:cNvPr id="8" name="Imagen 7">
            <a:extLst>
              <a:ext uri="{FF2B5EF4-FFF2-40B4-BE49-F238E27FC236}">
                <a16:creationId xmlns:a16="http://schemas.microsoft.com/office/drawing/2014/main" id="{4BA70038-316C-4AD5-8E78-6DEC1CDAD843}"/>
              </a:ext>
            </a:extLst>
          </p:cNvPr>
          <p:cNvPicPr>
            <a:picLocks noChangeAspect="1"/>
          </p:cNvPicPr>
          <p:nvPr/>
        </p:nvPicPr>
        <p:blipFill rotWithShape="1">
          <a:blip r:embed="rId3"/>
          <a:srcRect l="25735" t="39966" r="25809" b="40168"/>
          <a:stretch/>
        </p:blipFill>
        <p:spPr>
          <a:xfrm>
            <a:off x="951257" y="4295900"/>
            <a:ext cx="7722129" cy="1605358"/>
          </a:xfrm>
          <a:prstGeom prst="rect">
            <a:avLst/>
          </a:prstGeom>
        </p:spPr>
      </p:pic>
      <p:pic>
        <p:nvPicPr>
          <p:cNvPr id="9" name="Imagen 8">
            <a:extLst>
              <a:ext uri="{FF2B5EF4-FFF2-40B4-BE49-F238E27FC236}">
                <a16:creationId xmlns:a16="http://schemas.microsoft.com/office/drawing/2014/main" id="{B967D362-CD4D-4077-A318-392526720038}"/>
              </a:ext>
            </a:extLst>
          </p:cNvPr>
          <p:cNvPicPr>
            <a:picLocks noChangeAspect="1"/>
          </p:cNvPicPr>
          <p:nvPr/>
        </p:nvPicPr>
        <p:blipFill rotWithShape="1">
          <a:blip r:embed="rId4"/>
          <a:srcRect l="64927" t="34771" r="2427" b="41307"/>
          <a:stretch/>
        </p:blipFill>
        <p:spPr>
          <a:xfrm>
            <a:off x="8643166" y="4515416"/>
            <a:ext cx="2569038" cy="1075513"/>
          </a:xfrm>
          <a:prstGeom prst="rect">
            <a:avLst/>
          </a:prstGeom>
        </p:spPr>
      </p:pic>
    </p:spTree>
    <p:extLst>
      <p:ext uri="{BB962C8B-B14F-4D97-AF65-F5344CB8AC3E}">
        <p14:creationId xmlns:p14="http://schemas.microsoft.com/office/powerpoint/2010/main" val="3319124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A11C9F62-C4C0-4C14-A43E-3C166F550367}"/>
              </a:ext>
            </a:extLst>
          </p:cNvPr>
          <p:cNvSpPr txBox="1"/>
          <p:nvPr/>
        </p:nvSpPr>
        <p:spPr>
          <a:xfrm>
            <a:off x="1579146" y="241093"/>
            <a:ext cx="9796325"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LÍNEA ANTICORRUPCIÓN Y PÁGINA WEB </a:t>
            </a:r>
          </a:p>
        </p:txBody>
      </p:sp>
      <p:sp>
        <p:nvSpPr>
          <p:cNvPr id="6" name="Rectángulo 5">
            <a:extLst>
              <a:ext uri="{FF2B5EF4-FFF2-40B4-BE49-F238E27FC236}">
                <a16:creationId xmlns:a16="http://schemas.microsoft.com/office/drawing/2014/main" id="{BCD2F211-CDA4-4BDE-8B9E-41760C48C8F7}"/>
              </a:ext>
            </a:extLst>
          </p:cNvPr>
          <p:cNvSpPr/>
          <p:nvPr/>
        </p:nvSpPr>
        <p:spPr>
          <a:xfrm>
            <a:off x="600577" y="1135369"/>
            <a:ext cx="3181853" cy="323165"/>
          </a:xfrm>
          <a:prstGeom prst="rect">
            <a:avLst/>
          </a:prstGeom>
          <a:solidFill>
            <a:schemeClr val="bg1">
              <a:lumMod val="95000"/>
            </a:schemeClr>
          </a:solidFill>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1500" i="0" u="none" strike="noStrike" kern="0" cap="none" spc="0" normalizeH="0" baseline="0" noProof="0" dirty="0">
                <a:ln>
                  <a:noFill/>
                </a:ln>
                <a:effectLst/>
                <a:uLnTx/>
                <a:uFillTx/>
                <a:latin typeface="Verdana" panose="020B0604030504040204" pitchFamily="34" charset="0"/>
                <a:ea typeface="Verdana" panose="020B0604030504040204" pitchFamily="34" charset="0"/>
              </a:rPr>
              <a:t>LÍNEA ANTICORRUPCIÓN</a:t>
            </a:r>
          </a:p>
        </p:txBody>
      </p:sp>
      <p:pic>
        <p:nvPicPr>
          <p:cNvPr id="7" name="Imagen 6">
            <a:extLst>
              <a:ext uri="{FF2B5EF4-FFF2-40B4-BE49-F238E27FC236}">
                <a16:creationId xmlns:a16="http://schemas.microsoft.com/office/drawing/2014/main" id="{C8BBE1E0-9334-4A5C-8D99-7E967E7CDBC6}"/>
              </a:ext>
            </a:extLst>
          </p:cNvPr>
          <p:cNvPicPr>
            <a:picLocks noChangeAspect="1"/>
          </p:cNvPicPr>
          <p:nvPr/>
        </p:nvPicPr>
        <p:blipFill>
          <a:blip r:embed="rId2"/>
          <a:stretch>
            <a:fillRect/>
          </a:stretch>
        </p:blipFill>
        <p:spPr>
          <a:xfrm>
            <a:off x="870797" y="1668863"/>
            <a:ext cx="2641411" cy="4272458"/>
          </a:xfrm>
          <a:prstGeom prst="rect">
            <a:avLst/>
          </a:prstGeom>
        </p:spPr>
      </p:pic>
      <p:sp>
        <p:nvSpPr>
          <p:cNvPr id="8" name="Rectángulo 7">
            <a:extLst>
              <a:ext uri="{FF2B5EF4-FFF2-40B4-BE49-F238E27FC236}">
                <a16:creationId xmlns:a16="http://schemas.microsoft.com/office/drawing/2014/main" id="{7751BA76-70CB-4E65-BAAD-AEAD7BBB7C7A}"/>
              </a:ext>
            </a:extLst>
          </p:cNvPr>
          <p:cNvSpPr/>
          <p:nvPr/>
        </p:nvSpPr>
        <p:spPr>
          <a:xfrm>
            <a:off x="4103053" y="1135369"/>
            <a:ext cx="3181854" cy="400110"/>
          </a:xfrm>
          <a:prstGeom prst="rect">
            <a:avLst/>
          </a:prstGeom>
          <a:solidFill>
            <a:schemeClr val="bg1">
              <a:lumMod val="95000"/>
            </a:schemeClr>
          </a:solidFill>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000" i="0" u="none" strike="noStrike" kern="0" cap="none" spc="0" normalizeH="0" baseline="0" noProof="0" dirty="0">
                <a:ln>
                  <a:noFill/>
                </a:ln>
                <a:effectLst/>
                <a:uLnTx/>
                <a:uFillTx/>
                <a:latin typeface="+mj-lt"/>
              </a:rPr>
              <a:t> </a:t>
            </a:r>
            <a:r>
              <a:rPr kumimoji="0" lang="es-CO" sz="1500" i="0" u="none" strike="noStrike" kern="0" cap="none" spc="0" normalizeH="0" baseline="0" noProof="0" dirty="0">
                <a:ln>
                  <a:noFill/>
                </a:ln>
                <a:effectLst/>
                <a:uLnTx/>
                <a:uFillTx/>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WWW.ICBF.GOV.CO</a:t>
            </a:r>
            <a:endParaRPr kumimoji="0" lang="es-CO" sz="150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p:txBody>
      </p:sp>
      <p:pic>
        <p:nvPicPr>
          <p:cNvPr id="9" name="Imagen 8">
            <a:extLst>
              <a:ext uri="{FF2B5EF4-FFF2-40B4-BE49-F238E27FC236}">
                <a16:creationId xmlns:a16="http://schemas.microsoft.com/office/drawing/2014/main" id="{0D9EDE86-2845-499D-924B-A804CFB45747}"/>
              </a:ext>
            </a:extLst>
          </p:cNvPr>
          <p:cNvPicPr/>
          <p:nvPr/>
        </p:nvPicPr>
        <p:blipFill rotWithShape="1">
          <a:blip r:embed="rId4" cstate="print">
            <a:extLst>
              <a:ext uri="{28A0092B-C50C-407E-A947-70E740481C1C}">
                <a14:useLocalDpi xmlns:a14="http://schemas.microsoft.com/office/drawing/2010/main"/>
              </a:ext>
            </a:extLst>
          </a:blip>
          <a:srcRect l="19687" t="15093" r="24305" b="6420"/>
          <a:stretch/>
        </p:blipFill>
        <p:spPr bwMode="auto">
          <a:xfrm>
            <a:off x="4103054" y="1668863"/>
            <a:ext cx="3181854" cy="2462213"/>
          </a:xfrm>
          <a:prstGeom prst="rect">
            <a:avLst/>
          </a:prstGeom>
          <a:ln>
            <a:noFill/>
          </a:ln>
          <a:extLst>
            <a:ext uri="{53640926-AAD7-44D8-BBD7-CCE9431645EC}">
              <a14:shadowObscured xmlns:a14="http://schemas.microsoft.com/office/drawing/2010/main"/>
            </a:ext>
          </a:extLst>
        </p:spPr>
      </p:pic>
      <p:sp>
        <p:nvSpPr>
          <p:cNvPr id="10" name="Rectángulo 9">
            <a:extLst>
              <a:ext uri="{FF2B5EF4-FFF2-40B4-BE49-F238E27FC236}">
                <a16:creationId xmlns:a16="http://schemas.microsoft.com/office/drawing/2014/main" id="{16D09403-85C7-4A2B-8697-18123661C2CA}"/>
              </a:ext>
            </a:extLst>
          </p:cNvPr>
          <p:cNvSpPr/>
          <p:nvPr/>
        </p:nvSpPr>
        <p:spPr>
          <a:xfrm>
            <a:off x="7704488" y="1333850"/>
            <a:ext cx="4266602" cy="5016758"/>
          </a:xfrm>
          <a:prstGeom prst="rect">
            <a:avLst/>
          </a:prstGeom>
        </p:spPr>
        <p:txBody>
          <a:bodyPr wrap="square">
            <a:spAutoFit/>
          </a:bodyPr>
          <a:lstStyle/>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Programas, estrategias y servicios.</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Trámites.</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Espacios de participación en línea.</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Oferta de información en canal electrónico.</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Conjuntos de datos abiertos disponibles.</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Avances y resultados de la gestión institucional.</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El Plan anticorrupción y de atención al ciudadano.</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Informes de Rendición de Cuentas y Mesas Públicas.</a:t>
            </a:r>
          </a:p>
        </p:txBody>
      </p:sp>
    </p:spTree>
    <p:extLst>
      <p:ext uri="{BB962C8B-B14F-4D97-AF65-F5344CB8AC3E}">
        <p14:creationId xmlns:p14="http://schemas.microsoft.com/office/powerpoint/2010/main" val="2946887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8097BAC4-D5FC-86CC-3EE7-DC53E83581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A84080E3-64CE-D2DC-6601-54FABC80F4AD}"/>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8" name="CuadroTexto 7">
            <a:extLst>
              <a:ext uri="{FF2B5EF4-FFF2-40B4-BE49-F238E27FC236}">
                <a16:creationId xmlns:a16="http://schemas.microsoft.com/office/drawing/2014/main" id="{D389FC19-08F5-466C-9090-8E66A0FCD069}"/>
              </a:ext>
            </a:extLst>
          </p:cNvPr>
          <p:cNvSpPr txBox="1"/>
          <p:nvPr/>
        </p:nvSpPr>
        <p:spPr>
          <a:xfrm>
            <a:off x="1350627" y="2317362"/>
            <a:ext cx="5637401" cy="1323439"/>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rPr>
              <a:t>EVALUACIÓN DE LA MESA PÚBLICA</a:t>
            </a:r>
          </a:p>
        </p:txBody>
      </p:sp>
    </p:spTree>
    <p:extLst>
      <p:ext uri="{BB962C8B-B14F-4D97-AF65-F5344CB8AC3E}">
        <p14:creationId xmlns:p14="http://schemas.microsoft.com/office/powerpoint/2010/main" val="3091494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cono&#10;&#10;Descripción generada automáticamente">
            <a:extLst>
              <a:ext uri="{FF2B5EF4-FFF2-40B4-BE49-F238E27FC236}">
                <a16:creationId xmlns:a16="http://schemas.microsoft.com/office/drawing/2014/main" id="{B0CE60F7-BF66-C702-301C-ACC334A913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560B56AA-EC8D-22D6-6022-CB7BD00B2961}"/>
              </a:ext>
            </a:extLst>
          </p:cNvPr>
          <p:cNvSpPr txBox="1"/>
          <p:nvPr/>
        </p:nvSpPr>
        <p:spPr>
          <a:xfrm>
            <a:off x="0" y="2384786"/>
            <a:ext cx="6711950" cy="1446550"/>
          </a:xfrm>
          <a:prstGeom prst="rect">
            <a:avLst/>
          </a:prstGeom>
          <a:noFill/>
        </p:spPr>
        <p:txBody>
          <a:bodyPr wrap="square" rtlCol="0">
            <a:spAutoFit/>
          </a:bodyPr>
          <a:lstStyle/>
          <a:p>
            <a:pPr algn="ctr"/>
            <a:r>
              <a:rPr lang="es-ES_tradnl" sz="8800" b="1" dirty="0">
                <a:solidFill>
                  <a:schemeClr val="bg1"/>
                </a:solidFill>
                <a:latin typeface="Verdana" panose="020B0604030504040204" pitchFamily="34" charset="0"/>
                <a:ea typeface="Verdana" panose="020B0604030504040204" pitchFamily="34" charset="0"/>
              </a:rPr>
              <a:t>Gracias</a:t>
            </a:r>
          </a:p>
        </p:txBody>
      </p:sp>
      <p:sp>
        <p:nvSpPr>
          <p:cNvPr id="5" name="TextBox 6">
            <a:extLst>
              <a:ext uri="{FF2B5EF4-FFF2-40B4-BE49-F238E27FC236}">
                <a16:creationId xmlns:a16="http://schemas.microsoft.com/office/drawing/2014/main" id="{0A2F0253-15D0-84BD-F17A-7D5EB93E6C30}"/>
              </a:ext>
            </a:extLst>
          </p:cNvPr>
          <p:cNvSpPr txBox="1"/>
          <p:nvPr/>
        </p:nvSpPr>
        <p:spPr>
          <a:xfrm>
            <a:off x="0" y="6611779"/>
            <a:ext cx="1815590" cy="246221"/>
          </a:xfrm>
          <a:prstGeom prst="rect">
            <a:avLst/>
          </a:prstGeom>
          <a:noFill/>
        </p:spPr>
        <p:txBody>
          <a:bodyPr wrap="square" rtlCol="0">
            <a:spAutoFit/>
          </a:bodyPr>
          <a:lstStyle/>
          <a:p>
            <a:r>
              <a:rPr lang="es-ES" sz="1000" dirty="0">
                <a:solidFill>
                  <a:schemeClr val="bg1"/>
                </a:solidFill>
                <a:latin typeface="Nunito Sans" pitchFamily="2" charset="77"/>
              </a:rPr>
              <a:t>PÚBLICA</a:t>
            </a:r>
          </a:p>
        </p:txBody>
      </p:sp>
    </p:spTree>
    <p:extLst>
      <p:ext uri="{BB962C8B-B14F-4D97-AF65-F5344CB8AC3E}">
        <p14:creationId xmlns:p14="http://schemas.microsoft.com/office/powerpoint/2010/main" val="3045457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7C985988-B7A5-D0F3-567B-7B6CBCA80F71}"/>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5C5154F5-E4B8-4029-A089-5CC404943EF0}"/>
              </a:ext>
            </a:extLst>
          </p:cNvPr>
          <p:cNvSpPr txBox="1"/>
          <p:nvPr/>
        </p:nvSpPr>
        <p:spPr>
          <a:xfrm>
            <a:off x="1484851" y="89874"/>
            <a:ext cx="9974510" cy="584775"/>
          </a:xfrm>
          <a:prstGeom prst="rect">
            <a:avLst/>
          </a:prstGeom>
          <a:noFill/>
        </p:spPr>
        <p:txBody>
          <a:bodyPr wrap="square" rtlCol="0">
            <a:spAutoFit/>
          </a:bodyPr>
          <a:lstStyle/>
          <a:p>
            <a:pPr algn="ctr"/>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INSTITUTO COLOMBIANO DE BIENESTAR FAMILIAR </a:t>
            </a:r>
          </a:p>
        </p:txBody>
      </p:sp>
      <p:sp>
        <p:nvSpPr>
          <p:cNvPr id="9" name="Rectángulo 8">
            <a:extLst>
              <a:ext uri="{FF2B5EF4-FFF2-40B4-BE49-F238E27FC236}">
                <a16:creationId xmlns:a16="http://schemas.microsoft.com/office/drawing/2014/main" id="{AD85D127-C34F-4A8A-8C85-7211EB32CD6B}"/>
              </a:ext>
            </a:extLst>
          </p:cNvPr>
          <p:cNvSpPr/>
          <p:nvPr/>
        </p:nvSpPr>
        <p:spPr>
          <a:xfrm>
            <a:off x="0" y="1568490"/>
            <a:ext cx="4393433" cy="4463250"/>
          </a:xfrm>
          <a:prstGeom prst="rect">
            <a:avLst/>
          </a:prstGeom>
          <a:solidFill>
            <a:srgbClr val="71C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4DAF46"/>
              </a:solidFill>
            </a:endParaRPr>
          </a:p>
        </p:txBody>
      </p:sp>
      <p:sp>
        <p:nvSpPr>
          <p:cNvPr id="10" name="CuadroTexto 9">
            <a:extLst>
              <a:ext uri="{FF2B5EF4-FFF2-40B4-BE49-F238E27FC236}">
                <a16:creationId xmlns:a16="http://schemas.microsoft.com/office/drawing/2014/main" id="{AB09274A-8522-4E23-8E7B-1E1611CA9EAC}"/>
              </a:ext>
            </a:extLst>
          </p:cNvPr>
          <p:cNvSpPr txBox="1"/>
          <p:nvPr/>
        </p:nvSpPr>
        <p:spPr>
          <a:xfrm>
            <a:off x="0" y="1790021"/>
            <a:ext cx="439343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50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rPr>
              <a:t>EL ICBF</a:t>
            </a:r>
          </a:p>
        </p:txBody>
      </p:sp>
      <p:sp>
        <p:nvSpPr>
          <p:cNvPr id="11" name="Rectángulo 10">
            <a:extLst>
              <a:ext uri="{FF2B5EF4-FFF2-40B4-BE49-F238E27FC236}">
                <a16:creationId xmlns:a16="http://schemas.microsoft.com/office/drawing/2014/main" id="{13C42560-E436-43FF-A37F-7F4BF9D7F8EB}"/>
              </a:ext>
            </a:extLst>
          </p:cNvPr>
          <p:cNvSpPr/>
          <p:nvPr/>
        </p:nvSpPr>
        <p:spPr>
          <a:xfrm>
            <a:off x="457201" y="2862914"/>
            <a:ext cx="3445403" cy="2800767"/>
          </a:xfrm>
          <a:prstGeom prst="rect">
            <a:avLst/>
          </a:prstGeom>
          <a:solidFill>
            <a:schemeClr val="bg1"/>
          </a:solidFill>
          <a:ln>
            <a:noFill/>
            <a:prstDash val="sysDot"/>
          </a:ln>
          <a:effectLst/>
        </p:spPr>
        <p:txBody>
          <a:bodyPr wrap="square">
            <a:spAutoFit/>
          </a:bodyPr>
          <a:lstStyle/>
          <a:p>
            <a:pPr lvl="0" algn="ctr">
              <a:defRPr/>
            </a:pPr>
            <a:r>
              <a:rPr lang="es-ES_tradnl" sz="1600" dirty="0">
                <a:latin typeface="Verdana" panose="020B0604030504040204" pitchFamily="34" charset="0"/>
                <a:ea typeface="Verdana" panose="020B0604030504040204" pitchFamily="34" charset="0"/>
                <a:cs typeface="Roboto" panose="02000000000000000000" pitchFamily="2" charset="0"/>
              </a:rPr>
              <a:t>Establecimiento público descentralizado, con personería jurídica, autonomía administrativa</a:t>
            </a:r>
          </a:p>
          <a:p>
            <a:pPr lvl="0" algn="ctr">
              <a:defRPr/>
            </a:pPr>
            <a:r>
              <a:rPr lang="es-ES_tradnl" sz="1600" dirty="0">
                <a:latin typeface="Verdana" panose="020B0604030504040204" pitchFamily="34" charset="0"/>
                <a:ea typeface="Verdana" panose="020B0604030504040204" pitchFamily="34" charset="0"/>
                <a:cs typeface="Roboto" panose="02000000000000000000" pitchFamily="2" charset="0"/>
              </a:rPr>
              <a:t>y patrimonio propio.</a:t>
            </a:r>
          </a:p>
          <a:p>
            <a:pPr lvl="0" algn="ctr">
              <a:defRPr/>
            </a:pPr>
            <a:endParaRPr lang="es-ES_tradnl" sz="1600" dirty="0">
              <a:latin typeface="Verdana" panose="020B0604030504040204" pitchFamily="34" charset="0"/>
              <a:ea typeface="Verdana" panose="020B0604030504040204" pitchFamily="34" charset="0"/>
              <a:cs typeface="Roboto" panose="02000000000000000000" pitchFamily="2" charset="0"/>
            </a:endParaRPr>
          </a:p>
          <a:p>
            <a:pPr algn="ctr">
              <a:defRPr/>
            </a:pPr>
            <a:r>
              <a:rPr lang="es-ES_tradnl" sz="1600" dirty="0">
                <a:latin typeface="Verdana" panose="020B0604030504040204" pitchFamily="34" charset="0"/>
                <a:ea typeface="Verdana" panose="020B0604030504040204" pitchFamily="34" charset="0"/>
                <a:cs typeface="Roboto" panose="02000000000000000000" pitchFamily="2" charset="0"/>
              </a:rPr>
              <a:t>Creado por la Ley 75 de 1968 y adscrito al Departamento administrativo para la Prosperidad Social - Decreto No. 4156 de 2011.</a:t>
            </a:r>
          </a:p>
        </p:txBody>
      </p:sp>
      <p:sp>
        <p:nvSpPr>
          <p:cNvPr id="12" name="Rectángulo 11">
            <a:extLst>
              <a:ext uri="{FF2B5EF4-FFF2-40B4-BE49-F238E27FC236}">
                <a16:creationId xmlns:a16="http://schemas.microsoft.com/office/drawing/2014/main" id="{8A592F44-092E-4FD9-B18E-CDBCA11AAC4E}"/>
              </a:ext>
            </a:extLst>
          </p:cNvPr>
          <p:cNvSpPr/>
          <p:nvPr/>
        </p:nvSpPr>
        <p:spPr>
          <a:xfrm>
            <a:off x="4356876" y="3640310"/>
            <a:ext cx="7425559" cy="78828"/>
          </a:xfrm>
          <a:prstGeom prst="rect">
            <a:avLst/>
          </a:prstGeom>
          <a:solidFill>
            <a:srgbClr val="77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56D21A6D-B504-475A-B0A0-3435BCB4654F}"/>
              </a:ext>
            </a:extLst>
          </p:cNvPr>
          <p:cNvSpPr/>
          <p:nvPr/>
        </p:nvSpPr>
        <p:spPr>
          <a:xfrm>
            <a:off x="6622040" y="3014548"/>
            <a:ext cx="76300" cy="1310984"/>
          </a:xfrm>
          <a:prstGeom prst="rect">
            <a:avLst/>
          </a:prstGeom>
          <a:solidFill>
            <a:srgbClr val="77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a:extLst>
              <a:ext uri="{FF2B5EF4-FFF2-40B4-BE49-F238E27FC236}">
                <a16:creationId xmlns:a16="http://schemas.microsoft.com/office/drawing/2014/main" id="{94082B7D-EBC9-4CA7-874B-F5551FF42C75}"/>
              </a:ext>
            </a:extLst>
          </p:cNvPr>
          <p:cNvSpPr/>
          <p:nvPr/>
        </p:nvSpPr>
        <p:spPr>
          <a:xfrm>
            <a:off x="9259627" y="3014548"/>
            <a:ext cx="76300" cy="1310984"/>
          </a:xfrm>
          <a:prstGeom prst="rect">
            <a:avLst/>
          </a:prstGeom>
          <a:solidFill>
            <a:srgbClr val="77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a:extLst>
              <a:ext uri="{FF2B5EF4-FFF2-40B4-BE49-F238E27FC236}">
                <a16:creationId xmlns:a16="http://schemas.microsoft.com/office/drawing/2014/main" id="{8BEEA637-A7B1-48B9-86CE-9F2394285808}"/>
              </a:ext>
            </a:extLst>
          </p:cNvPr>
          <p:cNvPicPr>
            <a:picLocks noChangeAspect="1"/>
          </p:cNvPicPr>
          <p:nvPr/>
        </p:nvPicPr>
        <p:blipFill>
          <a:blip r:embed="rId2">
            <a:biLevel thresh="50000"/>
          </a:blip>
          <a:stretch>
            <a:fillRect/>
          </a:stretch>
        </p:blipFill>
        <p:spPr>
          <a:xfrm>
            <a:off x="5058471" y="2128875"/>
            <a:ext cx="1072740" cy="1057840"/>
          </a:xfrm>
          <a:prstGeom prst="rect">
            <a:avLst/>
          </a:prstGeom>
        </p:spPr>
      </p:pic>
      <p:sp>
        <p:nvSpPr>
          <p:cNvPr id="16" name="Rectángulo 15">
            <a:extLst>
              <a:ext uri="{FF2B5EF4-FFF2-40B4-BE49-F238E27FC236}">
                <a16:creationId xmlns:a16="http://schemas.microsoft.com/office/drawing/2014/main" id="{BC21B1F2-A20B-4BB9-8FAB-7F8FC6219A45}"/>
              </a:ext>
            </a:extLst>
          </p:cNvPr>
          <p:cNvSpPr/>
          <p:nvPr/>
        </p:nvSpPr>
        <p:spPr>
          <a:xfrm>
            <a:off x="4641842" y="3175868"/>
            <a:ext cx="1734784" cy="400110"/>
          </a:xfrm>
          <a:prstGeom prst="rect">
            <a:avLst/>
          </a:prstGeom>
        </p:spPr>
        <p:txBody>
          <a:bodyPr wrap="square">
            <a:spAutoFit/>
          </a:bodyPr>
          <a:lstStyle/>
          <a:p>
            <a:pPr algn="ctr"/>
            <a:r>
              <a:rPr lang="es-ES_tradnl" sz="2000" dirty="0">
                <a:solidFill>
                  <a:srgbClr val="77B728"/>
                </a:solidFill>
                <a:latin typeface="Verdana" panose="020B0604030504040204" pitchFamily="34" charset="0"/>
                <a:ea typeface="Verdana" panose="020B0604030504040204" pitchFamily="34" charset="0"/>
                <a:cs typeface="Roboto" panose="02000000000000000000" pitchFamily="2" charset="0"/>
              </a:rPr>
              <a:t>33</a:t>
            </a:r>
            <a:r>
              <a:rPr lang="es-ES_tradnl" sz="1400" b="1" dirty="0">
                <a:solidFill>
                  <a:srgbClr val="242758"/>
                </a:solidFill>
                <a:latin typeface="Verdana" panose="020B0604030504040204" pitchFamily="34" charset="0"/>
                <a:ea typeface="Verdana" panose="020B0604030504040204" pitchFamily="34" charset="0"/>
                <a:cs typeface="Roboto" panose="02000000000000000000" pitchFamily="2" charset="0"/>
              </a:rPr>
              <a:t> </a:t>
            </a:r>
            <a:r>
              <a:rPr lang="es-ES_tradnl" sz="1600" dirty="0">
                <a:latin typeface="Verdana" panose="020B0604030504040204" pitchFamily="34" charset="0"/>
                <a:ea typeface="Verdana" panose="020B0604030504040204" pitchFamily="34" charset="0"/>
                <a:cs typeface="Roboto" panose="02000000000000000000" pitchFamily="2" charset="0"/>
              </a:rPr>
              <a:t>regionales</a:t>
            </a:r>
            <a:endParaRPr lang="es-CO" sz="1600" dirty="0">
              <a:latin typeface="Verdana" panose="020B0604030504040204" pitchFamily="34" charset="0"/>
              <a:ea typeface="Verdana" panose="020B0604030504040204" pitchFamily="34" charset="0"/>
              <a:cs typeface="Roboto" panose="02000000000000000000" pitchFamily="2" charset="0"/>
            </a:endParaRPr>
          </a:p>
        </p:txBody>
      </p:sp>
      <p:pic>
        <p:nvPicPr>
          <p:cNvPr id="3" name="Imagen 2">
            <a:extLst>
              <a:ext uri="{FF2B5EF4-FFF2-40B4-BE49-F238E27FC236}">
                <a16:creationId xmlns:a16="http://schemas.microsoft.com/office/drawing/2014/main" id="{3BFABDC8-DE16-49F4-B4F1-1E7724D34461}"/>
              </a:ext>
            </a:extLst>
          </p:cNvPr>
          <p:cNvPicPr>
            <a:picLocks noChangeAspect="1"/>
          </p:cNvPicPr>
          <p:nvPr/>
        </p:nvPicPr>
        <p:blipFill>
          <a:blip r:embed="rId3"/>
          <a:stretch>
            <a:fillRect/>
          </a:stretch>
        </p:blipFill>
        <p:spPr>
          <a:xfrm>
            <a:off x="7290076" y="1970293"/>
            <a:ext cx="1377815" cy="1231499"/>
          </a:xfrm>
          <a:prstGeom prst="rect">
            <a:avLst/>
          </a:prstGeom>
        </p:spPr>
      </p:pic>
      <p:sp>
        <p:nvSpPr>
          <p:cNvPr id="17" name="Rectángulo 16">
            <a:extLst>
              <a:ext uri="{FF2B5EF4-FFF2-40B4-BE49-F238E27FC236}">
                <a16:creationId xmlns:a16="http://schemas.microsoft.com/office/drawing/2014/main" id="{BC123FA8-4849-4EEB-A6BE-F836D9876210}"/>
              </a:ext>
            </a:extLst>
          </p:cNvPr>
          <p:cNvSpPr/>
          <p:nvPr/>
        </p:nvSpPr>
        <p:spPr>
          <a:xfrm>
            <a:off x="6710813" y="3186328"/>
            <a:ext cx="2536339" cy="400110"/>
          </a:xfrm>
          <a:prstGeom prst="rect">
            <a:avLst/>
          </a:prstGeom>
        </p:spPr>
        <p:txBody>
          <a:bodyPr wrap="square">
            <a:spAutoFit/>
          </a:bodyPr>
          <a:lstStyle/>
          <a:p>
            <a:pPr algn="ctr"/>
            <a:r>
              <a:rPr lang="es-ES_tradnl" sz="2000" dirty="0">
                <a:solidFill>
                  <a:srgbClr val="77B728"/>
                </a:solidFill>
                <a:latin typeface="Verdana" panose="020B0604030504040204" pitchFamily="34" charset="0"/>
                <a:ea typeface="Verdana" panose="020B0604030504040204" pitchFamily="34" charset="0"/>
                <a:cs typeface="Roboto" panose="02000000000000000000" pitchFamily="2" charset="0"/>
              </a:rPr>
              <a:t>215</a:t>
            </a:r>
            <a:r>
              <a:rPr lang="es-ES_tradnl" sz="1400" dirty="0">
                <a:solidFill>
                  <a:srgbClr val="242758"/>
                </a:solidFill>
                <a:latin typeface="Verdana" panose="020B0604030504040204" pitchFamily="34" charset="0"/>
                <a:ea typeface="Verdana" panose="020B0604030504040204" pitchFamily="34" charset="0"/>
                <a:cs typeface="Roboto" panose="02000000000000000000" pitchFamily="2" charset="0"/>
              </a:rPr>
              <a:t> </a:t>
            </a:r>
            <a:r>
              <a:rPr lang="es-ES_tradnl" sz="1600" dirty="0">
                <a:solidFill>
                  <a:srgbClr val="242758"/>
                </a:solidFill>
                <a:latin typeface="Verdana" panose="020B0604030504040204" pitchFamily="34" charset="0"/>
                <a:ea typeface="Verdana" panose="020B0604030504040204" pitchFamily="34" charset="0"/>
                <a:cs typeface="Roboto" panose="02000000000000000000" pitchFamily="2" charset="0"/>
              </a:rPr>
              <a:t>Ce</a:t>
            </a:r>
            <a:r>
              <a:rPr lang="es-ES_tradnl" sz="1600" dirty="0">
                <a:latin typeface="Verdana" panose="020B0604030504040204" pitchFamily="34" charset="0"/>
                <a:ea typeface="Verdana" panose="020B0604030504040204" pitchFamily="34" charset="0"/>
                <a:cs typeface="Roboto" panose="02000000000000000000" pitchFamily="2" charset="0"/>
              </a:rPr>
              <a:t>ntros Zonales</a:t>
            </a:r>
            <a:endParaRPr lang="es-CO" sz="1600" dirty="0">
              <a:latin typeface="Verdana" panose="020B0604030504040204" pitchFamily="34" charset="0"/>
              <a:ea typeface="Verdana" panose="020B0604030504040204" pitchFamily="34" charset="0"/>
              <a:cs typeface="Roboto" panose="02000000000000000000" pitchFamily="2" charset="0"/>
            </a:endParaRPr>
          </a:p>
        </p:txBody>
      </p:sp>
      <p:pic>
        <p:nvPicPr>
          <p:cNvPr id="18" name="Imagen 17">
            <a:extLst>
              <a:ext uri="{FF2B5EF4-FFF2-40B4-BE49-F238E27FC236}">
                <a16:creationId xmlns:a16="http://schemas.microsoft.com/office/drawing/2014/main" id="{C578780E-E77E-4E8D-BE33-EFDB7C11CACD}"/>
              </a:ext>
            </a:extLst>
          </p:cNvPr>
          <p:cNvPicPr>
            <a:picLocks noChangeAspect="1"/>
          </p:cNvPicPr>
          <p:nvPr/>
        </p:nvPicPr>
        <p:blipFill>
          <a:blip r:embed="rId4">
            <a:biLevel thresh="75000"/>
          </a:blip>
          <a:stretch>
            <a:fillRect/>
          </a:stretch>
        </p:blipFill>
        <p:spPr>
          <a:xfrm>
            <a:off x="10008559" y="1737400"/>
            <a:ext cx="944228" cy="1293051"/>
          </a:xfrm>
          <a:prstGeom prst="rect">
            <a:avLst/>
          </a:prstGeom>
        </p:spPr>
      </p:pic>
      <p:sp>
        <p:nvSpPr>
          <p:cNvPr id="19" name="CuadroTexto 18">
            <a:extLst>
              <a:ext uri="{FF2B5EF4-FFF2-40B4-BE49-F238E27FC236}">
                <a16:creationId xmlns:a16="http://schemas.microsoft.com/office/drawing/2014/main" id="{945AA49F-1EF3-4575-A3AE-DAFA4187F73E}"/>
              </a:ext>
            </a:extLst>
          </p:cNvPr>
          <p:cNvSpPr txBox="1"/>
          <p:nvPr/>
        </p:nvSpPr>
        <p:spPr>
          <a:xfrm>
            <a:off x="9545739" y="3033393"/>
            <a:ext cx="2256087" cy="523220"/>
          </a:xfrm>
          <a:prstGeom prst="rect">
            <a:avLst/>
          </a:prstGeom>
          <a:noFill/>
        </p:spPr>
        <p:txBody>
          <a:bodyPr wrap="square">
            <a:spAutoFit/>
          </a:bodyPr>
          <a:lstStyle/>
          <a:p>
            <a:pPr algn="ct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1.122</a:t>
            </a:r>
            <a:r>
              <a:rPr lang="es-ES_tradnl" sz="1400" dirty="0">
                <a:solidFill>
                  <a:srgbClr val="242758"/>
                </a:solidFill>
                <a:latin typeface="Verdana" panose="020B0604030504040204" pitchFamily="34" charset="0"/>
                <a:ea typeface="Verdana" panose="020B0604030504040204" pitchFamily="34" charset="0"/>
                <a:cs typeface="Roboto" panose="02000000000000000000" pitchFamily="2" charset="0"/>
              </a:rPr>
              <a:t>  M</a:t>
            </a:r>
            <a:r>
              <a:rPr lang="es-ES_tradnl" sz="1400" dirty="0">
                <a:latin typeface="Verdana" panose="020B0604030504040204" pitchFamily="34" charset="0"/>
                <a:ea typeface="Verdana" panose="020B0604030504040204" pitchFamily="34" charset="0"/>
                <a:cs typeface="Roboto" panose="02000000000000000000" pitchFamily="2" charset="0"/>
              </a:rPr>
              <a:t>unicipios con Atención del ICBF</a:t>
            </a:r>
            <a:endParaRPr lang="es-CO" sz="1400" dirty="0">
              <a:latin typeface="Verdana" panose="020B0604030504040204" pitchFamily="34" charset="0"/>
              <a:ea typeface="Verdana" panose="020B0604030504040204" pitchFamily="34" charset="0"/>
              <a:cs typeface="Roboto" panose="02000000000000000000" pitchFamily="2" charset="0"/>
            </a:endParaRPr>
          </a:p>
        </p:txBody>
      </p:sp>
      <p:pic>
        <p:nvPicPr>
          <p:cNvPr id="20" name="Imagen 19">
            <a:extLst>
              <a:ext uri="{FF2B5EF4-FFF2-40B4-BE49-F238E27FC236}">
                <a16:creationId xmlns:a16="http://schemas.microsoft.com/office/drawing/2014/main" id="{F9F2F584-6156-45DC-8FAE-DF90FBA9DA2B}"/>
              </a:ext>
            </a:extLst>
          </p:cNvPr>
          <p:cNvPicPr>
            <a:picLocks noChangeAspect="1"/>
          </p:cNvPicPr>
          <p:nvPr/>
        </p:nvPicPr>
        <p:blipFill>
          <a:blip r:embed="rId5">
            <a:biLevel thresh="75000"/>
          </a:blip>
          <a:stretch>
            <a:fillRect/>
          </a:stretch>
        </p:blipFill>
        <p:spPr>
          <a:xfrm>
            <a:off x="4980428" y="3880459"/>
            <a:ext cx="1300797" cy="850128"/>
          </a:xfrm>
          <a:prstGeom prst="rect">
            <a:avLst/>
          </a:prstGeom>
        </p:spPr>
      </p:pic>
      <p:sp>
        <p:nvSpPr>
          <p:cNvPr id="22" name="CuadroTexto 21">
            <a:extLst>
              <a:ext uri="{FF2B5EF4-FFF2-40B4-BE49-F238E27FC236}">
                <a16:creationId xmlns:a16="http://schemas.microsoft.com/office/drawing/2014/main" id="{AEEE798A-7950-4058-A726-8C427421E52F}"/>
              </a:ext>
            </a:extLst>
          </p:cNvPr>
          <p:cNvSpPr txBox="1"/>
          <p:nvPr/>
        </p:nvSpPr>
        <p:spPr>
          <a:xfrm>
            <a:off x="4152980" y="4849305"/>
            <a:ext cx="2712507" cy="523220"/>
          </a:xfrm>
          <a:prstGeom prst="rect">
            <a:avLst/>
          </a:prstGeom>
          <a:noFill/>
        </p:spPr>
        <p:txBody>
          <a:bodyPr wrap="square">
            <a:spAutoFit/>
          </a:bodyPr>
          <a:lstStyle/>
          <a:p>
            <a:pPr algn="ct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2.713.564</a:t>
            </a:r>
            <a:r>
              <a:rPr lang="es-ES_tradnl" sz="1400" b="1" dirty="0">
                <a:solidFill>
                  <a:srgbClr val="77B728"/>
                </a:solidFill>
                <a:latin typeface="Verdana" panose="020B0604030504040204" pitchFamily="34" charset="0"/>
                <a:ea typeface="Verdana" panose="020B0604030504040204" pitchFamily="34" charset="0"/>
                <a:cs typeface="Roboto" panose="02000000000000000000" pitchFamily="2" charset="0"/>
              </a:rPr>
              <a:t> </a:t>
            </a:r>
            <a:r>
              <a:rPr lang="es-ES_tradnl" sz="1400" dirty="0">
                <a:latin typeface="Verdana" panose="020B0604030504040204" pitchFamily="34" charset="0"/>
                <a:ea typeface="Verdana" panose="020B0604030504040204" pitchFamily="34" charset="0"/>
                <a:cs typeface="Roboto" panose="02000000000000000000" pitchFamily="2" charset="0"/>
              </a:rPr>
              <a:t>usuarios atendidos en 2022*</a:t>
            </a:r>
            <a:endParaRPr lang="es-CO" sz="1400" dirty="0">
              <a:latin typeface="Verdana" panose="020B0604030504040204" pitchFamily="34" charset="0"/>
              <a:ea typeface="Verdana" panose="020B0604030504040204" pitchFamily="34" charset="0"/>
              <a:cs typeface="Roboto" panose="02000000000000000000" pitchFamily="2" charset="0"/>
            </a:endParaRPr>
          </a:p>
        </p:txBody>
      </p:sp>
      <p:pic>
        <p:nvPicPr>
          <p:cNvPr id="23" name="Imagen 22">
            <a:extLst>
              <a:ext uri="{FF2B5EF4-FFF2-40B4-BE49-F238E27FC236}">
                <a16:creationId xmlns:a16="http://schemas.microsoft.com/office/drawing/2014/main" id="{73897687-B14F-45CD-9A65-767DDD0DFEA9}"/>
              </a:ext>
            </a:extLst>
          </p:cNvPr>
          <p:cNvPicPr>
            <a:picLocks noChangeAspect="1"/>
          </p:cNvPicPr>
          <p:nvPr/>
        </p:nvPicPr>
        <p:blipFill>
          <a:blip r:embed="rId6">
            <a:biLevel thresh="75000"/>
          </a:blip>
          <a:stretch>
            <a:fillRect/>
          </a:stretch>
        </p:blipFill>
        <p:spPr>
          <a:xfrm>
            <a:off x="7524911" y="3831157"/>
            <a:ext cx="986950" cy="876496"/>
          </a:xfrm>
          <a:prstGeom prst="rect">
            <a:avLst/>
          </a:prstGeom>
        </p:spPr>
      </p:pic>
      <p:sp>
        <p:nvSpPr>
          <p:cNvPr id="24" name="Rectángulo 23">
            <a:extLst>
              <a:ext uri="{FF2B5EF4-FFF2-40B4-BE49-F238E27FC236}">
                <a16:creationId xmlns:a16="http://schemas.microsoft.com/office/drawing/2014/main" id="{42B0C57C-B1AB-4F28-AA9B-DF83CFD80451}"/>
              </a:ext>
            </a:extLst>
          </p:cNvPr>
          <p:cNvSpPr/>
          <p:nvPr/>
        </p:nvSpPr>
        <p:spPr>
          <a:xfrm>
            <a:off x="7015700" y="4822796"/>
            <a:ext cx="2195027" cy="584775"/>
          </a:xfrm>
          <a:prstGeom prst="rect">
            <a:avLst/>
          </a:prstGeom>
        </p:spPr>
        <p:txBody>
          <a:bodyPr wrap="square">
            <a:spAutoFit/>
          </a:bodyPr>
          <a:lstStyle/>
          <a:p>
            <a:pPr algn="ctr"/>
            <a:r>
              <a:rPr lang="es-ES_tradnl" sz="1600" dirty="0">
                <a:solidFill>
                  <a:srgbClr val="77B728"/>
                </a:solidFill>
                <a:latin typeface="Verdana" panose="020B0604030504040204" pitchFamily="34" charset="0"/>
                <a:ea typeface="Verdana" panose="020B0604030504040204" pitchFamily="34" charset="0"/>
                <a:cs typeface="Roboto" panose="02000000000000000000" pitchFamily="2" charset="0"/>
              </a:rPr>
              <a:t>$7,9 </a:t>
            </a:r>
            <a:r>
              <a:rPr lang="es-ES_tradnl" sz="1600" dirty="0">
                <a:latin typeface="Verdana" panose="020B0604030504040204" pitchFamily="34" charset="0"/>
                <a:ea typeface="Verdana" panose="020B0604030504040204" pitchFamily="34" charset="0"/>
                <a:cs typeface="Roboto" panose="02000000000000000000" pitchFamily="2" charset="0"/>
              </a:rPr>
              <a:t>billones (Inversión 2022)</a:t>
            </a:r>
            <a:endParaRPr lang="es-CO" sz="1600" dirty="0">
              <a:latin typeface="Verdana" panose="020B0604030504040204" pitchFamily="34" charset="0"/>
              <a:ea typeface="Verdana" panose="020B0604030504040204" pitchFamily="34" charset="0"/>
              <a:cs typeface="Roboto" panose="02000000000000000000" pitchFamily="2" charset="0"/>
            </a:endParaRPr>
          </a:p>
        </p:txBody>
      </p:sp>
      <p:pic>
        <p:nvPicPr>
          <p:cNvPr id="25" name="Imagen 24">
            <a:extLst>
              <a:ext uri="{FF2B5EF4-FFF2-40B4-BE49-F238E27FC236}">
                <a16:creationId xmlns:a16="http://schemas.microsoft.com/office/drawing/2014/main" id="{0F2896CB-644C-4C15-9A59-DD6527027B6C}"/>
              </a:ext>
            </a:extLst>
          </p:cNvPr>
          <p:cNvPicPr>
            <a:picLocks noChangeAspect="1"/>
          </p:cNvPicPr>
          <p:nvPr/>
        </p:nvPicPr>
        <p:blipFill>
          <a:blip r:embed="rId7"/>
          <a:stretch>
            <a:fillRect/>
          </a:stretch>
        </p:blipFill>
        <p:spPr>
          <a:xfrm>
            <a:off x="10038674" y="3808995"/>
            <a:ext cx="883997" cy="883997"/>
          </a:xfrm>
          <a:prstGeom prst="rect">
            <a:avLst/>
          </a:prstGeom>
        </p:spPr>
      </p:pic>
      <p:sp>
        <p:nvSpPr>
          <p:cNvPr id="27" name="Rectángulo 26">
            <a:extLst>
              <a:ext uri="{FF2B5EF4-FFF2-40B4-BE49-F238E27FC236}">
                <a16:creationId xmlns:a16="http://schemas.microsoft.com/office/drawing/2014/main" id="{55116208-0454-40DC-A5D1-C27D6C5AF47C}"/>
              </a:ext>
            </a:extLst>
          </p:cNvPr>
          <p:cNvSpPr/>
          <p:nvPr/>
        </p:nvSpPr>
        <p:spPr>
          <a:xfrm>
            <a:off x="9636591" y="4743709"/>
            <a:ext cx="2106628" cy="954107"/>
          </a:xfrm>
          <a:prstGeom prst="rect">
            <a:avLst/>
          </a:prstGeom>
        </p:spPr>
        <p:txBody>
          <a:bodyPr wrap="square">
            <a:spAutoFit/>
          </a:bodyPr>
          <a:lstStyle/>
          <a:p>
            <a:pPr algn="ct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8.856 </a:t>
            </a:r>
            <a:r>
              <a:rPr lang="es-ES_tradnl" sz="1400" dirty="0">
                <a:latin typeface="Verdana" panose="020B0604030504040204" pitchFamily="34" charset="0"/>
                <a:ea typeface="Verdana" panose="020B0604030504040204" pitchFamily="34" charset="0"/>
                <a:cs typeface="Roboto" panose="02000000000000000000" pitchFamily="2" charset="0"/>
              </a:rPr>
              <a:t>planta aprobada (2021) </a:t>
            </a: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4.958 </a:t>
            </a:r>
            <a:r>
              <a:rPr lang="es-ES_tradnl" sz="1400" dirty="0">
                <a:latin typeface="Verdana" panose="020B0604030504040204" pitchFamily="34" charset="0"/>
                <a:ea typeface="Verdana" panose="020B0604030504040204" pitchFamily="34" charset="0"/>
                <a:cs typeface="Roboto" panose="02000000000000000000" pitchFamily="2" charset="0"/>
              </a:rPr>
              <a:t>contratistas (Dic 2022)</a:t>
            </a:r>
          </a:p>
        </p:txBody>
      </p:sp>
    </p:spTree>
    <p:extLst>
      <p:ext uri="{BB962C8B-B14F-4D97-AF65-F5344CB8AC3E}">
        <p14:creationId xmlns:p14="http://schemas.microsoft.com/office/powerpoint/2010/main" val="4156555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E44BFEF-9BD7-4DCB-B3AB-D9CD9CCBFCF7}"/>
              </a:ext>
            </a:extLst>
          </p:cNvPr>
          <p:cNvPicPr>
            <a:picLocks noChangeAspect="1"/>
          </p:cNvPicPr>
          <p:nvPr/>
        </p:nvPicPr>
        <p:blipFill>
          <a:blip r:embed="rId2"/>
          <a:stretch>
            <a:fillRect/>
          </a:stretch>
        </p:blipFill>
        <p:spPr>
          <a:xfrm>
            <a:off x="550793" y="1025496"/>
            <a:ext cx="4499772" cy="5375509"/>
          </a:xfrm>
          <a:prstGeom prst="rect">
            <a:avLst/>
          </a:prstGeom>
        </p:spPr>
      </p:pic>
      <p:sp>
        <p:nvSpPr>
          <p:cNvPr id="5" name="TextBox 6">
            <a:extLst>
              <a:ext uri="{FF2B5EF4-FFF2-40B4-BE49-F238E27FC236}">
                <a16:creationId xmlns:a16="http://schemas.microsoft.com/office/drawing/2014/main" id="{0D1D4F02-4D10-4E13-B3B3-99E04EBDD2E3}"/>
              </a:ext>
            </a:extLst>
          </p:cNvPr>
          <p:cNvSpPr txBox="1"/>
          <p:nvPr/>
        </p:nvSpPr>
        <p:spPr>
          <a:xfrm>
            <a:off x="1401509" y="409139"/>
            <a:ext cx="6621471" cy="492443"/>
          </a:xfrm>
          <a:prstGeom prst="rect">
            <a:avLst/>
          </a:prstGeom>
          <a:noFill/>
        </p:spPr>
        <p:txBody>
          <a:bodyPr wrap="square" rtlCol="0">
            <a:spAutoFit/>
          </a:bodyPr>
          <a:lstStyle/>
          <a:p>
            <a:r>
              <a:rPr lang="es-ES" sz="2600" dirty="0">
                <a:latin typeface="Verdana" panose="020B0604030504040204" pitchFamily="34" charset="0"/>
                <a:ea typeface="Verdana" panose="020B0604030504040204" pitchFamily="34" charset="0"/>
              </a:rPr>
              <a:t>MAPA ESTRATÉGICO 2019-2022</a:t>
            </a:r>
          </a:p>
        </p:txBody>
      </p:sp>
      <p:sp>
        <p:nvSpPr>
          <p:cNvPr id="8" name="CuadroTexto 7">
            <a:extLst>
              <a:ext uri="{FF2B5EF4-FFF2-40B4-BE49-F238E27FC236}">
                <a16:creationId xmlns:a16="http://schemas.microsoft.com/office/drawing/2014/main" id="{5AA20DAB-1760-49CB-860F-12CA1CA9A0CE}"/>
              </a:ext>
            </a:extLst>
          </p:cNvPr>
          <p:cNvSpPr txBox="1"/>
          <p:nvPr/>
        </p:nvSpPr>
        <p:spPr>
          <a:xfrm>
            <a:off x="5886483" y="2805455"/>
            <a:ext cx="4657748" cy="1477328"/>
          </a:xfrm>
          <a:prstGeom prst="rect">
            <a:avLst/>
          </a:prstGeom>
          <a:noFill/>
        </p:spPr>
        <p:txBody>
          <a:bodyPr wrap="square">
            <a:spAutoFit/>
          </a:bodyPr>
          <a:lstStyle/>
          <a:p>
            <a:pPr lvl="0" algn="ctr">
              <a:defRPr/>
            </a:pPr>
            <a:r>
              <a:rPr lang="es-CO" sz="1500" dirty="0">
                <a:latin typeface="Verdana" panose="020B0604030504040204" pitchFamily="34" charset="0"/>
                <a:ea typeface="Verdana" panose="020B0604030504040204" pitchFamily="34" charset="0"/>
                <a:cs typeface="Roboto" panose="02000000000000000000" pitchFamily="2" charset="0"/>
              </a:rPr>
              <a:t>Promover el desarrollo y la protección integral de los </a:t>
            </a:r>
            <a:r>
              <a:rPr lang="es-CO" sz="1500" b="1" dirty="0">
                <a:latin typeface="Verdana" panose="020B0604030504040204" pitchFamily="34" charset="0"/>
                <a:ea typeface="Verdana" panose="020B0604030504040204" pitchFamily="34" charset="0"/>
                <a:cs typeface="Roboto" panose="02000000000000000000" pitchFamily="2" charset="0"/>
              </a:rPr>
              <a:t>niños, niñas y adolescentes</a:t>
            </a:r>
            <a:r>
              <a:rPr lang="es-CO" sz="1500" dirty="0">
                <a:latin typeface="Verdana" panose="020B0604030504040204" pitchFamily="34" charset="0"/>
                <a:ea typeface="Verdana" panose="020B0604030504040204" pitchFamily="34" charset="0"/>
                <a:cs typeface="Roboto" panose="02000000000000000000" pitchFamily="2" charset="0"/>
              </a:rPr>
              <a:t>, así como el fortalecimiento de las capacidades de los </a:t>
            </a:r>
            <a:r>
              <a:rPr lang="es-CO" sz="1500" b="1" dirty="0">
                <a:latin typeface="Verdana" panose="020B0604030504040204" pitchFamily="34" charset="0"/>
                <a:ea typeface="Verdana" panose="020B0604030504040204" pitchFamily="34" charset="0"/>
                <a:cs typeface="Roboto" panose="02000000000000000000" pitchFamily="2" charset="0"/>
              </a:rPr>
              <a:t>jóvenes y las familias </a:t>
            </a:r>
            <a:r>
              <a:rPr lang="es-CO" sz="1500" dirty="0">
                <a:latin typeface="Verdana" panose="020B0604030504040204" pitchFamily="34" charset="0"/>
                <a:ea typeface="Verdana" panose="020B0604030504040204" pitchFamily="34" charset="0"/>
                <a:cs typeface="Roboto" panose="02000000000000000000" pitchFamily="2" charset="0"/>
              </a:rPr>
              <a:t>como actores clave de los entornos protectores y principales agentes de transformación social.</a:t>
            </a:r>
          </a:p>
        </p:txBody>
      </p:sp>
      <p:sp>
        <p:nvSpPr>
          <p:cNvPr id="9" name="Rectángulo 8">
            <a:extLst>
              <a:ext uri="{FF2B5EF4-FFF2-40B4-BE49-F238E27FC236}">
                <a16:creationId xmlns:a16="http://schemas.microsoft.com/office/drawing/2014/main" id="{50FB147F-FE8D-4DF0-917D-CEA795110F66}"/>
              </a:ext>
            </a:extLst>
          </p:cNvPr>
          <p:cNvSpPr/>
          <p:nvPr/>
        </p:nvSpPr>
        <p:spPr>
          <a:xfrm>
            <a:off x="5885342" y="2312209"/>
            <a:ext cx="4658889" cy="369332"/>
          </a:xfrm>
          <a:prstGeom prst="rect">
            <a:avLst/>
          </a:prstGeom>
          <a:solidFill>
            <a:srgbClr val="77B82A"/>
          </a:solidFill>
          <a:ln>
            <a:noFill/>
          </a:ln>
        </p:spPr>
        <p:txBody>
          <a:bodyPr wrap="square">
            <a:spAutoFit/>
          </a:bodyPr>
          <a:lstStyle/>
          <a:p>
            <a:pPr algn="ctr"/>
            <a:r>
              <a:rPr lang="es-CO" b="1" dirty="0">
                <a:solidFill>
                  <a:schemeClr val="bg1"/>
                </a:solidFill>
                <a:latin typeface="Verdana" panose="020B0604030504040204" pitchFamily="34" charset="0"/>
                <a:ea typeface="Verdana" panose="020B0604030504040204" pitchFamily="34" charset="0"/>
                <a:cs typeface="Roboto" panose="02000000000000000000" pitchFamily="2" charset="0"/>
              </a:rPr>
              <a:t>MISIÓN</a:t>
            </a:r>
          </a:p>
        </p:txBody>
      </p:sp>
      <p:sp>
        <p:nvSpPr>
          <p:cNvPr id="10" name="Rectángulo 9">
            <a:extLst>
              <a:ext uri="{FF2B5EF4-FFF2-40B4-BE49-F238E27FC236}">
                <a16:creationId xmlns:a16="http://schemas.microsoft.com/office/drawing/2014/main" id="{F3BA3A94-C458-4929-8EC9-48AF707C690A}"/>
              </a:ext>
            </a:extLst>
          </p:cNvPr>
          <p:cNvSpPr/>
          <p:nvPr/>
        </p:nvSpPr>
        <p:spPr>
          <a:xfrm>
            <a:off x="5971651" y="4282783"/>
            <a:ext cx="4658889" cy="369332"/>
          </a:xfrm>
          <a:prstGeom prst="rect">
            <a:avLst/>
          </a:prstGeom>
          <a:solidFill>
            <a:srgbClr val="77B82A"/>
          </a:solidFill>
          <a:ln>
            <a:noFill/>
          </a:ln>
        </p:spPr>
        <p:txBody>
          <a:bodyPr wrap="square">
            <a:spAutoFit/>
          </a:bodyPr>
          <a:lstStyle/>
          <a:p>
            <a:pPr algn="ctr"/>
            <a:r>
              <a:rPr lang="es-CO" b="1" dirty="0">
                <a:solidFill>
                  <a:schemeClr val="bg1"/>
                </a:solidFill>
                <a:latin typeface="Verdana" panose="020B0604030504040204" pitchFamily="34" charset="0"/>
                <a:ea typeface="Verdana" panose="020B0604030504040204" pitchFamily="34" charset="0"/>
                <a:cs typeface="Roboto" panose="02000000000000000000" pitchFamily="2" charset="0"/>
              </a:rPr>
              <a:t>VISIÓN</a:t>
            </a:r>
          </a:p>
        </p:txBody>
      </p:sp>
      <p:sp>
        <p:nvSpPr>
          <p:cNvPr id="11" name="Rectángulo 10">
            <a:extLst>
              <a:ext uri="{FF2B5EF4-FFF2-40B4-BE49-F238E27FC236}">
                <a16:creationId xmlns:a16="http://schemas.microsoft.com/office/drawing/2014/main" id="{CC43531F-AC6C-415D-9A11-C362826F3E5B}"/>
              </a:ext>
            </a:extLst>
          </p:cNvPr>
          <p:cNvSpPr/>
          <p:nvPr/>
        </p:nvSpPr>
        <p:spPr>
          <a:xfrm>
            <a:off x="5971651" y="4652115"/>
            <a:ext cx="4658888" cy="1015663"/>
          </a:xfrm>
          <a:prstGeom prst="rect">
            <a:avLst/>
          </a:prstGeom>
          <a:solidFill>
            <a:schemeClr val="bg1"/>
          </a:solidFill>
        </p:spPr>
        <p:txBody>
          <a:bodyPr wrap="square">
            <a:spAutoFit/>
          </a:bodyPr>
          <a:lstStyle/>
          <a:p>
            <a:pPr lvl="0" algn="ctr">
              <a:defRPr/>
            </a:pPr>
            <a:r>
              <a:rPr lang="es-CO" sz="1500" dirty="0">
                <a:latin typeface="Verdana" panose="020B0604030504040204" pitchFamily="34" charset="0"/>
                <a:ea typeface="Verdana" panose="020B0604030504040204" pitchFamily="34" charset="0"/>
                <a:cs typeface="Roboto" panose="02000000000000000000" pitchFamily="2" charset="0"/>
              </a:rPr>
              <a:t>Lideramos la construcción de un país en el que los </a:t>
            </a:r>
            <a:r>
              <a:rPr lang="es-CO" sz="1500" b="1" dirty="0">
                <a:latin typeface="Verdana" panose="020B0604030504040204" pitchFamily="34" charset="0"/>
                <a:ea typeface="Verdana" panose="020B0604030504040204" pitchFamily="34" charset="0"/>
                <a:cs typeface="Roboto" panose="02000000000000000000" pitchFamily="2" charset="0"/>
              </a:rPr>
              <a:t>niños, niñas, adolescentes y jóvenes </a:t>
            </a:r>
            <a:r>
              <a:rPr lang="es-CO" sz="1500" dirty="0">
                <a:latin typeface="Verdana" panose="020B0604030504040204" pitchFamily="34" charset="0"/>
                <a:ea typeface="Verdana" panose="020B0604030504040204" pitchFamily="34" charset="0"/>
                <a:cs typeface="Roboto" panose="02000000000000000000" pitchFamily="2" charset="0"/>
              </a:rPr>
              <a:t>se desarrollen en condiciones de equidad y libres de violencias.</a:t>
            </a:r>
          </a:p>
        </p:txBody>
      </p:sp>
    </p:spTree>
    <p:extLst>
      <p:ext uri="{BB962C8B-B14F-4D97-AF65-F5344CB8AC3E}">
        <p14:creationId xmlns:p14="http://schemas.microsoft.com/office/powerpoint/2010/main" val="1580117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BF93D11-9ECC-4A0C-BB02-C54C0EE194A7}"/>
              </a:ext>
            </a:extLst>
          </p:cNvPr>
          <p:cNvSpPr txBox="1"/>
          <p:nvPr/>
        </p:nvSpPr>
        <p:spPr>
          <a:xfrm>
            <a:off x="1305370" y="964743"/>
            <a:ext cx="6097424" cy="338554"/>
          </a:xfrm>
          <a:prstGeom prst="rect">
            <a:avLst/>
          </a:prstGeom>
          <a:noFill/>
        </p:spPr>
        <p:txBody>
          <a:bodyPr wrap="square">
            <a:spAutoFit/>
          </a:bodyPr>
          <a:lstStyle/>
          <a:p>
            <a:r>
              <a:rPr lang="es-CO" sz="1600" dirty="0">
                <a:latin typeface="Verdana" panose="020B0604030504040204" pitchFamily="34" charset="0"/>
                <a:ea typeface="Verdana" panose="020B0604030504040204" pitchFamily="34" charset="0"/>
              </a:rPr>
              <a:t>Alineación estratégica</a:t>
            </a:r>
          </a:p>
        </p:txBody>
      </p:sp>
      <p:sp>
        <p:nvSpPr>
          <p:cNvPr id="8" name="Diagrama de flujo: proceso 66">
            <a:extLst>
              <a:ext uri="{FF2B5EF4-FFF2-40B4-BE49-F238E27FC236}">
                <a16:creationId xmlns:a16="http://schemas.microsoft.com/office/drawing/2014/main" id="{6A128A88-30B0-46F9-A737-E31D9C842438}"/>
              </a:ext>
            </a:extLst>
          </p:cNvPr>
          <p:cNvSpPr/>
          <p:nvPr/>
        </p:nvSpPr>
        <p:spPr>
          <a:xfrm>
            <a:off x="413860" y="1787031"/>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Población objeto</a:t>
            </a:r>
          </a:p>
        </p:txBody>
      </p:sp>
      <p:sp>
        <p:nvSpPr>
          <p:cNvPr id="9" name="Diagrama de flujo: proceso 66">
            <a:extLst>
              <a:ext uri="{FF2B5EF4-FFF2-40B4-BE49-F238E27FC236}">
                <a16:creationId xmlns:a16="http://schemas.microsoft.com/office/drawing/2014/main" id="{008E8788-C462-4FE5-A646-52981000BD56}"/>
              </a:ext>
            </a:extLst>
          </p:cNvPr>
          <p:cNvSpPr/>
          <p:nvPr/>
        </p:nvSpPr>
        <p:spPr>
          <a:xfrm>
            <a:off x="3483386" y="1787031"/>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ODS</a:t>
            </a:r>
          </a:p>
        </p:txBody>
      </p:sp>
      <p:sp>
        <p:nvSpPr>
          <p:cNvPr id="10" name="Diagrama de flujo: proceso 66">
            <a:extLst>
              <a:ext uri="{FF2B5EF4-FFF2-40B4-BE49-F238E27FC236}">
                <a16:creationId xmlns:a16="http://schemas.microsoft.com/office/drawing/2014/main" id="{56D40C0F-3623-4BF5-8DA8-992C2097B684}"/>
              </a:ext>
            </a:extLst>
          </p:cNvPr>
          <p:cNvSpPr/>
          <p:nvPr/>
        </p:nvSpPr>
        <p:spPr>
          <a:xfrm>
            <a:off x="6552912" y="1797722"/>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PND</a:t>
            </a:r>
          </a:p>
        </p:txBody>
      </p:sp>
      <p:sp>
        <p:nvSpPr>
          <p:cNvPr id="11" name="CuadroTexto 10">
            <a:extLst>
              <a:ext uri="{FF2B5EF4-FFF2-40B4-BE49-F238E27FC236}">
                <a16:creationId xmlns:a16="http://schemas.microsoft.com/office/drawing/2014/main" id="{7D9E3A6C-615E-4399-BC6C-3AD89B174C69}"/>
              </a:ext>
            </a:extLst>
          </p:cNvPr>
          <p:cNvSpPr txBox="1"/>
          <p:nvPr/>
        </p:nvSpPr>
        <p:spPr>
          <a:xfrm>
            <a:off x="413861" y="2647461"/>
            <a:ext cx="2765110" cy="1169551"/>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Primera infancia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Infancia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Adolescencia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400" dirty="0">
                <a:latin typeface="Verdana" panose="020B0604030504040204" pitchFamily="34" charset="0"/>
                <a:ea typeface="Verdana" panose="020B0604030504040204" pitchFamily="34" charset="0"/>
              </a:rPr>
              <a:t>Juventud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Familias</a:t>
            </a:r>
          </a:p>
        </p:txBody>
      </p:sp>
      <p:pic>
        <p:nvPicPr>
          <p:cNvPr id="12" name="Imagen 11">
            <a:extLst>
              <a:ext uri="{FF2B5EF4-FFF2-40B4-BE49-F238E27FC236}">
                <a16:creationId xmlns:a16="http://schemas.microsoft.com/office/drawing/2014/main" id="{C75DF911-2532-4424-9CDC-2B4FCAE7F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386" y="2390184"/>
            <a:ext cx="888842" cy="904906"/>
          </a:xfrm>
          <a:prstGeom prst="rect">
            <a:avLst/>
          </a:prstGeom>
        </p:spPr>
      </p:pic>
      <p:pic>
        <p:nvPicPr>
          <p:cNvPr id="13" name="Imagen 12">
            <a:extLst>
              <a:ext uri="{FF2B5EF4-FFF2-40B4-BE49-F238E27FC236}">
                <a16:creationId xmlns:a16="http://schemas.microsoft.com/office/drawing/2014/main" id="{226178B6-3B58-4A34-88B9-79AE79B5BE61}"/>
              </a:ext>
            </a:extLst>
          </p:cNvPr>
          <p:cNvPicPr>
            <a:picLocks noChangeAspect="1"/>
          </p:cNvPicPr>
          <p:nvPr/>
        </p:nvPicPr>
        <p:blipFill>
          <a:blip r:embed="rId3"/>
          <a:stretch>
            <a:fillRect/>
          </a:stretch>
        </p:blipFill>
        <p:spPr>
          <a:xfrm>
            <a:off x="4408701" y="2390184"/>
            <a:ext cx="914479" cy="908383"/>
          </a:xfrm>
          <a:prstGeom prst="rect">
            <a:avLst/>
          </a:prstGeom>
        </p:spPr>
      </p:pic>
      <p:pic>
        <p:nvPicPr>
          <p:cNvPr id="14" name="Imagen 13">
            <a:extLst>
              <a:ext uri="{FF2B5EF4-FFF2-40B4-BE49-F238E27FC236}">
                <a16:creationId xmlns:a16="http://schemas.microsoft.com/office/drawing/2014/main" id="{638855EC-7969-4902-BFAD-3D21870C7EE4}"/>
              </a:ext>
            </a:extLst>
          </p:cNvPr>
          <p:cNvPicPr>
            <a:picLocks noChangeAspect="1"/>
          </p:cNvPicPr>
          <p:nvPr/>
        </p:nvPicPr>
        <p:blipFill>
          <a:blip r:embed="rId4"/>
          <a:stretch>
            <a:fillRect/>
          </a:stretch>
        </p:blipFill>
        <p:spPr>
          <a:xfrm>
            <a:off x="5359653" y="2390184"/>
            <a:ext cx="902286" cy="908383"/>
          </a:xfrm>
          <a:prstGeom prst="rect">
            <a:avLst/>
          </a:prstGeom>
        </p:spPr>
      </p:pic>
      <p:pic>
        <p:nvPicPr>
          <p:cNvPr id="15" name="Imagen 14">
            <a:extLst>
              <a:ext uri="{FF2B5EF4-FFF2-40B4-BE49-F238E27FC236}">
                <a16:creationId xmlns:a16="http://schemas.microsoft.com/office/drawing/2014/main" id="{0BC64A1C-A617-4597-B0DD-4EFF51929276}"/>
              </a:ext>
            </a:extLst>
          </p:cNvPr>
          <p:cNvPicPr>
            <a:picLocks noChangeAspect="1"/>
          </p:cNvPicPr>
          <p:nvPr/>
        </p:nvPicPr>
        <p:blipFill>
          <a:blip r:embed="rId5"/>
          <a:stretch>
            <a:fillRect/>
          </a:stretch>
        </p:blipFill>
        <p:spPr>
          <a:xfrm>
            <a:off x="3483386" y="3271589"/>
            <a:ext cx="920576" cy="914479"/>
          </a:xfrm>
          <a:prstGeom prst="rect">
            <a:avLst/>
          </a:prstGeom>
        </p:spPr>
      </p:pic>
      <p:pic>
        <p:nvPicPr>
          <p:cNvPr id="16" name="Imagen 15">
            <a:extLst>
              <a:ext uri="{FF2B5EF4-FFF2-40B4-BE49-F238E27FC236}">
                <a16:creationId xmlns:a16="http://schemas.microsoft.com/office/drawing/2014/main" id="{5DD508C2-C53C-4153-B258-FD2F2C376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1157" y="3261578"/>
            <a:ext cx="910260" cy="910260"/>
          </a:xfrm>
          <a:prstGeom prst="rect">
            <a:avLst/>
          </a:prstGeom>
        </p:spPr>
      </p:pic>
      <p:pic>
        <p:nvPicPr>
          <p:cNvPr id="17" name="Imagen 16">
            <a:extLst>
              <a:ext uri="{FF2B5EF4-FFF2-40B4-BE49-F238E27FC236}">
                <a16:creationId xmlns:a16="http://schemas.microsoft.com/office/drawing/2014/main" id="{86B121F0-B4C0-4D7D-ABEA-964ACC29F3DF}"/>
              </a:ext>
            </a:extLst>
          </p:cNvPr>
          <p:cNvPicPr>
            <a:picLocks noChangeAspect="1"/>
          </p:cNvPicPr>
          <p:nvPr/>
        </p:nvPicPr>
        <p:blipFill>
          <a:blip r:embed="rId7"/>
          <a:stretch>
            <a:fillRect/>
          </a:stretch>
        </p:blipFill>
        <p:spPr>
          <a:xfrm>
            <a:off x="5359653" y="3271589"/>
            <a:ext cx="890093" cy="908383"/>
          </a:xfrm>
          <a:prstGeom prst="rect">
            <a:avLst/>
          </a:prstGeom>
        </p:spPr>
      </p:pic>
      <p:sp>
        <p:nvSpPr>
          <p:cNvPr id="18" name="CuadroTexto 17">
            <a:extLst>
              <a:ext uri="{FF2B5EF4-FFF2-40B4-BE49-F238E27FC236}">
                <a16:creationId xmlns:a16="http://schemas.microsoft.com/office/drawing/2014/main" id="{A77BF137-B47E-4AFE-BAD8-757AB37D024F}"/>
              </a:ext>
            </a:extLst>
          </p:cNvPr>
          <p:cNvSpPr txBox="1"/>
          <p:nvPr/>
        </p:nvSpPr>
        <p:spPr>
          <a:xfrm>
            <a:off x="6552912" y="2387546"/>
            <a:ext cx="2765110" cy="1938992"/>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por la equidad.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Verdana" panose="020B0604030504040204" pitchFamily="34" charset="0"/>
                <a:ea typeface="Verdana" panose="020B0604030504040204" pitchFamily="34" charset="0"/>
              </a:rPr>
              <a:t>Pacto por la equidad de oportunidades para grupos étnicos.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por la inclusión de todas las personas con discapacidad.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de equidad para las mujeres.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Verdana" panose="020B0604030504040204" pitchFamily="34" charset="0"/>
                <a:ea typeface="Verdana" panose="020B0604030504040204" pitchFamily="34" charset="0"/>
              </a:rPr>
              <a:t>Pacto por la legalidad.</a:t>
            </a:r>
            <a:endPar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cxnSp>
        <p:nvCxnSpPr>
          <p:cNvPr id="19" name="Conector recto 18">
            <a:extLst>
              <a:ext uri="{FF2B5EF4-FFF2-40B4-BE49-F238E27FC236}">
                <a16:creationId xmlns:a16="http://schemas.microsoft.com/office/drawing/2014/main" id="{CE1E03DB-85E1-4FD9-9802-45A9EB7B9597}"/>
              </a:ext>
            </a:extLst>
          </p:cNvPr>
          <p:cNvCxnSpPr/>
          <p:nvPr/>
        </p:nvCxnSpPr>
        <p:spPr>
          <a:xfrm>
            <a:off x="413860" y="4504640"/>
            <a:ext cx="849396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ctángulo 19">
            <a:extLst>
              <a:ext uri="{FF2B5EF4-FFF2-40B4-BE49-F238E27FC236}">
                <a16:creationId xmlns:a16="http://schemas.microsoft.com/office/drawing/2014/main" id="{FC3E4DE9-CAFA-4F9F-817F-2AA41A19DB06}"/>
              </a:ext>
            </a:extLst>
          </p:cNvPr>
          <p:cNvSpPr/>
          <p:nvPr/>
        </p:nvSpPr>
        <p:spPr>
          <a:xfrm>
            <a:off x="3179474" y="4276830"/>
            <a:ext cx="45719" cy="4273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20">
            <a:extLst>
              <a:ext uri="{FF2B5EF4-FFF2-40B4-BE49-F238E27FC236}">
                <a16:creationId xmlns:a16="http://schemas.microsoft.com/office/drawing/2014/main" id="{E6D2AE59-B1CB-424A-9614-CC74C6DF53DF}"/>
              </a:ext>
            </a:extLst>
          </p:cNvPr>
          <p:cNvSpPr/>
          <p:nvPr/>
        </p:nvSpPr>
        <p:spPr>
          <a:xfrm>
            <a:off x="6355610" y="4276830"/>
            <a:ext cx="45719" cy="4273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Diagrama de flujo: proceso 66">
            <a:extLst>
              <a:ext uri="{FF2B5EF4-FFF2-40B4-BE49-F238E27FC236}">
                <a16:creationId xmlns:a16="http://schemas.microsoft.com/office/drawing/2014/main" id="{93F78C98-77B6-4639-AD07-5BFBED81C528}"/>
              </a:ext>
            </a:extLst>
          </p:cNvPr>
          <p:cNvSpPr/>
          <p:nvPr/>
        </p:nvSpPr>
        <p:spPr>
          <a:xfrm>
            <a:off x="9318022" y="3472360"/>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Plan estratégico sectorial</a:t>
            </a:r>
          </a:p>
        </p:txBody>
      </p:sp>
      <p:sp>
        <p:nvSpPr>
          <p:cNvPr id="23" name="Diagrama de flujo: proceso 66">
            <a:extLst>
              <a:ext uri="{FF2B5EF4-FFF2-40B4-BE49-F238E27FC236}">
                <a16:creationId xmlns:a16="http://schemas.microsoft.com/office/drawing/2014/main" id="{CF87F8C4-D828-4932-9E3E-B1771DA9EBAE}"/>
              </a:ext>
            </a:extLst>
          </p:cNvPr>
          <p:cNvSpPr/>
          <p:nvPr/>
        </p:nvSpPr>
        <p:spPr>
          <a:xfrm>
            <a:off x="9318022" y="4082190"/>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Plan indicativo institucional</a:t>
            </a:r>
          </a:p>
        </p:txBody>
      </p:sp>
      <p:sp>
        <p:nvSpPr>
          <p:cNvPr id="24" name="Diagrama de flujo: proceso 66">
            <a:extLst>
              <a:ext uri="{FF2B5EF4-FFF2-40B4-BE49-F238E27FC236}">
                <a16:creationId xmlns:a16="http://schemas.microsoft.com/office/drawing/2014/main" id="{B2AB6EB7-3851-4FD3-B257-2E239CD0BEAA}"/>
              </a:ext>
            </a:extLst>
          </p:cNvPr>
          <p:cNvSpPr/>
          <p:nvPr/>
        </p:nvSpPr>
        <p:spPr>
          <a:xfrm>
            <a:off x="9318022" y="4672695"/>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solidFill>
                  <a:prstClr val="black"/>
                </a:solidFill>
                <a:latin typeface="Verdana" panose="020B0604030504040204" pitchFamily="34" charset="0"/>
                <a:ea typeface="Verdana" panose="020B0604030504040204" pitchFamily="34" charset="0"/>
                <a:cs typeface="Arial" panose="020B0604020202020204" pitchFamily="34" charset="0"/>
              </a:rPr>
              <a:t>Mapa estratégico</a:t>
            </a:r>
            <a:endPar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26" name="Diagrama de flujo: proceso 66">
            <a:extLst>
              <a:ext uri="{FF2B5EF4-FFF2-40B4-BE49-F238E27FC236}">
                <a16:creationId xmlns:a16="http://schemas.microsoft.com/office/drawing/2014/main" id="{07A9BAAD-CD08-4C94-813E-18A9979D3F61}"/>
              </a:ext>
            </a:extLst>
          </p:cNvPr>
          <p:cNvSpPr/>
          <p:nvPr/>
        </p:nvSpPr>
        <p:spPr>
          <a:xfrm>
            <a:off x="9318022" y="5269891"/>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solidFill>
                  <a:prstClr val="black"/>
                </a:solidFill>
                <a:latin typeface="Verdana" panose="020B0604030504040204" pitchFamily="34" charset="0"/>
                <a:ea typeface="Verdana" panose="020B0604030504040204" pitchFamily="34" charset="0"/>
                <a:cs typeface="Arial" panose="020B0604020202020204" pitchFamily="34" charset="0"/>
              </a:rPr>
              <a:t>Plan de acción ICBF</a:t>
            </a:r>
            <a:endPar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2EAF8D35-5874-45D2-8F8C-9FC62C302DE8}"/>
              </a:ext>
            </a:extLst>
          </p:cNvPr>
          <p:cNvSpPr txBox="1"/>
          <p:nvPr/>
        </p:nvSpPr>
        <p:spPr>
          <a:xfrm>
            <a:off x="413861" y="4927153"/>
            <a:ext cx="2765110" cy="307777"/>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Transversales</a:t>
            </a:r>
          </a:p>
        </p:txBody>
      </p:sp>
      <p:pic>
        <p:nvPicPr>
          <p:cNvPr id="28" name="Imagen 27">
            <a:extLst>
              <a:ext uri="{FF2B5EF4-FFF2-40B4-BE49-F238E27FC236}">
                <a16:creationId xmlns:a16="http://schemas.microsoft.com/office/drawing/2014/main" id="{15F72C85-7791-4F4F-977E-E9F830A33308}"/>
              </a:ext>
            </a:extLst>
          </p:cNvPr>
          <p:cNvPicPr>
            <a:picLocks noChangeAspect="1"/>
          </p:cNvPicPr>
          <p:nvPr/>
        </p:nvPicPr>
        <p:blipFill>
          <a:blip r:embed="rId8"/>
          <a:stretch>
            <a:fillRect/>
          </a:stretch>
        </p:blipFill>
        <p:spPr>
          <a:xfrm>
            <a:off x="3498627" y="4595670"/>
            <a:ext cx="890093" cy="902286"/>
          </a:xfrm>
          <a:prstGeom prst="rect">
            <a:avLst/>
          </a:prstGeom>
        </p:spPr>
      </p:pic>
      <p:pic>
        <p:nvPicPr>
          <p:cNvPr id="29" name="Imagen 28">
            <a:extLst>
              <a:ext uri="{FF2B5EF4-FFF2-40B4-BE49-F238E27FC236}">
                <a16:creationId xmlns:a16="http://schemas.microsoft.com/office/drawing/2014/main" id="{45CCD573-94BA-4711-9C34-387649AFBF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3962" y="4609332"/>
            <a:ext cx="915615" cy="904906"/>
          </a:xfrm>
          <a:prstGeom prst="rect">
            <a:avLst/>
          </a:prstGeom>
        </p:spPr>
      </p:pic>
      <p:pic>
        <p:nvPicPr>
          <p:cNvPr id="30" name="Imagen 29">
            <a:extLst>
              <a:ext uri="{FF2B5EF4-FFF2-40B4-BE49-F238E27FC236}">
                <a16:creationId xmlns:a16="http://schemas.microsoft.com/office/drawing/2014/main" id="{C57DD1DE-3F95-4471-94C7-CAABA40424BB}"/>
              </a:ext>
            </a:extLst>
          </p:cNvPr>
          <p:cNvPicPr>
            <a:picLocks noChangeAspect="1"/>
          </p:cNvPicPr>
          <p:nvPr/>
        </p:nvPicPr>
        <p:blipFill>
          <a:blip r:embed="rId10"/>
          <a:stretch>
            <a:fillRect/>
          </a:stretch>
        </p:blipFill>
        <p:spPr>
          <a:xfrm>
            <a:off x="5355071" y="4609332"/>
            <a:ext cx="896190" cy="908383"/>
          </a:xfrm>
          <a:prstGeom prst="rect">
            <a:avLst/>
          </a:prstGeom>
        </p:spPr>
      </p:pic>
      <p:sp>
        <p:nvSpPr>
          <p:cNvPr id="31" name="CuadroTexto 30">
            <a:extLst>
              <a:ext uri="{FF2B5EF4-FFF2-40B4-BE49-F238E27FC236}">
                <a16:creationId xmlns:a16="http://schemas.microsoft.com/office/drawing/2014/main" id="{3A006DAA-3E74-4AD4-BDF2-2DCB0E6FCE4E}"/>
              </a:ext>
            </a:extLst>
          </p:cNvPr>
          <p:cNvSpPr txBox="1"/>
          <p:nvPr/>
        </p:nvSpPr>
        <p:spPr>
          <a:xfrm>
            <a:off x="6552912" y="4672695"/>
            <a:ext cx="2765110" cy="1015663"/>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por la constitución de paz.</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Verdana" panose="020B0604030504040204" pitchFamily="34" charset="0"/>
                <a:ea typeface="Verdana" panose="020B0604030504040204" pitchFamily="34" charset="0"/>
              </a:rPr>
              <a:t>Pacto por la equidad de oportunidades para grupo étnicos.</a:t>
            </a:r>
            <a:endPar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sp>
        <p:nvSpPr>
          <p:cNvPr id="32" name="TextBox 6">
            <a:extLst>
              <a:ext uri="{FF2B5EF4-FFF2-40B4-BE49-F238E27FC236}">
                <a16:creationId xmlns:a16="http://schemas.microsoft.com/office/drawing/2014/main" id="{73AF8E9C-3763-4C12-A718-C44B40BE8E2D}"/>
              </a:ext>
            </a:extLst>
          </p:cNvPr>
          <p:cNvSpPr txBox="1"/>
          <p:nvPr/>
        </p:nvSpPr>
        <p:spPr>
          <a:xfrm>
            <a:off x="1365431" y="67581"/>
            <a:ext cx="9926152"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INSTITUTO COLOMBIANO DE BIENESTAR FAMILIAR </a:t>
            </a:r>
          </a:p>
        </p:txBody>
      </p:sp>
    </p:spTree>
    <p:extLst>
      <p:ext uri="{BB962C8B-B14F-4D97-AF65-F5344CB8AC3E}">
        <p14:creationId xmlns:p14="http://schemas.microsoft.com/office/powerpoint/2010/main" val="2235759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199A8559-E977-4ECB-8F2F-9BCE8890A6D8}"/>
              </a:ext>
            </a:extLst>
          </p:cNvPr>
          <p:cNvSpPr txBox="1"/>
          <p:nvPr/>
        </p:nvSpPr>
        <p:spPr>
          <a:xfrm>
            <a:off x="1305371" y="90018"/>
            <a:ext cx="10103658"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INSTITUTO COLOMBIANO DE BIENESTAR FAMILIAR </a:t>
            </a:r>
          </a:p>
        </p:txBody>
      </p:sp>
      <p:sp>
        <p:nvSpPr>
          <p:cNvPr id="5" name="CuadroTexto 4">
            <a:extLst>
              <a:ext uri="{FF2B5EF4-FFF2-40B4-BE49-F238E27FC236}">
                <a16:creationId xmlns:a16="http://schemas.microsoft.com/office/drawing/2014/main" id="{7E06F349-2047-4513-B26C-4406AB25D206}"/>
              </a:ext>
            </a:extLst>
          </p:cNvPr>
          <p:cNvSpPr txBox="1"/>
          <p:nvPr/>
        </p:nvSpPr>
        <p:spPr>
          <a:xfrm>
            <a:off x="1305370" y="964743"/>
            <a:ext cx="6097424" cy="338554"/>
          </a:xfrm>
          <a:prstGeom prst="rect">
            <a:avLst/>
          </a:prstGeom>
          <a:noFill/>
        </p:spPr>
        <p:txBody>
          <a:bodyPr wrap="square">
            <a:spAutoFit/>
          </a:bodyPr>
          <a:lstStyle/>
          <a:p>
            <a:r>
              <a:rPr lang="es-CO" sz="1600" dirty="0">
                <a:latin typeface="Verdana" panose="020B0604030504040204" pitchFamily="34" charset="0"/>
                <a:ea typeface="Verdana" panose="020B0604030504040204" pitchFamily="34" charset="0"/>
              </a:rPr>
              <a:t>Alineación estratégica</a:t>
            </a:r>
          </a:p>
        </p:txBody>
      </p:sp>
      <p:sp>
        <p:nvSpPr>
          <p:cNvPr id="6" name="Rectángulo 5">
            <a:extLst>
              <a:ext uri="{FF2B5EF4-FFF2-40B4-BE49-F238E27FC236}">
                <a16:creationId xmlns:a16="http://schemas.microsoft.com/office/drawing/2014/main" id="{DF5E7001-3344-4CFB-BEAD-A6C5CD663D30}"/>
              </a:ext>
            </a:extLst>
          </p:cNvPr>
          <p:cNvSpPr/>
          <p:nvPr/>
        </p:nvSpPr>
        <p:spPr>
          <a:xfrm>
            <a:off x="1405094" y="1442363"/>
            <a:ext cx="9381809" cy="307777"/>
          </a:xfrm>
          <a:prstGeom prst="rect">
            <a:avLst/>
          </a:prstGeom>
          <a:solidFill>
            <a:schemeClr val="accent5">
              <a:lumMod val="60000"/>
              <a:lumOff val="40000"/>
            </a:schemeClr>
          </a:solidFill>
        </p:spPr>
        <p:txBody>
          <a:bodyPr wrap="square">
            <a:spAutoFit/>
          </a:bodyPr>
          <a:lstStyle/>
          <a:p>
            <a:pPr algn="ctr"/>
            <a:r>
              <a:rPr lang="es-CO" sz="1400" dirty="0">
                <a:latin typeface="Verdana" panose="020B0604030504040204" pitchFamily="34" charset="0"/>
                <a:ea typeface="Verdana" panose="020B0604030504040204" pitchFamily="34" charset="0"/>
                <a:cs typeface="Arial" panose="020B0604020202020204" pitchFamily="34" charset="0"/>
              </a:rPr>
              <a:t>TRABAJO ARTICULADO ENTRE TODAS LAS ÁREAS CON UN MISMO OBJETIVO</a:t>
            </a:r>
          </a:p>
        </p:txBody>
      </p:sp>
      <p:sp>
        <p:nvSpPr>
          <p:cNvPr id="7" name="CuadroTexto 6">
            <a:extLst>
              <a:ext uri="{FF2B5EF4-FFF2-40B4-BE49-F238E27FC236}">
                <a16:creationId xmlns:a16="http://schemas.microsoft.com/office/drawing/2014/main" id="{1C310A3A-7EE3-40BB-AFCC-C0C676933198}"/>
              </a:ext>
            </a:extLst>
          </p:cNvPr>
          <p:cNvSpPr txBox="1"/>
          <p:nvPr/>
        </p:nvSpPr>
        <p:spPr>
          <a:xfrm>
            <a:off x="1405094" y="1885634"/>
            <a:ext cx="9381808" cy="307777"/>
          </a:xfrm>
          <a:prstGeom prst="rect">
            <a:avLst/>
          </a:prstGeom>
          <a:noFill/>
        </p:spPr>
        <p:txBody>
          <a:bodyPr wrap="square">
            <a:spAutoFit/>
          </a:bodyPr>
          <a:lstStyle/>
          <a:p>
            <a:pPr algn="ctr"/>
            <a:r>
              <a:rPr lang="es-CO" sz="1400" dirty="0">
                <a:latin typeface="Verdana" panose="020B0604030504040204" pitchFamily="34" charset="0"/>
                <a:ea typeface="Verdana" panose="020B0604030504040204" pitchFamily="34" charset="0"/>
                <a:cs typeface="Arial" panose="020B0604020202020204" pitchFamily="34" charset="0"/>
              </a:rPr>
              <a:t>ATENCIÓN DURANTE TODO EL </a:t>
            </a:r>
            <a:r>
              <a:rPr lang="es-CO" sz="1400" u="sng" dirty="0">
                <a:latin typeface="Verdana" panose="020B0604030504040204" pitchFamily="34" charset="0"/>
                <a:ea typeface="Verdana" panose="020B0604030504040204" pitchFamily="34" charset="0"/>
                <a:cs typeface="Arial" panose="020B0604020202020204" pitchFamily="34" charset="0"/>
              </a:rPr>
              <a:t>CURSO DE VIDA</a:t>
            </a:r>
          </a:p>
        </p:txBody>
      </p:sp>
      <p:pic>
        <p:nvPicPr>
          <p:cNvPr id="8" name="Imagen 7">
            <a:extLst>
              <a:ext uri="{FF2B5EF4-FFF2-40B4-BE49-F238E27FC236}">
                <a16:creationId xmlns:a16="http://schemas.microsoft.com/office/drawing/2014/main" id="{94CCC0BE-2E48-4872-BFC8-466C8BB316B2}"/>
              </a:ext>
            </a:extLst>
          </p:cNvPr>
          <p:cNvPicPr>
            <a:picLocks noChangeAspect="1"/>
          </p:cNvPicPr>
          <p:nvPr/>
        </p:nvPicPr>
        <p:blipFill>
          <a:blip r:embed="rId2"/>
          <a:stretch>
            <a:fillRect/>
          </a:stretch>
        </p:blipFill>
        <p:spPr>
          <a:xfrm>
            <a:off x="1706999" y="2275298"/>
            <a:ext cx="8777996" cy="3140339"/>
          </a:xfrm>
          <a:prstGeom prst="rect">
            <a:avLst/>
          </a:prstGeom>
        </p:spPr>
      </p:pic>
      <p:sp>
        <p:nvSpPr>
          <p:cNvPr id="9" name="Rectángulo 8">
            <a:extLst>
              <a:ext uri="{FF2B5EF4-FFF2-40B4-BE49-F238E27FC236}">
                <a16:creationId xmlns:a16="http://schemas.microsoft.com/office/drawing/2014/main" id="{DD5825FB-D9CE-4391-9B77-2CA299AF2EAD}"/>
              </a:ext>
            </a:extLst>
          </p:cNvPr>
          <p:cNvSpPr/>
          <p:nvPr/>
        </p:nvSpPr>
        <p:spPr>
          <a:xfrm>
            <a:off x="1405093" y="5665136"/>
            <a:ext cx="9381809" cy="307777"/>
          </a:xfrm>
          <a:prstGeom prst="rect">
            <a:avLst/>
          </a:prstGeom>
          <a:solidFill>
            <a:schemeClr val="accent5">
              <a:lumMod val="60000"/>
              <a:lumOff val="40000"/>
            </a:schemeClr>
          </a:solidFill>
        </p:spPr>
        <p:txBody>
          <a:bodyPr wrap="square">
            <a:spAutoFit/>
          </a:bodyPr>
          <a:lstStyle/>
          <a:p>
            <a:pPr algn="ctr"/>
            <a:r>
              <a:rPr lang="es-CO" sz="1400" dirty="0">
                <a:latin typeface="Verdana" panose="020B0604030504040204" pitchFamily="34" charset="0"/>
                <a:ea typeface="Verdana" panose="020B0604030504040204" pitchFamily="34" charset="0"/>
                <a:cs typeface="Arial" panose="020B0604020202020204" pitchFamily="34" charset="0"/>
              </a:rPr>
              <a:t>PARA GENERAR SOCIEDADES CON BIENESTAR</a:t>
            </a:r>
          </a:p>
        </p:txBody>
      </p:sp>
    </p:spTree>
    <p:extLst>
      <p:ext uri="{BB962C8B-B14F-4D97-AF65-F5344CB8AC3E}">
        <p14:creationId xmlns:p14="http://schemas.microsoft.com/office/powerpoint/2010/main" val="932078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225FEF7D-42D0-464D-835A-225B8CC226EB}"/>
              </a:ext>
            </a:extLst>
          </p:cNvPr>
          <p:cNvSpPr txBox="1"/>
          <p:nvPr/>
        </p:nvSpPr>
        <p:spPr>
          <a:xfrm>
            <a:off x="1333904" y="884997"/>
            <a:ext cx="6725225" cy="338554"/>
          </a:xfrm>
          <a:prstGeom prst="rect">
            <a:avLst/>
          </a:prstGeom>
          <a:noFill/>
        </p:spPr>
        <p:txBody>
          <a:bodyPr wrap="square" rtlCol="0">
            <a:spAutoFit/>
          </a:bodyPr>
          <a:lstStyle/>
          <a:p>
            <a:r>
              <a:rPr lang="es-CO" sz="1600" dirty="0">
                <a:latin typeface="+mj-lt"/>
              </a:rPr>
              <a:t>Instituto Colombiano de Bienestar Familiar</a:t>
            </a:r>
          </a:p>
        </p:txBody>
      </p:sp>
      <p:pic>
        <p:nvPicPr>
          <p:cNvPr id="7" name="Imagen 6">
            <a:extLst>
              <a:ext uri="{FF2B5EF4-FFF2-40B4-BE49-F238E27FC236}">
                <a16:creationId xmlns:a16="http://schemas.microsoft.com/office/drawing/2014/main" id="{56F2976C-A377-44C7-9FCE-CA307D145DA2}"/>
              </a:ext>
            </a:extLst>
          </p:cNvPr>
          <p:cNvPicPr>
            <a:picLocks noChangeAspect="1"/>
          </p:cNvPicPr>
          <p:nvPr/>
        </p:nvPicPr>
        <p:blipFill rotWithShape="1">
          <a:blip r:embed="rId2">
            <a:extLst>
              <a:ext uri="{28A0092B-C50C-407E-A947-70E740481C1C}">
                <a14:useLocalDpi xmlns:a14="http://schemas.microsoft.com/office/drawing/2010/main" val="0"/>
              </a:ext>
            </a:extLst>
          </a:blip>
          <a:srcRect t="4405"/>
          <a:stretch/>
        </p:blipFill>
        <p:spPr>
          <a:xfrm>
            <a:off x="510462" y="1232405"/>
            <a:ext cx="11235290" cy="5402074"/>
          </a:xfrm>
          <a:prstGeom prst="rect">
            <a:avLst/>
          </a:prstGeom>
        </p:spPr>
      </p:pic>
      <p:sp>
        <p:nvSpPr>
          <p:cNvPr id="8" name="TextBox 6">
            <a:extLst>
              <a:ext uri="{FF2B5EF4-FFF2-40B4-BE49-F238E27FC236}">
                <a16:creationId xmlns:a16="http://schemas.microsoft.com/office/drawing/2014/main" id="{D806F2A8-6F52-4010-8CBE-09B3E8CB0CEC}"/>
              </a:ext>
            </a:extLst>
          </p:cNvPr>
          <p:cNvSpPr txBox="1"/>
          <p:nvPr/>
        </p:nvSpPr>
        <p:spPr>
          <a:xfrm>
            <a:off x="1333904" y="95937"/>
            <a:ext cx="10142235" cy="584775"/>
          </a:xfrm>
          <a:prstGeom prst="rect">
            <a:avLst/>
          </a:prstGeom>
          <a:noFill/>
        </p:spPr>
        <p:txBody>
          <a:bodyPr wrap="square" rtlCol="0">
            <a:spAutoFit/>
          </a:bodyPr>
          <a:lstStyle/>
          <a:p>
            <a:pPr algn="ctr"/>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MODELO DE TRANSPARENCIA</a:t>
            </a:r>
          </a:p>
        </p:txBody>
      </p:sp>
    </p:spTree>
    <p:extLst>
      <p:ext uri="{BB962C8B-B14F-4D97-AF65-F5344CB8AC3E}">
        <p14:creationId xmlns:p14="http://schemas.microsoft.com/office/powerpoint/2010/main" val="285331475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6AAA171EB471B48B1CC1D0B830D2573" ma:contentTypeVersion="16" ma:contentTypeDescription="Crear nuevo documento." ma:contentTypeScope="" ma:versionID="f0968b8d3c327d4330d4d4c91d688ef6">
  <xsd:schema xmlns:xsd="http://www.w3.org/2001/XMLSchema" xmlns:xs="http://www.w3.org/2001/XMLSchema" xmlns:p="http://schemas.microsoft.com/office/2006/metadata/properties" xmlns:ns2="4ad7cec7-c4f8-4da3-aacd-e209464063d9" xmlns:ns3="e38f91ab-addf-46ce-a247-6d139be0a9c1" targetNamespace="http://schemas.microsoft.com/office/2006/metadata/properties" ma:root="true" ma:fieldsID="c6ffd27e6dbf234efeef7c4a24f8d90c" ns2:_="" ns3:_="">
    <xsd:import namespace="4ad7cec7-c4f8-4da3-aacd-e209464063d9"/>
    <xsd:import namespace="e38f91ab-addf-46ce-a247-6d139be0a9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d7cec7-c4f8-4da3-aacd-e209464063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2a639bc6-dc8c-43a0-baeb-edbb56d427b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8f91ab-addf-46ce-a247-6d139be0a9c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df1c28-7281-41fe-b592-5c863cbdb7a0}" ma:internalName="TaxCatchAll" ma:showField="CatchAllData" ma:web="e38f91ab-addf-46ce-a247-6d139be0a9c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38f91ab-addf-46ce-a247-6d139be0a9c1" xsi:nil="true"/>
    <lcf76f155ced4ddcb4097134ff3c332f xmlns="4ad7cec7-c4f8-4da3-aacd-e209464063d9">
      <Terms xmlns="http://schemas.microsoft.com/office/infopath/2007/PartnerControls"/>
    </lcf76f155ced4ddcb4097134ff3c332f>
    <SharedWithUsers xmlns="e38f91ab-addf-46ce-a247-6d139be0a9c1">
      <UserInfo>
        <DisplayName>Carlos Londono Piedrahita</DisplayName>
        <AccountId>389</AccountId>
        <AccountType/>
      </UserInfo>
    </SharedWithUsers>
  </documentManagement>
</p:properties>
</file>

<file path=customXml/itemProps1.xml><?xml version="1.0" encoding="utf-8"?>
<ds:datastoreItem xmlns:ds="http://schemas.openxmlformats.org/officeDocument/2006/customXml" ds:itemID="{DFE27236-B2F7-4918-BC3E-1D6C3DE53559}">
  <ds:schemaRefs>
    <ds:schemaRef ds:uri="http://schemas.microsoft.com/sharepoint/v3/contenttype/forms"/>
  </ds:schemaRefs>
</ds:datastoreItem>
</file>

<file path=customXml/itemProps2.xml><?xml version="1.0" encoding="utf-8"?>
<ds:datastoreItem xmlns:ds="http://schemas.openxmlformats.org/officeDocument/2006/customXml" ds:itemID="{41B47521-F5FE-483B-BC30-E6F7E41FC76D}"/>
</file>

<file path=customXml/itemProps3.xml><?xml version="1.0" encoding="utf-8"?>
<ds:datastoreItem xmlns:ds="http://schemas.openxmlformats.org/officeDocument/2006/customXml" ds:itemID="{7DC1B398-A7B4-481B-9D32-83FF35AA09CC}">
  <ds:schemaRefs>
    <ds:schemaRef ds:uri="http://schemas.microsoft.com/office/2006/metadata/properties"/>
    <ds:schemaRef ds:uri="http://schemas.microsoft.com/office/infopath/2007/PartnerControls"/>
    <ds:schemaRef ds:uri="e38f91ab-addf-46ce-a247-6d139be0a9c1"/>
    <ds:schemaRef ds:uri="4ad7cec7-c4f8-4da3-aacd-e209464063d9"/>
  </ds:schemaRefs>
</ds:datastoreItem>
</file>

<file path=docProps/app.xml><?xml version="1.0" encoding="utf-8"?>
<Properties xmlns="http://schemas.openxmlformats.org/officeDocument/2006/extended-properties" xmlns:vt="http://schemas.openxmlformats.org/officeDocument/2006/docPropsVTypes">
  <TotalTime>11426</TotalTime>
  <Words>3543</Words>
  <Application>Microsoft Office PowerPoint</Application>
  <PresentationFormat>Panorámica</PresentationFormat>
  <Paragraphs>831</Paragraphs>
  <Slides>47</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47</vt:i4>
      </vt:variant>
    </vt:vector>
  </HeadingPairs>
  <TitlesOfParts>
    <vt:vector size="55" baseType="lpstr">
      <vt:lpstr>Arial</vt:lpstr>
      <vt:lpstr>Arial Narrow</vt:lpstr>
      <vt:lpstr>Calibri</vt:lpstr>
      <vt:lpstr>Calibri Light</vt:lpstr>
      <vt:lpstr>Century Gothic</vt:lpstr>
      <vt:lpstr>Nunito Sans</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Yohan Andres Pinzon Pinilla</dc:creator>
  <cp:lastModifiedBy>Luz Maria Caicedo Eraso</cp:lastModifiedBy>
  <cp:revision>14</cp:revision>
  <dcterms:created xsi:type="dcterms:W3CDTF">2023-05-24T15:42:17Z</dcterms:created>
  <dcterms:modified xsi:type="dcterms:W3CDTF">2023-09-18T20:56:28Z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0x010100F6AAA171EB471B48B1CC1D0B830D2573</vt:lpwstr>
  </property>
  <property fmtid="{D5CDD505-2E9C-101B-9397-08002B2CF9AE}" pid="3" name="MediaServiceImageTags">
    <vt:lpwstr/>
  </property>
</Properties>
</file>