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257" r:id="rId3"/>
    <p:sldId id="276" r:id="rId4"/>
    <p:sldId id="288" r:id="rId5"/>
    <p:sldId id="278" r:id="rId6"/>
    <p:sldId id="287" r:id="rId7"/>
    <p:sldId id="282" r:id="rId8"/>
    <p:sldId id="283" r:id="rId9"/>
    <p:sldId id="279" r:id="rId10"/>
    <p:sldId id="274" r:id="rId11"/>
    <p:sldId id="285" r:id="rId12"/>
    <p:sldId id="284" r:id="rId13"/>
    <p:sldId id="258" r:id="rId14"/>
    <p:sldId id="265" r:id="rId15"/>
    <p:sldId id="286" r:id="rId16"/>
    <p:sldId id="291" r:id="rId17"/>
    <p:sldId id="264" r:id="rId18"/>
    <p:sldId id="268" r:id="rId19"/>
    <p:sldId id="263" r:id="rId20"/>
    <p:sldId id="280" r:id="rId21"/>
    <p:sldId id="281" r:id="rId22"/>
    <p:sldId id="270" r:id="rId23"/>
    <p:sldId id="290" r:id="rId24"/>
    <p:sldId id="266" r:id="rId25"/>
    <p:sldId id="269" r:id="rId26"/>
    <p:sldId id="262" r:id="rId27"/>
    <p:sldId id="271" r:id="rId28"/>
    <p:sldId id="272" r:id="rId29"/>
    <p:sldId id="273" r:id="rId30"/>
    <p:sldId id="267" r:id="rId31"/>
    <p:sldId id="275" r:id="rId32"/>
    <p:sldId id="289" r:id="rId33"/>
    <p:sldId id="259" r:id="rId34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5E96"/>
    <a:srgbClr val="E6E6E6"/>
    <a:srgbClr val="4EAE2D"/>
    <a:srgbClr val="FFD4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1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EAF14C-D2BD-4E9A-B2F5-610F6EE93B77}" type="datetimeFigureOut">
              <a:rPr lang="es-CO" smtClean="0"/>
              <a:t>1/10/2026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E034A7-7A80-4981-92B6-6E0B9BCEE2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33049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E034A7-7A80-4981-92B6-6E0B9BCEE26A}" type="slidenum">
              <a:rPr lang="es-CO" smtClean="0"/>
              <a:t>14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988174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E034A7-7A80-4981-92B6-6E0B9BCEE26A}" type="slidenum">
              <a:rPr lang="es-CO" smtClean="0"/>
              <a:t>15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988174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AB681B-9E58-D276-56EC-49221CCDA1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53A3A122-1AB6-3F5B-E7A9-CD280D7703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80983E86-FF06-2017-A039-907C00F94D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D974DB5-B0E0-49D0-B117-FD8265A3C0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E034A7-7A80-4981-92B6-6E0B9BCEE26A}" type="slidenum">
              <a:rPr lang="es-CO" smtClean="0"/>
              <a:t>16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651015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8BE28E-A983-E9D4-0FC0-73BF41A560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DC718DD-C5E4-AEB7-4B55-6F7FB74FC3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FB91CE-7429-1B3F-2E3D-00BDDFEE8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5E582-571E-2C44-A558-E43428A21D92}" type="datetimeFigureOut">
              <a:rPr lang="es-CO" smtClean="0"/>
              <a:t>1/10/2026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DB70573-F9CB-5F86-E578-91BF93E6D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FE1B7DB-0711-A54B-992A-E27B83410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D73E0-65E9-BA4E-9034-8C5D21F128D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00756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8612AB-9047-7584-B18D-7AC093709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7A6DD8C-DB8F-85F3-31D9-1150A65AB4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884B67D-9AED-E589-CAA5-612E41CF1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5E582-571E-2C44-A558-E43428A21D92}" type="datetimeFigureOut">
              <a:rPr lang="es-CO" smtClean="0"/>
              <a:t>1/10/2026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A5A56E6-164F-34E8-5EE2-AA69223C8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36E855F-53C3-DCB8-1A9A-81C4AB678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D73E0-65E9-BA4E-9034-8C5D21F128D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22043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10A685-8BAF-B5FB-9421-CF0C8AF53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0302876-3520-5247-8A0F-886FF1A125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CAF692D-0197-ECAD-BE1F-2837959FB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5E582-571E-2C44-A558-E43428A21D92}" type="datetimeFigureOut">
              <a:rPr lang="es-CO" smtClean="0"/>
              <a:t>1/10/2026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62C72B5-04BA-C7DD-90E7-504BF984B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CF1BB6E-5B5C-4CD9-CE49-D1A5E123E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D73E0-65E9-BA4E-9034-8C5D21F128D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14347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C3D479-10C3-6BA3-131E-2AC792E2B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BC44E9B-9B5D-9DE5-9F64-56A94A16FE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9A82BD0-10B5-F139-253E-08A3B494F7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B2159F4-00EF-2A3D-A169-92B33A813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5E582-571E-2C44-A558-E43428A21D92}" type="datetimeFigureOut">
              <a:rPr lang="es-CO" smtClean="0"/>
              <a:t>1/10/2026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6774B62-D5A2-F0FA-D633-711CED6E6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C7CEB1E-3205-8AF1-DDFE-3C59FE544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D73E0-65E9-BA4E-9034-8C5D21F128D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37791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874034-2696-F012-46E5-2F3A4D12B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A52D339-57AC-8E27-37AD-992BDC8A9B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6D6903A-4525-B3A4-4077-2D4FC287B5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2B77503-825D-9177-DEFA-095860C066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0CF2895-61AC-8678-15D9-584ED22FA8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A9124B5-DC9B-17E6-66CE-054A25EC9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5E582-571E-2C44-A558-E43428A21D92}" type="datetimeFigureOut">
              <a:rPr lang="es-CO" smtClean="0"/>
              <a:t>1/10/2026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EED10DB-AA65-B1DA-C5CF-DFC3F252B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83CB626-A1AD-BA94-1565-20F58365A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D73E0-65E9-BA4E-9034-8C5D21F128D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05419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D94251-6CED-FA49-3C46-D90F40479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F74E359-2F6D-86C5-E3DF-FA1F8F0F4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5E582-571E-2C44-A558-E43428A21D92}" type="datetimeFigureOut">
              <a:rPr lang="es-CO" smtClean="0"/>
              <a:t>1/10/2026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E67DD1B-6AC8-A1F1-E656-5A35A1BB9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690D46C-ACA1-500E-933E-63311A404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D73E0-65E9-BA4E-9034-8C5D21F128D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96855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06018B9-107F-9FA6-E8DB-AD6DE05BCC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5E582-571E-2C44-A558-E43428A21D92}" type="datetimeFigureOut">
              <a:rPr lang="es-CO" smtClean="0"/>
              <a:t>1/10/2026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9B43357-EF31-4F92-B57A-0D58B2ACF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6F8CBAF-0624-9A0F-3D13-6F6A7A026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D73E0-65E9-BA4E-9034-8C5D21F128D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64855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80E644-D42D-EFD8-25BB-A569F76C3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4B651A6-B717-E7E0-EC97-A23C5583CF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FE213B6-56C1-D7E5-CF2E-1B8A590CC1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C5CE301-0ABD-FE8E-357D-4B71D9FE8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5E582-571E-2C44-A558-E43428A21D92}" type="datetimeFigureOut">
              <a:rPr lang="es-CO" smtClean="0"/>
              <a:t>1/10/2026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513DA12-D753-97EB-749C-33061F141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FC27287-4F1F-A1B8-1E48-4C7D531E0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D73E0-65E9-BA4E-9034-8C5D21F128D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60163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D13B20-D102-0AE9-4E0F-558E6E832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4A8871A-86F6-6ED2-29AD-34345C2C0109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5891F8D-BE4C-0B75-FBB0-1159D7DEEE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69B7D71-C214-DFAA-6A27-BA3DB3C9E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5E582-571E-2C44-A558-E43428A21D92}" type="datetimeFigureOut">
              <a:rPr lang="es-CO" smtClean="0"/>
              <a:t>1/10/2026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7D5441A-F7BF-AB1C-0A9B-233D4C23F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4C2CCAA-7B9A-8B7F-599F-79098B729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D73E0-65E9-BA4E-9034-8C5D21F128D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26395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A1DFED-CC76-C139-0E3B-8C91C4F55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09D8A17-8DDA-20A8-34AC-D4CE1DD78B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9F06313-CB3A-3A81-D19E-314FCCCD21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5E582-571E-2C44-A558-E43428A21D92}" type="datetimeFigureOut">
              <a:rPr lang="es-CO" smtClean="0"/>
              <a:t>1/10/2026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8010C74-0601-634B-F524-8FBD0E8B57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A269C49-0315-030A-65BA-C6398F265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D73E0-65E9-BA4E-9034-8C5D21F128D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82065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795E396-28AB-2287-78E7-D0BE5C9D18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5D47FA3-ACA5-47EF-5BB3-8A9F64D438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8A96BBF-0ADA-247E-1AC0-A189FE696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5E582-571E-2C44-A558-E43428A21D92}" type="datetimeFigureOut">
              <a:rPr lang="es-CO" smtClean="0"/>
              <a:t>1/10/2026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30DEA3D-54FB-E0DA-9A51-B64BAD7F3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CCA18A5-4DC5-142D-0F04-B2A0C5B56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D73E0-65E9-BA4E-9034-8C5D21F128D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97049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FBAD091-C36C-1CCC-3DD6-2782A8283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0EF8C48-A7B2-A50F-8690-E0A33B1C9A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F6F5755-582B-28A6-BF37-7DCD0239BC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BC5E582-571E-2C44-A558-E43428A21D92}" type="datetimeFigureOut">
              <a:rPr lang="es-CO" smtClean="0"/>
              <a:t>1/10/2026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74E316F-92D4-A026-5850-365030F75B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2F6BD4A-DA23-74C3-55DA-ACCF232823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8AD73E0-65E9-BA4E-9034-8C5D21F128D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48632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27D5A7E-852D-133F-A33C-BE822B6E097A}"/>
              </a:ext>
            </a:extLst>
          </p:cNvPr>
          <p:cNvSpPr txBox="1"/>
          <p:nvPr/>
        </p:nvSpPr>
        <p:spPr>
          <a:xfrm>
            <a:off x="3979825" y="1974193"/>
            <a:ext cx="785910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4000" b="1" dirty="0">
                <a:ln>
                  <a:solidFill>
                    <a:srgbClr val="085E96"/>
                  </a:solidFill>
                </a:ln>
                <a:solidFill>
                  <a:srgbClr val="085E96"/>
                </a:solidFill>
                <a:effectLst/>
                <a:latin typeface="Helvetica" pitchFamily="2" charset="0"/>
              </a:rPr>
              <a:t>Título</a:t>
            </a:r>
            <a:endParaRPr lang="es-CO" sz="4400" b="1" dirty="0">
              <a:solidFill>
                <a:srgbClr val="085E96"/>
              </a:solidFill>
              <a:effectLst/>
              <a:latin typeface="Helvetica" pitchFamily="2" charset="0"/>
            </a:endParaRPr>
          </a:p>
          <a:p>
            <a:pPr algn="l"/>
            <a:endParaRPr lang="es-CO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90D040E-5EDB-B01F-982F-03E3FC1BCFE8}"/>
              </a:ext>
            </a:extLst>
          </p:cNvPr>
          <p:cNvSpPr txBox="1"/>
          <p:nvPr/>
        </p:nvSpPr>
        <p:spPr>
          <a:xfrm>
            <a:off x="4984163" y="3128485"/>
            <a:ext cx="58504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2000" b="1" dirty="0">
                <a:solidFill>
                  <a:srgbClr val="085E9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Subtítulo </a:t>
            </a:r>
            <a:endParaRPr lang="es-CO" sz="2000" b="1" dirty="0">
              <a:solidFill>
                <a:srgbClr val="085E96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ctr"/>
            <a:endParaRPr lang="es-CO" sz="2000" dirty="0">
              <a:solidFill>
                <a:srgbClr val="085E96"/>
              </a:solidFill>
              <a:effectLst/>
              <a:latin typeface="Helvetica" pitchFamily="2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C68EC12-7270-DCC9-8770-7ED17FAF9FF9}"/>
              </a:ext>
            </a:extLst>
          </p:cNvPr>
          <p:cNvSpPr txBox="1"/>
          <p:nvPr/>
        </p:nvSpPr>
        <p:spPr>
          <a:xfrm>
            <a:off x="5678448" y="4005778"/>
            <a:ext cx="446185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2000" dirty="0">
                <a:solidFill>
                  <a:srgbClr val="085E9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Texto</a:t>
            </a:r>
            <a:r>
              <a:rPr lang="es-CO" sz="2000" dirty="0">
                <a:solidFill>
                  <a:srgbClr val="085E9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 </a:t>
            </a:r>
          </a:p>
          <a:p>
            <a:pPr algn="l"/>
            <a:endParaRPr lang="es-CO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DFA1839-3E02-2738-A186-BB4A6BE5F896}"/>
              </a:ext>
            </a:extLst>
          </p:cNvPr>
          <p:cNvSpPr txBox="1"/>
          <p:nvPr/>
        </p:nvSpPr>
        <p:spPr>
          <a:xfrm>
            <a:off x="287169" y="6397731"/>
            <a:ext cx="114158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419" sz="1100" b="1" dirty="0">
                <a:solidFill>
                  <a:schemeClr val="bg1"/>
                </a:solidFill>
              </a:rPr>
              <a:t>PÚBLICA</a:t>
            </a:r>
            <a:endParaRPr lang="es-CO" sz="1100" b="1" dirty="0">
              <a:solidFill>
                <a:schemeClr val="bg1"/>
              </a:solidFill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104C510-E360-8420-67B7-5EB592D10A8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4057" y="346478"/>
            <a:ext cx="1184873" cy="1361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573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FDF5E25-3B62-9044-585B-124D478DCFA3}"/>
              </a:ext>
            </a:extLst>
          </p:cNvPr>
          <p:cNvSpPr txBox="1"/>
          <p:nvPr/>
        </p:nvSpPr>
        <p:spPr>
          <a:xfrm>
            <a:off x="3715559" y="1675558"/>
            <a:ext cx="79787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32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Título</a:t>
            </a:r>
            <a:endParaRPr lang="es-CO" sz="3200" b="1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79B989A-081F-85F6-78DE-E468BAA8E5B1}"/>
              </a:ext>
            </a:extLst>
          </p:cNvPr>
          <p:cNvSpPr txBox="1"/>
          <p:nvPr/>
        </p:nvSpPr>
        <p:spPr>
          <a:xfrm>
            <a:off x="5633682" y="2434047"/>
            <a:ext cx="45595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Subtítulo</a:t>
            </a:r>
            <a:endParaRPr lang="es-CO" sz="2000" dirty="0">
              <a:solidFill>
                <a:schemeClr val="accent1">
                  <a:lumMod val="20000"/>
                  <a:lumOff val="8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F6084CB-F1C2-BB40-BD4B-994BA16BCABE}"/>
              </a:ext>
            </a:extLst>
          </p:cNvPr>
          <p:cNvSpPr txBox="1"/>
          <p:nvPr/>
        </p:nvSpPr>
        <p:spPr>
          <a:xfrm>
            <a:off x="6850031" y="3007871"/>
            <a:ext cx="1536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419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Texto</a:t>
            </a:r>
            <a:endParaRPr lang="es-CO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F6D94E9-5171-F89E-AA7F-E25CA63C623F}"/>
              </a:ext>
            </a:extLst>
          </p:cNvPr>
          <p:cNvSpPr txBox="1"/>
          <p:nvPr/>
        </p:nvSpPr>
        <p:spPr>
          <a:xfrm>
            <a:off x="245638" y="6418766"/>
            <a:ext cx="1141582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419" sz="1100" b="1" dirty="0">
                <a:solidFill>
                  <a:schemeClr val="bg1"/>
                </a:solidFill>
              </a:rPr>
              <a:t>PÚBLICA</a:t>
            </a:r>
            <a:endParaRPr lang="es-CO" sz="1100" b="1" dirty="0">
              <a:solidFill>
                <a:schemeClr val="bg1"/>
              </a:solidFill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23013C9-B5F6-97D0-1DAA-6DAEE8DA87C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681" y="156379"/>
            <a:ext cx="842773" cy="96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8668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C99315-B06D-026F-C53B-FD37A994BF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5E88911-5B9F-F7CD-8A9E-9DC8A053CFFE}"/>
              </a:ext>
            </a:extLst>
          </p:cNvPr>
          <p:cNvSpPr txBox="1"/>
          <p:nvPr/>
        </p:nvSpPr>
        <p:spPr>
          <a:xfrm>
            <a:off x="1611309" y="1827960"/>
            <a:ext cx="78858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4400" b="1" dirty="0">
                <a:solidFill>
                  <a:srgbClr val="085E9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TÍTULO</a:t>
            </a:r>
            <a:endParaRPr lang="es-CO" sz="4400" dirty="0">
              <a:solidFill>
                <a:srgbClr val="085E96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70A6E87-5715-EE9F-1085-C5926E577119}"/>
              </a:ext>
            </a:extLst>
          </p:cNvPr>
          <p:cNvSpPr txBox="1"/>
          <p:nvPr/>
        </p:nvSpPr>
        <p:spPr>
          <a:xfrm>
            <a:off x="1702689" y="2977483"/>
            <a:ext cx="10717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lvl="0" indent="-285750" fontAlgn="base">
              <a:buFont typeface="Arial" panose="020B0604020202020204" pitchFamily="34" charset="0"/>
              <a:buChar char="•"/>
            </a:pPr>
            <a:r>
              <a:rPr lang="es-419" b="1" dirty="0">
                <a:latin typeface="Helvetica" panose="020B0604020202020204" pitchFamily="34" charset="0"/>
                <a:cs typeface="Helvetica" panose="020B0604020202020204" pitchFamily="34" charset="0"/>
              </a:rPr>
              <a:t>Texto</a:t>
            </a:r>
            <a:endParaRPr lang="es-CO" b="1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endParaRPr lang="es-CO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4C64455-0AB7-EFA6-E0C5-297B9E3ED1F1}"/>
              </a:ext>
            </a:extLst>
          </p:cNvPr>
          <p:cNvSpPr txBox="1"/>
          <p:nvPr/>
        </p:nvSpPr>
        <p:spPr>
          <a:xfrm>
            <a:off x="245638" y="6418766"/>
            <a:ext cx="1141582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419" sz="1100" b="1" dirty="0">
                <a:solidFill>
                  <a:schemeClr val="bg1"/>
                </a:solidFill>
              </a:rPr>
              <a:t>PÚBLICA</a:t>
            </a:r>
            <a:endParaRPr lang="es-CO" sz="1100" b="1" dirty="0">
              <a:solidFill>
                <a:schemeClr val="bg1"/>
              </a:solidFill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B285A8F-4D7C-079D-1DA1-3FA301FD7E7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681" y="156379"/>
            <a:ext cx="842773" cy="96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7611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C99315-B06D-026F-C53B-FD37A994BF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5E88911-5B9F-F7CD-8A9E-9DC8A053CFFE}"/>
              </a:ext>
            </a:extLst>
          </p:cNvPr>
          <p:cNvSpPr txBox="1"/>
          <p:nvPr/>
        </p:nvSpPr>
        <p:spPr>
          <a:xfrm>
            <a:off x="-889209" y="2202864"/>
            <a:ext cx="78858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4400" b="1" dirty="0">
                <a:solidFill>
                  <a:srgbClr val="085E9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TÍTULO</a:t>
            </a:r>
            <a:endParaRPr lang="es-CO" sz="4400" dirty="0">
              <a:solidFill>
                <a:srgbClr val="085E96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70A6E87-5715-EE9F-1085-C5926E577119}"/>
              </a:ext>
            </a:extLst>
          </p:cNvPr>
          <p:cNvSpPr txBox="1"/>
          <p:nvPr/>
        </p:nvSpPr>
        <p:spPr>
          <a:xfrm>
            <a:off x="2105025" y="3514725"/>
            <a:ext cx="10717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lvl="0" indent="-285750" fontAlgn="base">
              <a:buFont typeface="Arial" panose="020B0604020202020204" pitchFamily="34" charset="0"/>
              <a:buChar char="•"/>
            </a:pPr>
            <a:r>
              <a:rPr lang="es-419" b="1" dirty="0">
                <a:latin typeface="Helvetica" panose="020B0604020202020204" pitchFamily="34" charset="0"/>
                <a:cs typeface="Helvetica" panose="020B0604020202020204" pitchFamily="34" charset="0"/>
              </a:rPr>
              <a:t>Texto</a:t>
            </a:r>
            <a:endParaRPr lang="es-CO" b="1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endParaRPr lang="es-CO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4C64455-0AB7-EFA6-E0C5-297B9E3ED1F1}"/>
              </a:ext>
            </a:extLst>
          </p:cNvPr>
          <p:cNvSpPr txBox="1"/>
          <p:nvPr/>
        </p:nvSpPr>
        <p:spPr>
          <a:xfrm>
            <a:off x="245638" y="6418766"/>
            <a:ext cx="1141582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419" sz="1100" b="1" dirty="0"/>
              <a:t>PÚBLICA</a:t>
            </a:r>
            <a:endParaRPr lang="es-CO" sz="1100" b="1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7D31872-5C03-B8DC-4267-05372E9121E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681" y="156379"/>
            <a:ext cx="842773" cy="96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9624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7CA01018-0BFC-75DA-0479-6A30B7CA477E}"/>
              </a:ext>
            </a:extLst>
          </p:cNvPr>
          <p:cNvSpPr txBox="1"/>
          <p:nvPr/>
        </p:nvSpPr>
        <p:spPr>
          <a:xfrm>
            <a:off x="1387220" y="1380359"/>
            <a:ext cx="85602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3200" b="1" dirty="0">
                <a:solidFill>
                  <a:srgbClr val="085E9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Título</a:t>
            </a:r>
            <a:endParaRPr lang="es-CO" sz="3200" b="1" dirty="0">
              <a:solidFill>
                <a:srgbClr val="085E96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BFC249C-170A-65AE-C071-9D866221EB5A}"/>
              </a:ext>
            </a:extLst>
          </p:cNvPr>
          <p:cNvSpPr txBox="1"/>
          <p:nvPr/>
        </p:nvSpPr>
        <p:spPr>
          <a:xfrm>
            <a:off x="1341987" y="2220781"/>
            <a:ext cx="53753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2400" b="1" dirty="0">
                <a:solidFill>
                  <a:srgbClr val="085E9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Subtítulo</a:t>
            </a:r>
            <a:r>
              <a:rPr lang="es-CO" sz="2400" b="1" dirty="0">
                <a:solidFill>
                  <a:srgbClr val="085E9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00EFB3A-AFB5-2598-F805-BC49F299A3F9}"/>
              </a:ext>
            </a:extLst>
          </p:cNvPr>
          <p:cNvSpPr txBox="1"/>
          <p:nvPr/>
        </p:nvSpPr>
        <p:spPr>
          <a:xfrm>
            <a:off x="988039" y="2976943"/>
            <a:ext cx="8201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s-419" b="1" dirty="0">
                <a:solidFill>
                  <a:srgbClr val="4EAE2D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Texto</a:t>
            </a:r>
            <a:r>
              <a:rPr lang="es-CO" b="1" dirty="0">
                <a:solidFill>
                  <a:srgbClr val="4EAE2D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. </a:t>
            </a:r>
          </a:p>
          <a:p>
            <a:endParaRPr lang="es-CO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AED8190-0A93-37B7-7580-2FD31074F293}"/>
              </a:ext>
            </a:extLst>
          </p:cNvPr>
          <p:cNvSpPr txBox="1"/>
          <p:nvPr/>
        </p:nvSpPr>
        <p:spPr>
          <a:xfrm>
            <a:off x="245638" y="6418766"/>
            <a:ext cx="1141582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419" sz="1100" b="1" dirty="0"/>
              <a:t>PÚBLICA</a:t>
            </a:r>
            <a:endParaRPr lang="es-CO" sz="1100" b="1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32B74C7-64ED-40AE-8A1F-8DF331B9957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681" y="156379"/>
            <a:ext cx="842773" cy="96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353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7CA01018-0BFC-75DA-0479-6A30B7CA477E}"/>
              </a:ext>
            </a:extLst>
          </p:cNvPr>
          <p:cNvSpPr txBox="1"/>
          <p:nvPr/>
        </p:nvSpPr>
        <p:spPr>
          <a:xfrm>
            <a:off x="1491922" y="1636007"/>
            <a:ext cx="85602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3200" b="1" dirty="0">
                <a:solidFill>
                  <a:srgbClr val="085E9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Título</a:t>
            </a:r>
            <a:endParaRPr lang="es-CO" sz="3200" b="1" dirty="0">
              <a:solidFill>
                <a:srgbClr val="085E96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BFC249C-170A-65AE-C071-9D866221EB5A}"/>
              </a:ext>
            </a:extLst>
          </p:cNvPr>
          <p:cNvSpPr txBox="1"/>
          <p:nvPr/>
        </p:nvSpPr>
        <p:spPr>
          <a:xfrm>
            <a:off x="1491922" y="2270412"/>
            <a:ext cx="53753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2400" b="1" dirty="0">
                <a:solidFill>
                  <a:srgbClr val="085E9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Subtítulo</a:t>
            </a:r>
            <a:r>
              <a:rPr lang="es-CO" sz="2400" b="1" dirty="0">
                <a:solidFill>
                  <a:srgbClr val="085E9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00EFB3A-AFB5-2598-F805-BC49F299A3F9}"/>
              </a:ext>
            </a:extLst>
          </p:cNvPr>
          <p:cNvSpPr txBox="1"/>
          <p:nvPr/>
        </p:nvSpPr>
        <p:spPr>
          <a:xfrm>
            <a:off x="1491922" y="2848927"/>
            <a:ext cx="8201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s-419" b="1" dirty="0">
                <a:solidFill>
                  <a:srgbClr val="4EAE2D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Texto</a:t>
            </a:r>
            <a:r>
              <a:rPr lang="es-CO" b="1" dirty="0">
                <a:solidFill>
                  <a:srgbClr val="4EAE2D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. </a:t>
            </a:r>
          </a:p>
          <a:p>
            <a:endParaRPr lang="es-CO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AED8190-0A93-37B7-7580-2FD31074F293}"/>
              </a:ext>
            </a:extLst>
          </p:cNvPr>
          <p:cNvSpPr txBox="1"/>
          <p:nvPr/>
        </p:nvSpPr>
        <p:spPr>
          <a:xfrm>
            <a:off x="245638" y="6418766"/>
            <a:ext cx="1141582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419" sz="1100" b="1" dirty="0">
                <a:solidFill>
                  <a:schemeClr val="bg1"/>
                </a:solidFill>
              </a:rPr>
              <a:t>PÚBLICA</a:t>
            </a:r>
            <a:endParaRPr lang="es-CO" sz="1100" b="1" dirty="0">
              <a:solidFill>
                <a:schemeClr val="bg1"/>
              </a:solidFill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BC1C57E-99D3-42CD-A201-B45F4F45348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681" y="156379"/>
            <a:ext cx="842773" cy="96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3367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7CA01018-0BFC-75DA-0479-6A30B7CA477E}"/>
              </a:ext>
            </a:extLst>
          </p:cNvPr>
          <p:cNvSpPr txBox="1"/>
          <p:nvPr/>
        </p:nvSpPr>
        <p:spPr>
          <a:xfrm>
            <a:off x="745740" y="1636007"/>
            <a:ext cx="85602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3200" b="1" dirty="0">
                <a:solidFill>
                  <a:srgbClr val="085E9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Título</a:t>
            </a:r>
            <a:endParaRPr lang="es-CO" sz="3200" b="1" dirty="0">
              <a:solidFill>
                <a:srgbClr val="085E96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BFC249C-170A-65AE-C071-9D866221EB5A}"/>
              </a:ext>
            </a:extLst>
          </p:cNvPr>
          <p:cNvSpPr txBox="1"/>
          <p:nvPr/>
        </p:nvSpPr>
        <p:spPr>
          <a:xfrm>
            <a:off x="818057" y="2334816"/>
            <a:ext cx="53753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2400" b="1" dirty="0">
                <a:solidFill>
                  <a:srgbClr val="085E9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Subtítulo</a:t>
            </a:r>
            <a:r>
              <a:rPr lang="es-CO" sz="2400" b="1" dirty="0">
                <a:solidFill>
                  <a:srgbClr val="085E9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00EFB3A-AFB5-2598-F805-BC49F299A3F9}"/>
              </a:ext>
            </a:extLst>
          </p:cNvPr>
          <p:cNvSpPr txBox="1"/>
          <p:nvPr/>
        </p:nvSpPr>
        <p:spPr>
          <a:xfrm>
            <a:off x="816429" y="3062428"/>
            <a:ext cx="6453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s-419" b="1" dirty="0">
                <a:solidFill>
                  <a:srgbClr val="4EAE2D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Texto</a:t>
            </a:r>
            <a:r>
              <a:rPr lang="es-CO" b="1" dirty="0">
                <a:solidFill>
                  <a:srgbClr val="4EAE2D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. </a:t>
            </a:r>
          </a:p>
          <a:p>
            <a:endParaRPr lang="es-CO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52ED429-189D-8B70-E251-F2A60EF8B010}"/>
              </a:ext>
            </a:extLst>
          </p:cNvPr>
          <p:cNvSpPr txBox="1"/>
          <p:nvPr/>
        </p:nvSpPr>
        <p:spPr>
          <a:xfrm>
            <a:off x="245638" y="6418766"/>
            <a:ext cx="1141582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419" sz="1100" b="1" dirty="0"/>
              <a:t>PÚBLICA</a:t>
            </a:r>
            <a:endParaRPr lang="es-CO" sz="1100" b="1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414EC85-E8AB-3748-95F4-D4F85B91251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681" y="156379"/>
            <a:ext cx="842773" cy="96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6830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7CA01018-0BFC-75DA-0479-6A30B7CA477E}"/>
              </a:ext>
            </a:extLst>
          </p:cNvPr>
          <p:cNvSpPr txBox="1"/>
          <p:nvPr/>
        </p:nvSpPr>
        <p:spPr>
          <a:xfrm>
            <a:off x="1255710" y="1557339"/>
            <a:ext cx="85602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3200" b="1" dirty="0">
                <a:solidFill>
                  <a:srgbClr val="085E9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Título</a:t>
            </a:r>
            <a:endParaRPr lang="es-CO" sz="3200" b="1" dirty="0">
              <a:solidFill>
                <a:srgbClr val="085E96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BFC249C-170A-65AE-C071-9D866221EB5A}"/>
              </a:ext>
            </a:extLst>
          </p:cNvPr>
          <p:cNvSpPr txBox="1"/>
          <p:nvPr/>
        </p:nvSpPr>
        <p:spPr>
          <a:xfrm>
            <a:off x="1323203" y="2142114"/>
            <a:ext cx="53753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2400" b="1" dirty="0">
                <a:solidFill>
                  <a:srgbClr val="085E9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Subtítulo</a:t>
            </a:r>
            <a:r>
              <a:rPr lang="es-CO" sz="2400" b="1" dirty="0">
                <a:solidFill>
                  <a:srgbClr val="085E9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00EFB3A-AFB5-2598-F805-BC49F299A3F9}"/>
              </a:ext>
            </a:extLst>
          </p:cNvPr>
          <p:cNvSpPr txBox="1"/>
          <p:nvPr/>
        </p:nvSpPr>
        <p:spPr>
          <a:xfrm>
            <a:off x="1250168" y="2865388"/>
            <a:ext cx="8201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s-419" b="1" dirty="0">
                <a:solidFill>
                  <a:srgbClr val="4EAE2D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Texto</a:t>
            </a:r>
            <a:r>
              <a:rPr lang="es-CO" b="1" dirty="0">
                <a:solidFill>
                  <a:srgbClr val="4EAE2D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. </a:t>
            </a:r>
          </a:p>
          <a:p>
            <a:endParaRPr lang="es-CO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EC60DCC-62A1-C230-FE13-C3C822E16934}"/>
              </a:ext>
            </a:extLst>
          </p:cNvPr>
          <p:cNvSpPr txBox="1"/>
          <p:nvPr/>
        </p:nvSpPr>
        <p:spPr>
          <a:xfrm>
            <a:off x="245638" y="6418766"/>
            <a:ext cx="1141582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419" sz="1100" b="1" dirty="0"/>
              <a:t>PÚBLICA</a:t>
            </a:r>
            <a:endParaRPr lang="es-CO" sz="1100" b="1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298D4BD-3E31-24B9-57C3-C5F4ACFAD6F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681" y="156379"/>
            <a:ext cx="842773" cy="96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4878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FDF5E25-3B62-9044-585B-124D478DCFA3}"/>
              </a:ext>
            </a:extLst>
          </p:cNvPr>
          <p:cNvSpPr txBox="1"/>
          <p:nvPr/>
        </p:nvSpPr>
        <p:spPr>
          <a:xfrm>
            <a:off x="2834239" y="1426245"/>
            <a:ext cx="79787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419" sz="32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Título</a:t>
            </a:r>
            <a:endParaRPr lang="es-CO" sz="3200" b="1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79B989A-081F-85F6-78DE-E468BAA8E5B1}"/>
              </a:ext>
            </a:extLst>
          </p:cNvPr>
          <p:cNvSpPr txBox="1"/>
          <p:nvPr/>
        </p:nvSpPr>
        <p:spPr>
          <a:xfrm>
            <a:off x="6193454" y="2019504"/>
            <a:ext cx="45595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419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Subtítulo</a:t>
            </a:r>
            <a:endParaRPr lang="es-CO" sz="2000" dirty="0">
              <a:solidFill>
                <a:schemeClr val="accent1">
                  <a:lumMod val="20000"/>
                  <a:lumOff val="8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F6084CB-F1C2-BB40-BD4B-994BA16BCABE}"/>
              </a:ext>
            </a:extLst>
          </p:cNvPr>
          <p:cNvSpPr txBox="1"/>
          <p:nvPr/>
        </p:nvSpPr>
        <p:spPr>
          <a:xfrm>
            <a:off x="5641848" y="2599141"/>
            <a:ext cx="5171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s-419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Texto</a:t>
            </a:r>
            <a:endParaRPr lang="es-CO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7F276A8-BFBD-F04C-2609-720D7678F94B}"/>
              </a:ext>
            </a:extLst>
          </p:cNvPr>
          <p:cNvSpPr txBox="1"/>
          <p:nvPr/>
        </p:nvSpPr>
        <p:spPr>
          <a:xfrm>
            <a:off x="305807" y="6166987"/>
            <a:ext cx="1141582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419" sz="1100" b="1" dirty="0">
                <a:solidFill>
                  <a:schemeClr val="bg1"/>
                </a:solidFill>
              </a:rPr>
              <a:t>PÚBLICA</a:t>
            </a:r>
            <a:endParaRPr lang="es-CO" sz="1100" b="1" dirty="0">
              <a:solidFill>
                <a:schemeClr val="bg1"/>
              </a:solidFill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611509D-155D-068D-62A7-AC4C77F0D89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681" y="156379"/>
            <a:ext cx="842773" cy="96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4587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7CA01018-0BFC-75DA-0479-6A30B7CA477E}"/>
              </a:ext>
            </a:extLst>
          </p:cNvPr>
          <p:cNvSpPr txBox="1"/>
          <p:nvPr/>
        </p:nvSpPr>
        <p:spPr>
          <a:xfrm>
            <a:off x="1815854" y="1220508"/>
            <a:ext cx="85602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419" sz="3200" b="1" dirty="0">
                <a:solidFill>
                  <a:srgbClr val="085E9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Título</a:t>
            </a:r>
            <a:endParaRPr lang="es-CO" sz="3200" b="1" dirty="0">
              <a:solidFill>
                <a:srgbClr val="085E96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BFC249C-170A-65AE-C071-9D866221EB5A}"/>
              </a:ext>
            </a:extLst>
          </p:cNvPr>
          <p:cNvSpPr txBox="1"/>
          <p:nvPr/>
        </p:nvSpPr>
        <p:spPr>
          <a:xfrm>
            <a:off x="5000746" y="1904994"/>
            <a:ext cx="53753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419" sz="2400" b="1" dirty="0">
                <a:solidFill>
                  <a:srgbClr val="085E9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Subtítulo</a:t>
            </a:r>
            <a:r>
              <a:rPr lang="es-CO" sz="2400" b="1" dirty="0">
                <a:solidFill>
                  <a:srgbClr val="085E9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00EFB3A-AFB5-2598-F805-BC49F299A3F9}"/>
              </a:ext>
            </a:extLst>
          </p:cNvPr>
          <p:cNvSpPr txBox="1"/>
          <p:nvPr/>
        </p:nvSpPr>
        <p:spPr>
          <a:xfrm>
            <a:off x="3145535" y="2718661"/>
            <a:ext cx="73196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/>
            <a:r>
              <a:rPr lang="es-419" b="1" dirty="0">
                <a:solidFill>
                  <a:srgbClr val="4EAE2D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Texto</a:t>
            </a:r>
            <a:r>
              <a:rPr lang="es-CO" b="1" dirty="0">
                <a:solidFill>
                  <a:srgbClr val="4EAE2D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. </a:t>
            </a:r>
          </a:p>
          <a:p>
            <a:endParaRPr lang="es-CO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C3955FD-1AB5-39C5-A3CB-2B661A468028}"/>
              </a:ext>
            </a:extLst>
          </p:cNvPr>
          <p:cNvSpPr txBox="1"/>
          <p:nvPr/>
        </p:nvSpPr>
        <p:spPr>
          <a:xfrm>
            <a:off x="224989" y="6327963"/>
            <a:ext cx="1141582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419" sz="1100" b="1" dirty="0">
                <a:solidFill>
                  <a:schemeClr val="bg1"/>
                </a:solidFill>
              </a:rPr>
              <a:t>PÚBLICA</a:t>
            </a:r>
            <a:endParaRPr lang="es-CO" sz="1100" b="1" dirty="0">
              <a:solidFill>
                <a:schemeClr val="bg1"/>
              </a:solidFill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77CD7EA-8765-C906-23D9-E38DBE2CB9F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681" y="156379"/>
            <a:ext cx="842773" cy="96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2855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7CA01018-0BFC-75DA-0479-6A30B7CA477E}"/>
              </a:ext>
            </a:extLst>
          </p:cNvPr>
          <p:cNvSpPr txBox="1"/>
          <p:nvPr/>
        </p:nvSpPr>
        <p:spPr>
          <a:xfrm>
            <a:off x="1568700" y="1289562"/>
            <a:ext cx="85602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3200" b="1" dirty="0">
                <a:solidFill>
                  <a:srgbClr val="085E9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Título</a:t>
            </a:r>
            <a:endParaRPr lang="es-CO" sz="3200" b="1" dirty="0">
              <a:solidFill>
                <a:srgbClr val="085E96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BFC249C-170A-65AE-C071-9D866221EB5A}"/>
              </a:ext>
            </a:extLst>
          </p:cNvPr>
          <p:cNvSpPr txBox="1"/>
          <p:nvPr/>
        </p:nvSpPr>
        <p:spPr>
          <a:xfrm>
            <a:off x="1634365" y="2097670"/>
            <a:ext cx="53753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2400" b="1" dirty="0">
                <a:solidFill>
                  <a:srgbClr val="085E9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Subtítulo</a:t>
            </a:r>
            <a:r>
              <a:rPr lang="es-CO" sz="2400" b="1" dirty="0">
                <a:solidFill>
                  <a:srgbClr val="085E9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00EFB3A-AFB5-2598-F805-BC49F299A3F9}"/>
              </a:ext>
            </a:extLst>
          </p:cNvPr>
          <p:cNvSpPr txBox="1"/>
          <p:nvPr/>
        </p:nvSpPr>
        <p:spPr>
          <a:xfrm>
            <a:off x="1250953" y="2956405"/>
            <a:ext cx="47292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s-419" b="1" dirty="0">
                <a:solidFill>
                  <a:srgbClr val="4EAE2D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Texto</a:t>
            </a:r>
            <a:r>
              <a:rPr lang="es-CO" b="1" dirty="0">
                <a:solidFill>
                  <a:srgbClr val="4EAE2D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. </a:t>
            </a:r>
          </a:p>
          <a:p>
            <a:endParaRPr lang="es-CO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75C9E86-F839-3C24-7C90-9960D8877070}"/>
              </a:ext>
            </a:extLst>
          </p:cNvPr>
          <p:cNvSpPr txBox="1"/>
          <p:nvPr/>
        </p:nvSpPr>
        <p:spPr>
          <a:xfrm>
            <a:off x="188703" y="6273534"/>
            <a:ext cx="1141582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419" sz="1100" b="1" dirty="0">
                <a:solidFill>
                  <a:schemeClr val="bg1"/>
                </a:solidFill>
              </a:rPr>
              <a:t>PÚBLICA</a:t>
            </a:r>
            <a:endParaRPr lang="es-CO" sz="1100" b="1" dirty="0">
              <a:solidFill>
                <a:schemeClr val="bg1"/>
              </a:solidFill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BC26D7E-6189-EA77-F977-B64EA4002D8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681" y="156379"/>
            <a:ext cx="842773" cy="96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4574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7CA01018-0BFC-75DA-0479-6A30B7CA477E}"/>
              </a:ext>
            </a:extLst>
          </p:cNvPr>
          <p:cNvSpPr txBox="1"/>
          <p:nvPr/>
        </p:nvSpPr>
        <p:spPr>
          <a:xfrm>
            <a:off x="2272788" y="1451340"/>
            <a:ext cx="85602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419" sz="3200" b="1" dirty="0">
                <a:solidFill>
                  <a:srgbClr val="085E9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Título</a:t>
            </a:r>
            <a:endParaRPr lang="es-CO" sz="3200" b="1" dirty="0">
              <a:solidFill>
                <a:srgbClr val="085E96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BFC249C-170A-65AE-C071-9D866221EB5A}"/>
              </a:ext>
            </a:extLst>
          </p:cNvPr>
          <p:cNvSpPr txBox="1"/>
          <p:nvPr/>
        </p:nvSpPr>
        <p:spPr>
          <a:xfrm>
            <a:off x="5457680" y="2178559"/>
            <a:ext cx="53753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419" sz="2400" b="1" dirty="0">
                <a:solidFill>
                  <a:srgbClr val="085E9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Subtítulo</a:t>
            </a:r>
            <a:r>
              <a:rPr lang="es-CO" sz="2400" b="1" dirty="0">
                <a:solidFill>
                  <a:srgbClr val="085E9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00EFB3A-AFB5-2598-F805-BC49F299A3F9}"/>
              </a:ext>
            </a:extLst>
          </p:cNvPr>
          <p:cNvSpPr txBox="1"/>
          <p:nvPr/>
        </p:nvSpPr>
        <p:spPr>
          <a:xfrm>
            <a:off x="3337559" y="2782668"/>
            <a:ext cx="7630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/>
            <a:r>
              <a:rPr lang="es-419" b="1" dirty="0">
                <a:solidFill>
                  <a:srgbClr val="4EAE2D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Texto</a:t>
            </a:r>
            <a:r>
              <a:rPr lang="es-CO" b="1" dirty="0">
                <a:solidFill>
                  <a:srgbClr val="4EAE2D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. </a:t>
            </a:r>
          </a:p>
          <a:p>
            <a:pPr algn="r"/>
            <a:endParaRPr lang="es-CO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8603389-C073-6E8E-4AE1-AE91F76756AD}"/>
              </a:ext>
            </a:extLst>
          </p:cNvPr>
          <p:cNvSpPr txBox="1"/>
          <p:nvPr/>
        </p:nvSpPr>
        <p:spPr>
          <a:xfrm>
            <a:off x="245638" y="6418766"/>
            <a:ext cx="1141582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419" sz="1100" b="1" dirty="0"/>
              <a:t>PÚBLICA</a:t>
            </a:r>
            <a:endParaRPr lang="es-CO" sz="1100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C6C9649-2B54-267C-14DB-AF8E0D32D96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681" y="156379"/>
            <a:ext cx="842773" cy="96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1896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626EC837-8D01-8BB2-C977-C2C06F2176EE}"/>
              </a:ext>
            </a:extLst>
          </p:cNvPr>
          <p:cNvSpPr txBox="1"/>
          <p:nvPr/>
        </p:nvSpPr>
        <p:spPr>
          <a:xfrm>
            <a:off x="4895253" y="1309679"/>
            <a:ext cx="56463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419" sz="4400" b="1" dirty="0">
                <a:solidFill>
                  <a:srgbClr val="4EAE2D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Título</a:t>
            </a:r>
            <a:endParaRPr lang="es-CO" sz="4400" b="1" dirty="0">
              <a:solidFill>
                <a:srgbClr val="4EAE2D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599D474-BFE0-52FD-8F0F-DA99898E9354}"/>
              </a:ext>
            </a:extLst>
          </p:cNvPr>
          <p:cNvSpPr txBox="1"/>
          <p:nvPr/>
        </p:nvSpPr>
        <p:spPr>
          <a:xfrm>
            <a:off x="5772067" y="2264087"/>
            <a:ext cx="4600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es-419" dirty="0">
                <a:solidFill>
                  <a:schemeClr val="bg1"/>
                </a:solidFill>
              </a:rPr>
              <a:t>Texto</a:t>
            </a:r>
            <a:endParaRPr lang="es-CO" dirty="0">
              <a:solidFill>
                <a:schemeClr val="bg1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C2CF391-1DD9-235C-EAB8-7222173A6901}"/>
              </a:ext>
            </a:extLst>
          </p:cNvPr>
          <p:cNvSpPr txBox="1"/>
          <p:nvPr/>
        </p:nvSpPr>
        <p:spPr>
          <a:xfrm>
            <a:off x="224989" y="6400534"/>
            <a:ext cx="1141582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419" sz="1100" b="1" dirty="0">
                <a:solidFill>
                  <a:schemeClr val="bg1"/>
                </a:solidFill>
              </a:rPr>
              <a:t>PÚBLICA</a:t>
            </a:r>
            <a:endParaRPr lang="es-CO" sz="1100" b="1" dirty="0">
              <a:solidFill>
                <a:schemeClr val="bg1"/>
              </a:solidFill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BF2B705-CA76-F5F2-7368-37322EFA702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681" y="156379"/>
            <a:ext cx="842773" cy="96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5468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52FAF642-06B2-F255-CA0E-FA3CEB4F4180}"/>
              </a:ext>
            </a:extLst>
          </p:cNvPr>
          <p:cNvSpPr txBox="1"/>
          <p:nvPr/>
        </p:nvSpPr>
        <p:spPr>
          <a:xfrm>
            <a:off x="609549" y="1355242"/>
            <a:ext cx="79458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s-419" sz="2800" b="1" dirty="0">
                <a:solidFill>
                  <a:srgbClr val="4EAE2D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Título</a:t>
            </a:r>
            <a:endParaRPr lang="es-CO" sz="2800" b="1" dirty="0">
              <a:solidFill>
                <a:srgbClr val="4EAE2D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6047F39A-9B72-3098-9647-3D78FACB32AE}"/>
              </a:ext>
            </a:extLst>
          </p:cNvPr>
          <p:cNvSpPr txBox="1"/>
          <p:nvPr/>
        </p:nvSpPr>
        <p:spPr>
          <a:xfrm>
            <a:off x="816429" y="2108992"/>
            <a:ext cx="17259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1200" dirty="0">
                <a:latin typeface="Helvetica" panose="020B0604020202020204" pitchFamily="34" charset="0"/>
                <a:cs typeface="Helvetica" panose="020B0604020202020204" pitchFamily="34" charset="0"/>
              </a:rPr>
              <a:t>Texto</a:t>
            </a:r>
            <a:endParaRPr lang="es-CO" sz="12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E174C78-F3FA-C92F-A6B5-EE911FE371E1}"/>
              </a:ext>
            </a:extLst>
          </p:cNvPr>
          <p:cNvSpPr txBox="1"/>
          <p:nvPr/>
        </p:nvSpPr>
        <p:spPr>
          <a:xfrm>
            <a:off x="245638" y="6418766"/>
            <a:ext cx="1141582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419" sz="1100" b="1" dirty="0"/>
              <a:t>PÚBLICA</a:t>
            </a:r>
            <a:endParaRPr lang="es-CO" sz="1100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FBB63EF-0E34-A0F8-10A0-EA50EBFE3DA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681" y="156379"/>
            <a:ext cx="842773" cy="96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8776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52FAF642-06B2-F255-CA0E-FA3CEB4F4180}"/>
              </a:ext>
            </a:extLst>
          </p:cNvPr>
          <p:cNvSpPr txBox="1"/>
          <p:nvPr/>
        </p:nvSpPr>
        <p:spPr>
          <a:xfrm>
            <a:off x="795780" y="1807172"/>
            <a:ext cx="79458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s-419" sz="2800" b="1" dirty="0">
                <a:solidFill>
                  <a:srgbClr val="4EAE2D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Título</a:t>
            </a:r>
            <a:endParaRPr lang="es-CO" sz="2800" b="1" dirty="0">
              <a:solidFill>
                <a:srgbClr val="4EAE2D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6047F39A-9B72-3098-9647-3D78FACB32AE}"/>
              </a:ext>
            </a:extLst>
          </p:cNvPr>
          <p:cNvSpPr txBox="1"/>
          <p:nvPr/>
        </p:nvSpPr>
        <p:spPr>
          <a:xfrm>
            <a:off x="958926" y="2640315"/>
            <a:ext cx="56430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1200" dirty="0">
                <a:latin typeface="Helvetica" panose="020B0604020202020204" pitchFamily="34" charset="0"/>
                <a:cs typeface="Helvetica" panose="020B0604020202020204" pitchFamily="34" charset="0"/>
              </a:rPr>
              <a:t>Texto</a:t>
            </a:r>
            <a:endParaRPr lang="es-CO" sz="12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932E264-DD39-1C41-EF98-EA3765259382}"/>
              </a:ext>
            </a:extLst>
          </p:cNvPr>
          <p:cNvSpPr txBox="1"/>
          <p:nvPr/>
        </p:nvSpPr>
        <p:spPr>
          <a:xfrm>
            <a:off x="224989" y="6400534"/>
            <a:ext cx="1141582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419" sz="1100" b="1" dirty="0">
                <a:solidFill>
                  <a:schemeClr val="bg1"/>
                </a:solidFill>
              </a:rPr>
              <a:t>PÚBLICA</a:t>
            </a:r>
            <a:endParaRPr lang="es-CO" sz="1100" b="1" dirty="0">
              <a:solidFill>
                <a:schemeClr val="bg1"/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11217D8-D79D-9166-D83E-D153F26B9DB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681" y="156379"/>
            <a:ext cx="842773" cy="96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8250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C6F722-12D8-3D24-2BED-716F8738FC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CA853A44-5DAD-A71A-06B5-A5FDC34D7B83}"/>
              </a:ext>
            </a:extLst>
          </p:cNvPr>
          <p:cNvSpPr txBox="1"/>
          <p:nvPr/>
        </p:nvSpPr>
        <p:spPr>
          <a:xfrm>
            <a:off x="2529789" y="1794154"/>
            <a:ext cx="79458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/>
            <a:r>
              <a:rPr lang="es-419" sz="2800" b="1" dirty="0">
                <a:solidFill>
                  <a:srgbClr val="4EAE2D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Título</a:t>
            </a:r>
            <a:endParaRPr lang="es-CO" sz="2800" b="1" dirty="0">
              <a:solidFill>
                <a:srgbClr val="4EAE2D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74D29D35-2F7E-D8E0-6823-5F36ADAA7512}"/>
              </a:ext>
            </a:extLst>
          </p:cNvPr>
          <p:cNvSpPr txBox="1"/>
          <p:nvPr/>
        </p:nvSpPr>
        <p:spPr>
          <a:xfrm>
            <a:off x="931494" y="3188955"/>
            <a:ext cx="17259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1200" dirty="0">
                <a:latin typeface="Helvetica" panose="020B0604020202020204" pitchFamily="34" charset="0"/>
                <a:cs typeface="Helvetica" panose="020B0604020202020204" pitchFamily="34" charset="0"/>
              </a:rPr>
              <a:t>Texto</a:t>
            </a:r>
            <a:endParaRPr lang="es-CO" sz="12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D0DB81C-2F45-695E-4A49-A77DD84464FF}"/>
              </a:ext>
            </a:extLst>
          </p:cNvPr>
          <p:cNvSpPr txBox="1"/>
          <p:nvPr/>
        </p:nvSpPr>
        <p:spPr>
          <a:xfrm>
            <a:off x="102950" y="6437479"/>
            <a:ext cx="1141582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419" sz="1100" b="1" dirty="0"/>
              <a:t>PÚBLICA</a:t>
            </a:r>
            <a:endParaRPr lang="es-CO" sz="1100" b="1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1ED065A-C2F5-CB55-750A-F7C6877CFF7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681" y="156379"/>
            <a:ext cx="842773" cy="968333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B3A9D7F9-E463-385E-230C-55C37C54D285}"/>
              </a:ext>
            </a:extLst>
          </p:cNvPr>
          <p:cNvSpPr txBox="1"/>
          <p:nvPr/>
        </p:nvSpPr>
        <p:spPr>
          <a:xfrm>
            <a:off x="4936566" y="2709817"/>
            <a:ext cx="56430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419" sz="1200" dirty="0">
                <a:latin typeface="Helvetica" panose="020B0604020202020204" pitchFamily="34" charset="0"/>
                <a:cs typeface="Helvetica" panose="020B0604020202020204" pitchFamily="34" charset="0"/>
              </a:rPr>
              <a:t>Texto</a:t>
            </a:r>
            <a:endParaRPr lang="es-CO" sz="12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26359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0D23CD06-2E80-B25C-F9DA-8299435EED1C}"/>
              </a:ext>
            </a:extLst>
          </p:cNvPr>
          <p:cNvSpPr/>
          <p:nvPr/>
        </p:nvSpPr>
        <p:spPr>
          <a:xfrm>
            <a:off x="1666875" y="3133725"/>
            <a:ext cx="8514923" cy="1266826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D500FBB-21A2-7269-A130-A385B1BC9C38}"/>
              </a:ext>
            </a:extLst>
          </p:cNvPr>
          <p:cNvSpPr txBox="1"/>
          <p:nvPr/>
        </p:nvSpPr>
        <p:spPr>
          <a:xfrm>
            <a:off x="1829143" y="1744498"/>
            <a:ext cx="7885847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419" sz="4400" b="1" dirty="0">
                <a:ln>
                  <a:solidFill>
                    <a:schemeClr val="bg1"/>
                  </a:solidFill>
                </a:ln>
                <a:solidFill>
                  <a:srgbClr val="4EAE2D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Título</a:t>
            </a:r>
            <a:endParaRPr lang="es-CO" sz="4400" b="1" dirty="0">
              <a:ln>
                <a:solidFill>
                  <a:schemeClr val="bg1"/>
                </a:solidFill>
              </a:ln>
              <a:solidFill>
                <a:srgbClr val="4EAE2D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763B9BE-96F0-266C-AB2C-5DFF40932197}"/>
              </a:ext>
            </a:extLst>
          </p:cNvPr>
          <p:cNvSpPr txBox="1"/>
          <p:nvPr/>
        </p:nvSpPr>
        <p:spPr>
          <a:xfrm>
            <a:off x="2057826" y="3265213"/>
            <a:ext cx="788584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32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Texto</a:t>
            </a:r>
            <a:endParaRPr lang="es-CO" sz="3200" b="1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ctr"/>
            <a:endParaRPr lang="es-CO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BAA6F58-CD6C-9E68-2687-4C8D35D351F5}"/>
              </a:ext>
            </a:extLst>
          </p:cNvPr>
          <p:cNvSpPr txBox="1"/>
          <p:nvPr/>
        </p:nvSpPr>
        <p:spPr>
          <a:xfrm>
            <a:off x="224989" y="6400534"/>
            <a:ext cx="1141582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419" sz="1100" b="1" dirty="0">
                <a:solidFill>
                  <a:schemeClr val="bg1"/>
                </a:solidFill>
              </a:rPr>
              <a:t>PÚBLICA</a:t>
            </a:r>
            <a:endParaRPr lang="es-CO" sz="1100" b="1" dirty="0">
              <a:solidFill>
                <a:schemeClr val="bg1"/>
              </a:solidFill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3B81637-B929-CA30-D7C7-159F9E75074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681" y="156379"/>
            <a:ext cx="842773" cy="96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8667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0676CE-4A8F-BF1D-71B5-508AC2581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353E12BA-5E68-AE0F-5DBE-08F7ACFA854F}"/>
              </a:ext>
            </a:extLst>
          </p:cNvPr>
          <p:cNvSpPr txBox="1"/>
          <p:nvPr/>
        </p:nvSpPr>
        <p:spPr>
          <a:xfrm>
            <a:off x="7000831" y="2650685"/>
            <a:ext cx="33734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419" dirty="0"/>
              <a:t>Texto</a:t>
            </a:r>
            <a:endParaRPr lang="es-CO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7DF7A31-238D-6FB7-5578-1A63EB53B162}"/>
              </a:ext>
            </a:extLst>
          </p:cNvPr>
          <p:cNvSpPr txBox="1"/>
          <p:nvPr/>
        </p:nvSpPr>
        <p:spPr>
          <a:xfrm>
            <a:off x="5047488" y="1564533"/>
            <a:ext cx="550701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419" sz="4800" b="1" dirty="0">
                <a:solidFill>
                  <a:srgbClr val="4EAE2D"/>
                </a:solidFill>
              </a:rPr>
              <a:t>TÍTULO</a:t>
            </a:r>
            <a:endParaRPr lang="es-CO" sz="480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1333819-E290-C740-4532-CADBD70D77FF}"/>
              </a:ext>
            </a:extLst>
          </p:cNvPr>
          <p:cNvSpPr txBox="1"/>
          <p:nvPr/>
        </p:nvSpPr>
        <p:spPr>
          <a:xfrm>
            <a:off x="224989" y="6400534"/>
            <a:ext cx="1141582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419" sz="1100" b="1" dirty="0">
                <a:solidFill>
                  <a:schemeClr val="bg1"/>
                </a:solidFill>
              </a:rPr>
              <a:t>PÚBLICA</a:t>
            </a:r>
            <a:endParaRPr lang="es-CO" sz="1100" b="1" dirty="0">
              <a:solidFill>
                <a:schemeClr val="bg1"/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9B20802-6AE4-F420-B59F-0BBE0638BB5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681" y="156379"/>
            <a:ext cx="842773" cy="96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5562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CE21F6CE-3F20-77BC-5FD3-C5D992DAE420}"/>
              </a:ext>
            </a:extLst>
          </p:cNvPr>
          <p:cNvSpPr txBox="1"/>
          <p:nvPr/>
        </p:nvSpPr>
        <p:spPr>
          <a:xfrm>
            <a:off x="997246" y="1395473"/>
            <a:ext cx="49554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4400" b="1" dirty="0">
                <a:solidFill>
                  <a:srgbClr val="4EAE2D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TEXTO</a:t>
            </a:r>
            <a:endParaRPr lang="es-CO" sz="4400" dirty="0">
              <a:solidFill>
                <a:srgbClr val="4EAE2D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5147272-8C1C-9CD4-ABCF-6AF487D86E9C}"/>
              </a:ext>
            </a:extLst>
          </p:cNvPr>
          <p:cNvSpPr txBox="1"/>
          <p:nvPr/>
        </p:nvSpPr>
        <p:spPr>
          <a:xfrm>
            <a:off x="997246" y="2435675"/>
            <a:ext cx="8859986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es-419" sz="2300" b="1" dirty="0">
                <a:solidFill>
                  <a:srgbClr val="085E9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Texto</a:t>
            </a:r>
            <a:endParaRPr lang="es-CO" sz="2300" b="1" dirty="0">
              <a:solidFill>
                <a:srgbClr val="085E96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D3447BE-CDB3-0C0B-7F40-6FF69830B087}"/>
              </a:ext>
            </a:extLst>
          </p:cNvPr>
          <p:cNvSpPr txBox="1"/>
          <p:nvPr/>
        </p:nvSpPr>
        <p:spPr>
          <a:xfrm>
            <a:off x="245638" y="6418766"/>
            <a:ext cx="1141582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419" sz="1100" b="1" dirty="0"/>
              <a:t>PÚBLICA</a:t>
            </a:r>
            <a:endParaRPr lang="es-CO" sz="1100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7C79D85-7767-3EAD-8B74-47F88472B8F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681" y="156379"/>
            <a:ext cx="842773" cy="96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7610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CE21F6CE-3F20-77BC-5FD3-C5D992DAE420}"/>
              </a:ext>
            </a:extLst>
          </p:cNvPr>
          <p:cNvSpPr txBox="1"/>
          <p:nvPr/>
        </p:nvSpPr>
        <p:spPr>
          <a:xfrm>
            <a:off x="978958" y="1532148"/>
            <a:ext cx="62265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4400" b="1" dirty="0">
                <a:solidFill>
                  <a:srgbClr val="4EAE2D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TEXTO</a:t>
            </a:r>
            <a:endParaRPr lang="es-CO" sz="4400" dirty="0">
              <a:solidFill>
                <a:srgbClr val="4EAE2D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5147272-8C1C-9CD4-ABCF-6AF487D86E9C}"/>
              </a:ext>
            </a:extLst>
          </p:cNvPr>
          <p:cNvSpPr txBox="1"/>
          <p:nvPr/>
        </p:nvSpPr>
        <p:spPr>
          <a:xfrm>
            <a:off x="1233542" y="2472251"/>
            <a:ext cx="6346833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es-419" sz="2300" b="1" dirty="0">
                <a:solidFill>
                  <a:srgbClr val="085E9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Texto</a:t>
            </a:r>
            <a:endParaRPr lang="es-CO" sz="2300" b="1" dirty="0">
              <a:solidFill>
                <a:srgbClr val="085E96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AA2DD45-759B-DDAD-C660-A05F3D99E1C1}"/>
              </a:ext>
            </a:extLst>
          </p:cNvPr>
          <p:cNvSpPr txBox="1"/>
          <p:nvPr/>
        </p:nvSpPr>
        <p:spPr>
          <a:xfrm>
            <a:off x="245638" y="6418766"/>
            <a:ext cx="1141582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419" sz="1100" b="1" dirty="0"/>
              <a:t>PÚBLICA</a:t>
            </a:r>
            <a:endParaRPr lang="es-CO" sz="1100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A83D09B-870A-99C3-3DEE-E23071BF15A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681" y="156379"/>
            <a:ext cx="842773" cy="96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6024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CE21F6CE-3F20-77BC-5FD3-C5D992DAE420}"/>
              </a:ext>
            </a:extLst>
          </p:cNvPr>
          <p:cNvSpPr txBox="1"/>
          <p:nvPr/>
        </p:nvSpPr>
        <p:spPr>
          <a:xfrm>
            <a:off x="8029194" y="1449852"/>
            <a:ext cx="22068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4400" b="1" dirty="0">
                <a:solidFill>
                  <a:srgbClr val="4EAE2D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TEXTO</a:t>
            </a:r>
            <a:endParaRPr lang="es-CO" sz="4400" dirty="0">
              <a:solidFill>
                <a:srgbClr val="4EAE2D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5147272-8C1C-9CD4-ABCF-6AF487D86E9C}"/>
              </a:ext>
            </a:extLst>
          </p:cNvPr>
          <p:cNvSpPr txBox="1"/>
          <p:nvPr/>
        </p:nvSpPr>
        <p:spPr>
          <a:xfrm>
            <a:off x="4507992" y="2545403"/>
            <a:ext cx="6123599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base"/>
            <a:r>
              <a:rPr lang="es-419" sz="2300" b="1" dirty="0">
                <a:solidFill>
                  <a:srgbClr val="085E9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Texto</a:t>
            </a:r>
            <a:endParaRPr lang="es-CO" sz="2300" b="1" dirty="0">
              <a:solidFill>
                <a:srgbClr val="085E96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ECE5384-032F-C076-D832-7CE45E2F4F3B}"/>
              </a:ext>
            </a:extLst>
          </p:cNvPr>
          <p:cNvSpPr txBox="1"/>
          <p:nvPr/>
        </p:nvSpPr>
        <p:spPr>
          <a:xfrm>
            <a:off x="224989" y="6400534"/>
            <a:ext cx="1141582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419" sz="1100" b="1" dirty="0">
                <a:solidFill>
                  <a:schemeClr val="bg1"/>
                </a:solidFill>
              </a:rPr>
              <a:t>PÚBLICA</a:t>
            </a:r>
            <a:endParaRPr lang="es-CO" sz="1100" b="1" dirty="0">
              <a:solidFill>
                <a:schemeClr val="bg1"/>
              </a:solidFill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DC221DC-A30E-4D51-5D6C-0FE6FCB1001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681" y="156379"/>
            <a:ext cx="842773" cy="96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2093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0676CE-4A8F-BF1D-71B5-508AC2581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353E12BA-5E68-AE0F-5DBE-08F7ACFA854F}"/>
              </a:ext>
            </a:extLst>
          </p:cNvPr>
          <p:cNvSpPr txBox="1"/>
          <p:nvPr/>
        </p:nvSpPr>
        <p:spPr>
          <a:xfrm>
            <a:off x="1020654" y="2393294"/>
            <a:ext cx="58739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dirty="0"/>
              <a:t>Texto</a:t>
            </a:r>
            <a:endParaRPr lang="es-CO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7DF7A31-238D-6FB7-5578-1A63EB53B162}"/>
              </a:ext>
            </a:extLst>
          </p:cNvPr>
          <p:cNvSpPr txBox="1"/>
          <p:nvPr/>
        </p:nvSpPr>
        <p:spPr>
          <a:xfrm>
            <a:off x="1020654" y="1454805"/>
            <a:ext cx="615738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sz="4800" b="1" dirty="0">
                <a:solidFill>
                  <a:srgbClr val="4EAE2D"/>
                </a:solidFill>
              </a:rPr>
              <a:t>TÍTULO</a:t>
            </a:r>
            <a:endParaRPr lang="es-CO" sz="480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3C26CEE-C8E0-86A7-94B7-5BDF1669F8C3}"/>
              </a:ext>
            </a:extLst>
          </p:cNvPr>
          <p:cNvSpPr txBox="1"/>
          <p:nvPr/>
        </p:nvSpPr>
        <p:spPr>
          <a:xfrm>
            <a:off x="245638" y="6418766"/>
            <a:ext cx="1141582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419" sz="1100" b="1" dirty="0"/>
              <a:t>PÚBLICA</a:t>
            </a:r>
            <a:endParaRPr lang="es-CO" sz="1100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77E48C9-58FF-236E-5436-7AAD3F9BB4F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681" y="156379"/>
            <a:ext cx="842773" cy="96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2262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3B2EE3-772C-DEBF-E0C2-3419E1C9CF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1246BC57-C3B2-038A-DE72-114CEEA5798B}"/>
              </a:ext>
            </a:extLst>
          </p:cNvPr>
          <p:cNvSpPr txBox="1"/>
          <p:nvPr/>
        </p:nvSpPr>
        <p:spPr>
          <a:xfrm>
            <a:off x="1276384" y="2075040"/>
            <a:ext cx="33734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dirty="0"/>
              <a:t>Texto</a:t>
            </a:r>
            <a:endParaRPr lang="es-CO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34AE15B-7879-47E5-7D37-B756ED3B1C4C}"/>
              </a:ext>
            </a:extLst>
          </p:cNvPr>
          <p:cNvSpPr txBox="1"/>
          <p:nvPr/>
        </p:nvSpPr>
        <p:spPr>
          <a:xfrm>
            <a:off x="1127485" y="1244043"/>
            <a:ext cx="223693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sz="4800" b="1" dirty="0">
                <a:solidFill>
                  <a:srgbClr val="4EAE2D"/>
                </a:solidFill>
              </a:rPr>
              <a:t>TÍTULO</a:t>
            </a:r>
            <a:endParaRPr lang="es-CO" sz="480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BF8A1DD-7EFA-29DB-3454-63C74010A2B9}"/>
              </a:ext>
            </a:extLst>
          </p:cNvPr>
          <p:cNvSpPr txBox="1"/>
          <p:nvPr/>
        </p:nvSpPr>
        <p:spPr>
          <a:xfrm>
            <a:off x="134802" y="6446474"/>
            <a:ext cx="1141582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419" sz="1100" b="1" dirty="0"/>
              <a:t>PÚBLICA</a:t>
            </a:r>
            <a:endParaRPr lang="es-CO" sz="1100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E2EA147-511C-A120-9C89-89511CEE1E9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681" y="156379"/>
            <a:ext cx="842773" cy="96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2509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0676CE-4A8F-BF1D-71B5-508AC2581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353E12BA-5E68-AE0F-5DBE-08F7ACFA854F}"/>
              </a:ext>
            </a:extLst>
          </p:cNvPr>
          <p:cNvSpPr txBox="1"/>
          <p:nvPr/>
        </p:nvSpPr>
        <p:spPr>
          <a:xfrm>
            <a:off x="1404703" y="2228702"/>
            <a:ext cx="33734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dirty="0"/>
              <a:t>Texto</a:t>
            </a:r>
            <a:endParaRPr lang="es-CO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7DF7A31-238D-6FB7-5578-1A63EB53B162}"/>
              </a:ext>
            </a:extLst>
          </p:cNvPr>
          <p:cNvSpPr txBox="1"/>
          <p:nvPr/>
        </p:nvSpPr>
        <p:spPr>
          <a:xfrm>
            <a:off x="1404703" y="1244043"/>
            <a:ext cx="223693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sz="4800" b="1" dirty="0">
                <a:solidFill>
                  <a:srgbClr val="4EAE2D"/>
                </a:solidFill>
              </a:rPr>
              <a:t>TÍTULO</a:t>
            </a:r>
            <a:endParaRPr lang="es-CO" sz="480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1712A3F-0CFF-F8CA-4012-A8C680388E76}"/>
              </a:ext>
            </a:extLst>
          </p:cNvPr>
          <p:cNvSpPr txBox="1"/>
          <p:nvPr/>
        </p:nvSpPr>
        <p:spPr>
          <a:xfrm>
            <a:off x="587846" y="6327962"/>
            <a:ext cx="1141582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419" sz="1100" b="1" dirty="0">
                <a:solidFill>
                  <a:schemeClr val="bg1"/>
                </a:solidFill>
              </a:rPr>
              <a:t>PÚBLICA</a:t>
            </a:r>
            <a:endParaRPr lang="es-CO" sz="1100" b="1" dirty="0">
              <a:solidFill>
                <a:schemeClr val="bg1"/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967A0C6-FB13-3194-3569-83140596501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681" y="156379"/>
            <a:ext cx="842773" cy="96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301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0676CE-4A8F-BF1D-71B5-508AC2581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353E12BA-5E68-AE0F-5DBE-08F7ACFA854F}"/>
              </a:ext>
            </a:extLst>
          </p:cNvPr>
          <p:cNvSpPr txBox="1"/>
          <p:nvPr/>
        </p:nvSpPr>
        <p:spPr>
          <a:xfrm>
            <a:off x="1469514" y="2246990"/>
            <a:ext cx="94209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419" dirty="0"/>
              <a:t>Texto</a:t>
            </a:r>
            <a:endParaRPr lang="es-CO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7DF7A31-238D-6FB7-5578-1A63EB53B162}"/>
              </a:ext>
            </a:extLst>
          </p:cNvPr>
          <p:cNvSpPr txBox="1"/>
          <p:nvPr/>
        </p:nvSpPr>
        <p:spPr>
          <a:xfrm>
            <a:off x="2027298" y="1270352"/>
            <a:ext cx="787565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419" sz="4800" b="1" dirty="0">
                <a:solidFill>
                  <a:srgbClr val="4EAE2D"/>
                </a:solidFill>
              </a:rPr>
              <a:t>TÍTULO</a:t>
            </a:r>
            <a:endParaRPr lang="es-CO" sz="48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B2B1D9B-9B28-502A-E72F-C3FCD3AEB899}"/>
              </a:ext>
            </a:extLst>
          </p:cNvPr>
          <p:cNvSpPr txBox="1"/>
          <p:nvPr/>
        </p:nvSpPr>
        <p:spPr>
          <a:xfrm>
            <a:off x="245637" y="6505675"/>
            <a:ext cx="1141582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419" sz="1100" b="1" dirty="0"/>
              <a:t>PÚBLICA</a:t>
            </a:r>
            <a:endParaRPr lang="es-CO" sz="1100" b="1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62CF5C4-F60F-3E26-2359-C4CAE806034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681" y="156379"/>
            <a:ext cx="842773" cy="96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3734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Marcador de contenido 2">
            <a:extLst>
              <a:ext uri="{FF2B5EF4-FFF2-40B4-BE49-F238E27FC236}">
                <a16:creationId xmlns:a16="http://schemas.microsoft.com/office/drawing/2014/main" id="{C818BD06-A6C1-B7AA-5EEB-04CAC819F0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60764" y="2352304"/>
            <a:ext cx="4462604" cy="346071"/>
          </a:xfrm>
        </p:spPr>
        <p:txBody>
          <a:bodyPr>
            <a:normAutofit fontScale="77500" lnSpcReduction="20000"/>
          </a:bodyPr>
          <a:lstStyle/>
          <a:p>
            <a:pPr marL="0" indent="0" algn="r">
              <a:buNone/>
            </a:pPr>
            <a:r>
              <a:rPr lang="es-419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SUBTÍTULO</a:t>
            </a:r>
            <a:endParaRPr lang="es-CO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4" name="Marcador de contenido 2">
            <a:extLst>
              <a:ext uri="{FF2B5EF4-FFF2-40B4-BE49-F238E27FC236}">
                <a16:creationId xmlns:a16="http://schemas.microsoft.com/office/drawing/2014/main" id="{469A5883-6752-04AD-0599-2355BB2AC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2903" y="2934274"/>
            <a:ext cx="6810795" cy="1723549"/>
          </a:xfrm>
        </p:spPr>
        <p:txBody>
          <a:bodyPr>
            <a:normAutofit/>
          </a:bodyPr>
          <a:lstStyle/>
          <a:p>
            <a:pPr marL="0" indent="0" algn="r">
              <a:lnSpc>
                <a:spcPct val="120000"/>
              </a:lnSpc>
              <a:buNone/>
            </a:pPr>
            <a:r>
              <a:rPr lang="es-419" dirty="0">
                <a:solidFill>
                  <a:schemeClr val="bg1"/>
                </a:solidFill>
              </a:rPr>
              <a:t>Texto</a:t>
            </a:r>
            <a:endParaRPr lang="es-CO" sz="1500" b="1" dirty="0">
              <a:solidFill>
                <a:schemeClr val="bg1"/>
              </a:solidFill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sp>
        <p:nvSpPr>
          <p:cNvPr id="28" name="Marcador de contenido 2">
            <a:extLst>
              <a:ext uri="{FF2B5EF4-FFF2-40B4-BE49-F238E27FC236}">
                <a16:creationId xmlns:a16="http://schemas.microsoft.com/office/drawing/2014/main" id="{5FD82842-A4CD-435C-DB4A-23B85C3994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16270" y="-1034145"/>
            <a:ext cx="2115107" cy="56295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419" sz="1500" b="1" dirty="0">
                <a:solidFill>
                  <a:schemeClr val="tx2"/>
                </a:solidFill>
                <a:latin typeface="Posterama" panose="020B0504020200020000" pitchFamily="34" charset="0"/>
                <a:cs typeface="Posterama" panose="020B0504020200020000" pitchFamily="34" charset="0"/>
              </a:rPr>
              <a:t>Brinda herramientas de cuidado y de Bienestar</a:t>
            </a:r>
            <a:endParaRPr lang="es-CO" sz="1500" b="1" dirty="0">
              <a:solidFill>
                <a:schemeClr val="tx2"/>
              </a:solidFill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23D4732-B424-1C75-E139-FDAE81D92445}"/>
              </a:ext>
            </a:extLst>
          </p:cNvPr>
          <p:cNvSpPr txBox="1"/>
          <p:nvPr/>
        </p:nvSpPr>
        <p:spPr>
          <a:xfrm>
            <a:off x="1440317" y="1350050"/>
            <a:ext cx="9658075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419" sz="44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TÍTULO</a:t>
            </a:r>
            <a:endParaRPr lang="es-CO" sz="4400" b="1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r"/>
            <a:endParaRPr lang="es-CO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CAB8861-963A-CDFE-308C-4AEE7579D2FF}"/>
              </a:ext>
            </a:extLst>
          </p:cNvPr>
          <p:cNvSpPr txBox="1"/>
          <p:nvPr/>
        </p:nvSpPr>
        <p:spPr>
          <a:xfrm>
            <a:off x="224989" y="6400534"/>
            <a:ext cx="1141582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419" sz="1100" b="1" dirty="0">
                <a:solidFill>
                  <a:schemeClr val="bg1"/>
                </a:solidFill>
              </a:rPr>
              <a:t>PÚBLICA</a:t>
            </a:r>
            <a:endParaRPr lang="es-CO" sz="1100" b="1" dirty="0">
              <a:solidFill>
                <a:schemeClr val="bg1"/>
              </a:solidFill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988FB88-C6E6-2247-6244-A825B0EEDD7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681" y="156379"/>
            <a:ext cx="842773" cy="96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7535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0676CE-4A8F-BF1D-71B5-508AC2581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353E12BA-5E68-AE0F-5DBE-08F7ACFA854F}"/>
              </a:ext>
            </a:extLst>
          </p:cNvPr>
          <p:cNvSpPr txBox="1"/>
          <p:nvPr/>
        </p:nvSpPr>
        <p:spPr>
          <a:xfrm>
            <a:off x="1011040" y="2493690"/>
            <a:ext cx="33734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dirty="0"/>
              <a:t>Texto</a:t>
            </a:r>
            <a:endParaRPr lang="es-CO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7DF7A31-238D-6FB7-5578-1A63EB53B162}"/>
              </a:ext>
            </a:extLst>
          </p:cNvPr>
          <p:cNvSpPr txBox="1"/>
          <p:nvPr/>
        </p:nvSpPr>
        <p:spPr>
          <a:xfrm>
            <a:off x="1011040" y="1558998"/>
            <a:ext cx="604020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sz="4800" b="1" dirty="0">
                <a:solidFill>
                  <a:srgbClr val="4EAE2D"/>
                </a:solidFill>
              </a:rPr>
              <a:t>TÍTULO</a:t>
            </a:r>
            <a:endParaRPr lang="es-CO" sz="480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6CD6972-4494-DDAE-292D-CF8DB2407619}"/>
              </a:ext>
            </a:extLst>
          </p:cNvPr>
          <p:cNvSpPr txBox="1"/>
          <p:nvPr/>
        </p:nvSpPr>
        <p:spPr>
          <a:xfrm>
            <a:off x="245638" y="6418766"/>
            <a:ext cx="1141582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419" sz="1100" b="1" dirty="0">
                <a:solidFill>
                  <a:schemeClr val="bg1"/>
                </a:solidFill>
              </a:rPr>
              <a:t>PÚBLICA</a:t>
            </a:r>
            <a:endParaRPr lang="es-CO" sz="1100" b="1" dirty="0">
              <a:solidFill>
                <a:schemeClr val="bg1"/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EB3C030-1523-AE42-53AE-5CE0AAA0C86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681" y="156379"/>
            <a:ext cx="842773" cy="96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8842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0676CE-4A8F-BF1D-71B5-508AC2581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353E12BA-5E68-AE0F-5DBE-08F7ACFA854F}"/>
              </a:ext>
            </a:extLst>
          </p:cNvPr>
          <p:cNvSpPr txBox="1"/>
          <p:nvPr/>
        </p:nvSpPr>
        <p:spPr>
          <a:xfrm>
            <a:off x="2245951" y="1890374"/>
            <a:ext cx="33734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dirty="0"/>
              <a:t>Texto</a:t>
            </a:r>
            <a:endParaRPr lang="es-CO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7DF7A31-238D-6FB7-5578-1A63EB53B162}"/>
              </a:ext>
            </a:extLst>
          </p:cNvPr>
          <p:cNvSpPr txBox="1"/>
          <p:nvPr/>
        </p:nvSpPr>
        <p:spPr>
          <a:xfrm>
            <a:off x="3685032" y="1659541"/>
            <a:ext cx="675059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419" sz="4800" b="1" dirty="0">
                <a:solidFill>
                  <a:srgbClr val="4EAE2D"/>
                </a:solidFill>
              </a:rPr>
              <a:t>TÍTULO</a:t>
            </a:r>
            <a:endParaRPr lang="es-CO" sz="480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B5C468A-A606-38BF-1DDE-535BE0B806B7}"/>
              </a:ext>
            </a:extLst>
          </p:cNvPr>
          <p:cNvSpPr txBox="1"/>
          <p:nvPr/>
        </p:nvSpPr>
        <p:spPr>
          <a:xfrm>
            <a:off x="390781" y="6382480"/>
            <a:ext cx="1141582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419" sz="1100" b="1" dirty="0">
                <a:solidFill>
                  <a:schemeClr val="bg1"/>
                </a:solidFill>
              </a:rPr>
              <a:t>PÚBLICO</a:t>
            </a:r>
            <a:endParaRPr lang="es-CO" sz="1100" b="1" dirty="0">
              <a:solidFill>
                <a:schemeClr val="bg1"/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67DA288-ED74-1898-6C84-B07D2CBA86F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681" y="156379"/>
            <a:ext cx="842773" cy="968333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9A5EBF10-DF75-6814-2DD0-B139FD483BAE}"/>
              </a:ext>
            </a:extLst>
          </p:cNvPr>
          <p:cNvSpPr txBox="1"/>
          <p:nvPr/>
        </p:nvSpPr>
        <p:spPr>
          <a:xfrm>
            <a:off x="3840480" y="2721371"/>
            <a:ext cx="65420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419" dirty="0"/>
              <a:t>Texto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9598308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0676CE-4A8F-BF1D-71B5-508AC2581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353E12BA-5E68-AE0F-5DBE-08F7ACFA854F}"/>
              </a:ext>
            </a:extLst>
          </p:cNvPr>
          <p:cNvSpPr txBox="1"/>
          <p:nvPr/>
        </p:nvSpPr>
        <p:spPr>
          <a:xfrm>
            <a:off x="1267542" y="2960222"/>
            <a:ext cx="63219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dirty="0"/>
              <a:t>Texto</a:t>
            </a:r>
            <a:endParaRPr lang="es-CO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7DF7A31-238D-6FB7-5578-1A63EB53B162}"/>
              </a:ext>
            </a:extLst>
          </p:cNvPr>
          <p:cNvSpPr txBox="1"/>
          <p:nvPr/>
        </p:nvSpPr>
        <p:spPr>
          <a:xfrm>
            <a:off x="1139526" y="1866285"/>
            <a:ext cx="613909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sz="4800" b="1" dirty="0">
                <a:solidFill>
                  <a:srgbClr val="4EAE2D"/>
                </a:solidFill>
              </a:rPr>
              <a:t>TÍTULO</a:t>
            </a:r>
            <a:endParaRPr lang="es-CO" sz="480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4525A0C-B112-DBFB-AF86-3C61DE8E3672}"/>
              </a:ext>
            </a:extLst>
          </p:cNvPr>
          <p:cNvSpPr txBox="1"/>
          <p:nvPr/>
        </p:nvSpPr>
        <p:spPr>
          <a:xfrm>
            <a:off x="245638" y="6418766"/>
            <a:ext cx="1141582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419" sz="1100" b="1" dirty="0"/>
              <a:t>PÚBLICA</a:t>
            </a:r>
            <a:endParaRPr lang="es-CO" sz="1100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FA23C5D-1EC7-A8A7-24BD-50236CC9BFF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681" y="156379"/>
            <a:ext cx="842773" cy="96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9107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C99315-B06D-026F-C53B-FD37A994BF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8B5404E9-E2B7-4EC1-DDD4-55ACB1FD5A2B}"/>
              </a:ext>
            </a:extLst>
          </p:cNvPr>
          <p:cNvSpPr/>
          <p:nvPr/>
        </p:nvSpPr>
        <p:spPr>
          <a:xfrm>
            <a:off x="2219751" y="2852406"/>
            <a:ext cx="2044943" cy="400110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5E88911-5B9F-F7CD-8A9E-9DC8A053CFFE}"/>
              </a:ext>
            </a:extLst>
          </p:cNvPr>
          <p:cNvSpPr txBox="1"/>
          <p:nvPr/>
        </p:nvSpPr>
        <p:spPr>
          <a:xfrm>
            <a:off x="1829143" y="1325366"/>
            <a:ext cx="78858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4400" b="1" dirty="0">
                <a:solidFill>
                  <a:srgbClr val="085E9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TÍTULO</a:t>
            </a:r>
            <a:endParaRPr lang="es-CO" sz="4400" dirty="0">
              <a:solidFill>
                <a:srgbClr val="085E96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5A657E9-790B-E97E-128B-CAD9DB0D4ED7}"/>
              </a:ext>
            </a:extLst>
          </p:cNvPr>
          <p:cNvSpPr txBox="1"/>
          <p:nvPr/>
        </p:nvSpPr>
        <p:spPr>
          <a:xfrm>
            <a:off x="2336307" y="2790851"/>
            <a:ext cx="18118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28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Texto</a:t>
            </a:r>
            <a:endParaRPr lang="es-CO" sz="2800" b="1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70A6E87-5715-EE9F-1085-C5926E577119}"/>
              </a:ext>
            </a:extLst>
          </p:cNvPr>
          <p:cNvSpPr txBox="1"/>
          <p:nvPr/>
        </p:nvSpPr>
        <p:spPr>
          <a:xfrm>
            <a:off x="2105025" y="3514725"/>
            <a:ext cx="10717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lvl="0" indent="-285750" fontAlgn="base">
              <a:buFont typeface="Arial" panose="020B0604020202020204" pitchFamily="34" charset="0"/>
              <a:buChar char="•"/>
            </a:pPr>
            <a:r>
              <a:rPr lang="es-419" b="1" dirty="0">
                <a:latin typeface="Helvetica" panose="020B0604020202020204" pitchFamily="34" charset="0"/>
                <a:cs typeface="Helvetica" panose="020B0604020202020204" pitchFamily="34" charset="0"/>
              </a:rPr>
              <a:t>Texto</a:t>
            </a:r>
            <a:endParaRPr lang="es-CO" b="1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endParaRPr lang="es-CO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A697B9F-030C-E623-B32D-2B47BF1DFE58}"/>
              </a:ext>
            </a:extLst>
          </p:cNvPr>
          <p:cNvSpPr txBox="1"/>
          <p:nvPr/>
        </p:nvSpPr>
        <p:spPr>
          <a:xfrm>
            <a:off x="245638" y="6418766"/>
            <a:ext cx="1141582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419" sz="1100" b="1" dirty="0"/>
              <a:t>PÚBLICA</a:t>
            </a:r>
            <a:endParaRPr lang="es-CO" sz="1100" b="1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57C047EA-5FDA-B5BB-912A-5D6A6E9A7D2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681" y="156379"/>
            <a:ext cx="842773" cy="96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6195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C99315-B06D-026F-C53B-FD37A994BF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5E88911-5B9F-F7CD-8A9E-9DC8A053CFFE}"/>
              </a:ext>
            </a:extLst>
          </p:cNvPr>
          <p:cNvSpPr txBox="1"/>
          <p:nvPr/>
        </p:nvSpPr>
        <p:spPr>
          <a:xfrm>
            <a:off x="893871" y="1782240"/>
            <a:ext cx="78858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4400" b="1" dirty="0">
                <a:solidFill>
                  <a:srgbClr val="085E9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TÍTULO</a:t>
            </a:r>
            <a:endParaRPr lang="es-CO" sz="4400" dirty="0">
              <a:solidFill>
                <a:srgbClr val="085E96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70A6E87-5715-EE9F-1085-C5926E577119}"/>
              </a:ext>
            </a:extLst>
          </p:cNvPr>
          <p:cNvSpPr txBox="1"/>
          <p:nvPr/>
        </p:nvSpPr>
        <p:spPr>
          <a:xfrm>
            <a:off x="1071752" y="3105834"/>
            <a:ext cx="58776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fontAlgn="base">
              <a:buFont typeface="Arial" panose="020B0604020202020204" pitchFamily="34" charset="0"/>
              <a:buChar char="•"/>
            </a:pPr>
            <a:r>
              <a:rPr lang="es-419" b="1" dirty="0">
                <a:latin typeface="Helvetica" panose="020B0604020202020204" pitchFamily="34" charset="0"/>
                <a:cs typeface="Helvetica" panose="020B0604020202020204" pitchFamily="34" charset="0"/>
              </a:rPr>
              <a:t>Texto</a:t>
            </a:r>
            <a:endParaRPr lang="es-CO" b="1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endParaRPr lang="es-CO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D9C1DD2-9D60-82A4-B31C-66450854FEEC}"/>
              </a:ext>
            </a:extLst>
          </p:cNvPr>
          <p:cNvSpPr txBox="1"/>
          <p:nvPr/>
        </p:nvSpPr>
        <p:spPr>
          <a:xfrm>
            <a:off x="245638" y="6418766"/>
            <a:ext cx="1141582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419" sz="1100" b="1" dirty="0"/>
              <a:t>PÚBLICA</a:t>
            </a:r>
            <a:endParaRPr lang="es-CO" sz="1100" b="1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5804414-6F17-2B73-C87C-7BEEF459311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681" y="156379"/>
            <a:ext cx="842773" cy="96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3018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2AA689-7244-751A-54DE-5A566030A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42232B4-0141-6C1D-F6E3-B2EC43055C05}"/>
              </a:ext>
            </a:extLst>
          </p:cNvPr>
          <p:cNvSpPr txBox="1"/>
          <p:nvPr/>
        </p:nvSpPr>
        <p:spPr>
          <a:xfrm>
            <a:off x="1899711" y="1395097"/>
            <a:ext cx="78858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4400" b="1" dirty="0">
                <a:solidFill>
                  <a:srgbClr val="085E9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TÍTULO</a:t>
            </a:r>
            <a:endParaRPr lang="es-CO" sz="4400" dirty="0">
              <a:solidFill>
                <a:srgbClr val="085E96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AD4D77A-361C-E44F-736D-85909F058709}"/>
              </a:ext>
            </a:extLst>
          </p:cNvPr>
          <p:cNvSpPr txBox="1"/>
          <p:nvPr/>
        </p:nvSpPr>
        <p:spPr>
          <a:xfrm>
            <a:off x="2343091" y="2434923"/>
            <a:ext cx="77007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r" fontAlgn="base">
              <a:buFont typeface="Arial" panose="020B0604020202020204" pitchFamily="34" charset="0"/>
              <a:buChar char="•"/>
            </a:pPr>
            <a:r>
              <a:rPr lang="es-419" b="1" dirty="0">
                <a:latin typeface="Helvetica" panose="020B0604020202020204" pitchFamily="34" charset="0"/>
                <a:cs typeface="Helvetica" panose="020B0604020202020204" pitchFamily="34" charset="0"/>
              </a:rPr>
              <a:t>Texto</a:t>
            </a:r>
            <a:endParaRPr lang="es-CO" b="1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r"/>
            <a:endParaRPr lang="es-CO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D533027-57DA-2F98-7D8A-BBF8699B8003}"/>
              </a:ext>
            </a:extLst>
          </p:cNvPr>
          <p:cNvSpPr txBox="1"/>
          <p:nvPr/>
        </p:nvSpPr>
        <p:spPr>
          <a:xfrm>
            <a:off x="245638" y="6418766"/>
            <a:ext cx="1141582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419" sz="1100" b="1" dirty="0">
                <a:solidFill>
                  <a:schemeClr val="bg1"/>
                </a:solidFill>
              </a:rPr>
              <a:t>PÚBLICA</a:t>
            </a:r>
            <a:endParaRPr lang="es-CO" sz="1100" b="1" dirty="0">
              <a:solidFill>
                <a:schemeClr val="bg1"/>
              </a:solidFill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0F0724B-42A4-F740-AC9C-5B5A982B998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681" y="156379"/>
            <a:ext cx="842773" cy="96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1778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D013BBD9-02C6-A036-058D-8386559967C3}"/>
              </a:ext>
            </a:extLst>
          </p:cNvPr>
          <p:cNvSpPr txBox="1"/>
          <p:nvPr/>
        </p:nvSpPr>
        <p:spPr>
          <a:xfrm>
            <a:off x="3896943" y="2178780"/>
            <a:ext cx="7859102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8900" b="1" dirty="0">
                <a:solidFill>
                  <a:srgbClr val="085E96"/>
                </a:solidFill>
                <a:effectLst/>
                <a:latin typeface="Helvetica" pitchFamily="2" charset="0"/>
              </a:rPr>
              <a:t>GRACIAS</a:t>
            </a:r>
            <a:endParaRPr lang="es-CO" sz="8900" b="1" dirty="0">
              <a:solidFill>
                <a:srgbClr val="085E96"/>
              </a:solidFill>
              <a:effectLst/>
              <a:latin typeface="Helvetica" pitchFamily="2" charset="0"/>
            </a:endParaRPr>
          </a:p>
          <a:p>
            <a:pPr algn="l"/>
            <a:endParaRPr lang="es-CO" sz="890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1FE6919-585F-DD64-1FC3-2BA662E97CE2}"/>
              </a:ext>
            </a:extLst>
          </p:cNvPr>
          <p:cNvSpPr txBox="1"/>
          <p:nvPr/>
        </p:nvSpPr>
        <p:spPr>
          <a:xfrm>
            <a:off x="224989" y="6400534"/>
            <a:ext cx="1141582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419" sz="1100" b="1" dirty="0">
                <a:solidFill>
                  <a:schemeClr val="bg1"/>
                </a:solidFill>
              </a:rPr>
              <a:t>PÚBLICA</a:t>
            </a:r>
            <a:endParaRPr lang="es-CO" sz="1100" b="1" dirty="0">
              <a:solidFill>
                <a:schemeClr val="bg1"/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4664034-B2CF-A11D-1864-238AA4DB841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4057" y="346478"/>
            <a:ext cx="1184873" cy="1361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44415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129</Words>
  <Application>Microsoft Office PowerPoint</Application>
  <PresentationFormat>Panorámica</PresentationFormat>
  <Paragraphs>116</Paragraphs>
  <Slides>33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33</vt:i4>
      </vt:variant>
    </vt:vector>
  </HeadingPairs>
  <TitlesOfParts>
    <vt:vector size="39" baseType="lpstr">
      <vt:lpstr>Aptos</vt:lpstr>
      <vt:lpstr>Aptos Display</vt:lpstr>
      <vt:lpstr>Arial</vt:lpstr>
      <vt:lpstr>Helvetica</vt:lpstr>
      <vt:lpstr>Posterama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JULIAN DAVID HERNANDEZ CASTRILLON</dc:creator>
  <cp:lastModifiedBy>Julian David Hernandez Castrillon</cp:lastModifiedBy>
  <cp:revision>17</cp:revision>
  <dcterms:created xsi:type="dcterms:W3CDTF">2026-09-15T17:02:05Z</dcterms:created>
  <dcterms:modified xsi:type="dcterms:W3CDTF">2026-10-01T20:28:21Z</dcterms:modified>
</cp:coreProperties>
</file>