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6" r:id="rId4"/>
    <p:sldId id="261" r:id="rId5"/>
    <p:sldId id="274" r:id="rId6"/>
    <p:sldId id="258" r:id="rId7"/>
    <p:sldId id="265" r:id="rId8"/>
    <p:sldId id="264" r:id="rId9"/>
    <p:sldId id="268" r:id="rId10"/>
    <p:sldId id="263" r:id="rId11"/>
    <p:sldId id="270" r:id="rId12"/>
    <p:sldId id="266" r:id="rId13"/>
    <p:sldId id="269" r:id="rId14"/>
    <p:sldId id="262" r:id="rId15"/>
    <p:sldId id="271" r:id="rId16"/>
    <p:sldId id="272" r:id="rId17"/>
    <p:sldId id="273" r:id="rId18"/>
    <p:sldId id="267" r:id="rId19"/>
    <p:sldId id="275" r:id="rId20"/>
    <p:sldId id="259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E96"/>
    <a:srgbClr val="E6E6E6"/>
    <a:srgbClr val="4EAE2D"/>
    <a:srgbClr val="FFD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8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is Alicia Acosta Espinosa" userId="86bc875b-018b-4268-b4b9-3583485929e6" providerId="ADAL" clId="{EF347602-8840-4E77-B591-C41CC514AE90}"/>
    <pc:docChg chg="custSel modSld">
      <pc:chgData name="Doris Alicia Acosta Espinosa" userId="86bc875b-018b-4268-b4b9-3583485929e6" providerId="ADAL" clId="{EF347602-8840-4E77-B591-C41CC514AE90}" dt="2026-09-28T16:51:14.783" v="55" actId="22"/>
      <pc:docMkLst>
        <pc:docMk/>
      </pc:docMkLst>
      <pc:sldChg chg="addSp modSp mod">
        <pc:chgData name="Doris Alicia Acosta Espinosa" userId="86bc875b-018b-4268-b4b9-3583485929e6" providerId="ADAL" clId="{EF347602-8840-4E77-B591-C41CC514AE90}" dt="2026-09-28T16:48:29.888" v="33" actId="403"/>
        <pc:sldMkLst>
          <pc:docMk/>
          <pc:sldMk cId="1227573424" sldId="256"/>
        </pc:sldMkLst>
        <pc:spChg chg="add mod">
          <ac:chgData name="Doris Alicia Acosta Espinosa" userId="86bc875b-018b-4268-b4b9-3583485929e6" providerId="ADAL" clId="{EF347602-8840-4E77-B591-C41CC514AE90}" dt="2026-09-28T16:48:29.888" v="33" actId="403"/>
          <ac:spMkLst>
            <pc:docMk/>
            <pc:sldMk cId="1227573424" sldId="256"/>
            <ac:spMk id="6" creationId="{3EABDF71-22BC-0210-F310-E33CB0933EC6}"/>
          </ac:spMkLst>
        </pc:spChg>
      </pc:sldChg>
      <pc:sldChg chg="addSp delSp modSp mod">
        <pc:chgData name="Doris Alicia Acosta Espinosa" userId="86bc875b-018b-4268-b4b9-3583485929e6" providerId="ADAL" clId="{EF347602-8840-4E77-B591-C41CC514AE90}" dt="2026-09-28T16:48:39.332" v="35" actId="22"/>
        <pc:sldMkLst>
          <pc:docMk/>
          <pc:sldMk cId="2110866817" sldId="257"/>
        </pc:sldMkLst>
        <pc:spChg chg="add del mod">
          <ac:chgData name="Doris Alicia Acosta Espinosa" userId="86bc875b-018b-4268-b4b9-3583485929e6" providerId="ADAL" clId="{EF347602-8840-4E77-B591-C41CC514AE90}" dt="2026-09-28T16:48:38.115" v="34" actId="478"/>
          <ac:spMkLst>
            <pc:docMk/>
            <pc:sldMk cId="2110866817" sldId="257"/>
            <ac:spMk id="5" creationId="{39D097AF-A76F-00B5-588D-D8AFFB6D4588}"/>
          </ac:spMkLst>
        </pc:spChg>
        <pc:spChg chg="add">
          <ac:chgData name="Doris Alicia Acosta Espinosa" userId="86bc875b-018b-4268-b4b9-3583485929e6" providerId="ADAL" clId="{EF347602-8840-4E77-B591-C41CC514AE90}" dt="2026-09-28T16:48:39.332" v="35" actId="22"/>
          <ac:spMkLst>
            <pc:docMk/>
            <pc:sldMk cId="2110866817" sldId="257"/>
            <ac:spMk id="8" creationId="{2D534664-A105-6974-0013-13E5C18EE4F2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49:33.676" v="41" actId="22"/>
        <pc:sldMkLst>
          <pc:docMk/>
          <pc:sldMk cId="465546837" sldId="258"/>
        </pc:sldMkLst>
        <pc:spChg chg="add">
          <ac:chgData name="Doris Alicia Acosta Espinosa" userId="86bc875b-018b-4268-b4b9-3583485929e6" providerId="ADAL" clId="{EF347602-8840-4E77-B591-C41CC514AE90}" dt="2026-09-28T16:49:33.676" v="41" actId="22"/>
          <ac:spMkLst>
            <pc:docMk/>
            <pc:sldMk cId="465546837" sldId="258"/>
            <ac:spMk id="5" creationId="{D0A3D40C-9218-8C3A-4E4C-EFD4B37E6AE6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49:47.628" v="44" actId="22"/>
        <pc:sldMkLst>
          <pc:docMk/>
          <pc:sldMk cId="4064444153" sldId="259"/>
        </pc:sldMkLst>
        <pc:spChg chg="add">
          <ac:chgData name="Doris Alicia Acosta Espinosa" userId="86bc875b-018b-4268-b4b9-3583485929e6" providerId="ADAL" clId="{EF347602-8840-4E77-B591-C41CC514AE90}" dt="2026-09-28T16:49:47.628" v="44" actId="22"/>
          <ac:spMkLst>
            <pc:docMk/>
            <pc:sldMk cId="4064444153" sldId="259"/>
            <ac:spMk id="3" creationId="{E758943E-6FA3-30B6-9C8B-132F07F0F821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49:25.909" v="40" actId="22"/>
        <pc:sldMkLst>
          <pc:docMk/>
          <pc:sldMk cId="1089979123" sldId="261"/>
        </pc:sldMkLst>
        <pc:spChg chg="add">
          <ac:chgData name="Doris Alicia Acosta Espinosa" userId="86bc875b-018b-4268-b4b9-3583485929e6" providerId="ADAL" clId="{EF347602-8840-4E77-B591-C41CC514AE90}" dt="2026-09-28T16:49:25.909" v="40" actId="22"/>
          <ac:spMkLst>
            <pc:docMk/>
            <pc:sldMk cId="1089979123" sldId="261"/>
            <ac:spMk id="5" creationId="{021E93BD-96D4-E6EC-5B59-7F753461411A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50:02.512" v="47" actId="22"/>
        <pc:sldMkLst>
          <pc:docMk/>
          <pc:sldMk cId="2808753594" sldId="262"/>
        </pc:sldMkLst>
        <pc:spChg chg="add">
          <ac:chgData name="Doris Alicia Acosta Espinosa" userId="86bc875b-018b-4268-b4b9-3583485929e6" providerId="ADAL" clId="{EF347602-8840-4E77-B591-C41CC514AE90}" dt="2026-09-28T16:50:02.512" v="47" actId="22"/>
          <ac:spMkLst>
            <pc:docMk/>
            <pc:sldMk cId="2808753594" sldId="262"/>
            <ac:spMk id="3" creationId="{5F97A791-02DC-9B72-950C-4D37DADFE818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50:52.471" v="50" actId="22"/>
        <pc:sldMkLst>
          <pc:docMk/>
          <pc:sldMk cId="1402761027" sldId="263"/>
        </pc:sldMkLst>
        <pc:spChg chg="add">
          <ac:chgData name="Doris Alicia Acosta Espinosa" userId="86bc875b-018b-4268-b4b9-3583485929e6" providerId="ADAL" clId="{EF347602-8840-4E77-B591-C41CC514AE90}" dt="2026-09-28T16:50:52.471" v="50" actId="22"/>
          <ac:spMkLst>
            <pc:docMk/>
            <pc:sldMk cId="1402761027" sldId="263"/>
            <ac:spMk id="3" creationId="{1B7D99DF-648F-CDFD-AC12-818C8DC0177B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49:38.651" v="42" actId="22"/>
        <pc:sldMkLst>
          <pc:docMk/>
          <pc:sldMk cId="3408866723" sldId="264"/>
        </pc:sldMkLst>
        <pc:spChg chg="add">
          <ac:chgData name="Doris Alicia Acosta Espinosa" userId="86bc875b-018b-4268-b4b9-3583485929e6" providerId="ADAL" clId="{EF347602-8840-4E77-B591-C41CC514AE90}" dt="2026-09-28T16:49:38.651" v="42" actId="22"/>
          <ac:spMkLst>
            <pc:docMk/>
            <pc:sldMk cId="3408866723" sldId="264"/>
            <ac:spMk id="4" creationId="{458F377F-16EB-5168-44DD-D662CBCCCA15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50:47.433" v="49" actId="22"/>
        <pc:sldMkLst>
          <pc:docMk/>
          <pc:sldMk cId="2150877684" sldId="265"/>
        </pc:sldMkLst>
        <pc:spChg chg="add">
          <ac:chgData name="Doris Alicia Acosta Espinosa" userId="86bc875b-018b-4268-b4b9-3583485929e6" providerId="ADAL" clId="{EF347602-8840-4E77-B591-C41CC514AE90}" dt="2026-09-28T16:50:47.433" v="49" actId="22"/>
          <ac:spMkLst>
            <pc:docMk/>
            <pc:sldMk cId="2150877684" sldId="265"/>
            <ac:spMk id="3" creationId="{590F66F7-4DB9-61AF-B818-0952AAAAEFE1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50:59.697" v="52" actId="22"/>
        <pc:sldMkLst>
          <pc:docMk/>
          <pc:sldMk cId="165430122" sldId="266"/>
        </pc:sldMkLst>
        <pc:spChg chg="add">
          <ac:chgData name="Doris Alicia Acosta Espinosa" userId="86bc875b-018b-4268-b4b9-3583485929e6" providerId="ADAL" clId="{EF347602-8840-4E77-B591-C41CC514AE90}" dt="2026-09-28T16:50:59.697" v="52" actId="22"/>
          <ac:spMkLst>
            <pc:docMk/>
            <pc:sldMk cId="165430122" sldId="266"/>
            <ac:spMk id="3" creationId="{9DE5656D-44F5-90E8-0E61-EBD41FF677D0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51:10.847" v="54" actId="22"/>
        <pc:sldMkLst>
          <pc:docMk/>
          <pc:sldMk cId="3699619547" sldId="267"/>
        </pc:sldMkLst>
        <pc:spChg chg="add">
          <ac:chgData name="Doris Alicia Acosta Espinosa" userId="86bc875b-018b-4268-b4b9-3583485929e6" providerId="ADAL" clId="{EF347602-8840-4E77-B591-C41CC514AE90}" dt="2026-09-28T16:51:10.847" v="54" actId="22"/>
          <ac:spMkLst>
            <pc:docMk/>
            <pc:sldMk cId="3699619547" sldId="267"/>
            <ac:spMk id="7" creationId="{F82BCC93-737A-1699-CD30-2BBF0CF0ED18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49:42.134" v="43" actId="22"/>
        <pc:sldMkLst>
          <pc:docMk/>
          <pc:sldMk cId="1529556252" sldId="268"/>
        </pc:sldMkLst>
        <pc:spChg chg="add">
          <ac:chgData name="Doris Alicia Acosta Espinosa" userId="86bc875b-018b-4268-b4b9-3583485929e6" providerId="ADAL" clId="{EF347602-8840-4E77-B591-C41CC514AE90}" dt="2026-09-28T16:49:42.134" v="43" actId="22"/>
          <ac:spMkLst>
            <pc:docMk/>
            <pc:sldMk cId="1529556252" sldId="268"/>
            <ac:spMk id="3" creationId="{8276BAE0-22DA-B430-0A2A-502170971278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50:08.735" v="48" actId="22"/>
        <pc:sldMkLst>
          <pc:docMk/>
          <pc:sldMk cId="1426373432" sldId="269"/>
        </pc:sldMkLst>
        <pc:spChg chg="add">
          <ac:chgData name="Doris Alicia Acosta Espinosa" userId="86bc875b-018b-4268-b4b9-3583485929e6" providerId="ADAL" clId="{EF347602-8840-4E77-B591-C41CC514AE90}" dt="2026-09-28T16:50:08.735" v="48" actId="22"/>
          <ac:spMkLst>
            <pc:docMk/>
            <pc:sldMk cId="1426373432" sldId="269"/>
            <ac:spMk id="3" creationId="{47B31B0F-5C63-A7AD-A332-C95E50FE6918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50:55.667" v="51" actId="22"/>
        <pc:sldMkLst>
          <pc:docMk/>
          <pc:sldMk cId="3180226211" sldId="270"/>
        </pc:sldMkLst>
        <pc:spChg chg="add">
          <ac:chgData name="Doris Alicia Acosta Espinosa" userId="86bc875b-018b-4268-b4b9-3583485929e6" providerId="ADAL" clId="{EF347602-8840-4E77-B591-C41CC514AE90}" dt="2026-09-28T16:50:55.667" v="51" actId="22"/>
          <ac:spMkLst>
            <pc:docMk/>
            <pc:sldMk cId="3180226211" sldId="270"/>
            <ac:spMk id="3" creationId="{B0129635-E4B1-0733-FA65-4D0C042324CF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49:57.778" v="46" actId="22"/>
        <pc:sldMkLst>
          <pc:docMk/>
          <pc:sldMk cId="4142884283" sldId="271"/>
        </pc:sldMkLst>
        <pc:spChg chg="add">
          <ac:chgData name="Doris Alicia Acosta Espinosa" userId="86bc875b-018b-4268-b4b9-3583485929e6" providerId="ADAL" clId="{EF347602-8840-4E77-B591-C41CC514AE90}" dt="2026-09-28T16:49:57.778" v="46" actId="22"/>
          <ac:spMkLst>
            <pc:docMk/>
            <pc:sldMk cId="4142884283" sldId="271"/>
            <ac:spMk id="3" creationId="{FB7ADE4F-6A72-5717-BC1C-BFFEDFCE9EA6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49:53.267" v="45" actId="22"/>
        <pc:sldMkLst>
          <pc:docMk/>
          <pc:sldMk cId="2959830804" sldId="272"/>
        </pc:sldMkLst>
        <pc:spChg chg="add">
          <ac:chgData name="Doris Alicia Acosta Espinosa" userId="86bc875b-018b-4268-b4b9-3583485929e6" providerId="ADAL" clId="{EF347602-8840-4E77-B591-C41CC514AE90}" dt="2026-09-28T16:49:53.267" v="45" actId="22"/>
          <ac:spMkLst>
            <pc:docMk/>
            <pc:sldMk cId="2959830804" sldId="272"/>
            <ac:spMk id="3" creationId="{34757E04-B4BB-3183-4216-029B7F082BE8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51:07.861" v="53" actId="22"/>
        <pc:sldMkLst>
          <pc:docMk/>
          <pc:sldMk cId="3353910726" sldId="273"/>
        </pc:sldMkLst>
        <pc:spChg chg="add">
          <ac:chgData name="Doris Alicia Acosta Espinosa" userId="86bc875b-018b-4268-b4b9-3583485929e6" providerId="ADAL" clId="{EF347602-8840-4E77-B591-C41CC514AE90}" dt="2026-09-28T16:51:07.861" v="53" actId="22"/>
          <ac:spMkLst>
            <pc:docMk/>
            <pc:sldMk cId="3353910726" sldId="273"/>
            <ac:spMk id="3" creationId="{D2F495CE-F027-1131-207A-F5556B661034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49:18.706" v="39" actId="22"/>
        <pc:sldMkLst>
          <pc:docMk/>
          <pc:sldMk cId="3682285517" sldId="274"/>
        </pc:sldMkLst>
        <pc:spChg chg="add">
          <ac:chgData name="Doris Alicia Acosta Espinosa" userId="86bc875b-018b-4268-b4b9-3583485929e6" providerId="ADAL" clId="{EF347602-8840-4E77-B591-C41CC514AE90}" dt="2026-09-28T16:49:18.706" v="39" actId="22"/>
          <ac:spMkLst>
            <pc:docMk/>
            <pc:sldMk cId="3682285517" sldId="274"/>
            <ac:spMk id="5" creationId="{933472F8-D82E-C961-0848-15FC65647714}"/>
          </ac:spMkLst>
        </pc:spChg>
      </pc:sldChg>
      <pc:sldChg chg="addSp mod">
        <pc:chgData name="Doris Alicia Acosta Espinosa" userId="86bc875b-018b-4268-b4b9-3583485929e6" providerId="ADAL" clId="{EF347602-8840-4E77-B591-C41CC514AE90}" dt="2026-09-28T16:51:14.783" v="55" actId="22"/>
        <pc:sldMkLst>
          <pc:docMk/>
          <pc:sldMk cId="4253301817" sldId="275"/>
        </pc:sldMkLst>
        <pc:spChg chg="add">
          <ac:chgData name="Doris Alicia Acosta Espinosa" userId="86bc875b-018b-4268-b4b9-3583485929e6" providerId="ADAL" clId="{EF347602-8840-4E77-B591-C41CC514AE90}" dt="2026-09-28T16:51:14.783" v="55" actId="22"/>
          <ac:spMkLst>
            <pc:docMk/>
            <pc:sldMk cId="4253301817" sldId="275"/>
            <ac:spMk id="4" creationId="{A1FF59DA-FE70-A50B-0F1C-B198AD93472D}"/>
          </ac:spMkLst>
        </pc:spChg>
      </pc:sldChg>
      <pc:sldChg chg="addSp modSp mod">
        <pc:chgData name="Doris Alicia Acosta Espinosa" userId="86bc875b-018b-4268-b4b9-3583485929e6" providerId="ADAL" clId="{EF347602-8840-4E77-B591-C41CC514AE90}" dt="2026-09-28T16:48:59.711" v="38" actId="207"/>
        <pc:sldMkLst>
          <pc:docMk/>
          <pc:sldMk cId="2271761120" sldId="276"/>
        </pc:sldMkLst>
        <pc:spChg chg="add mod">
          <ac:chgData name="Doris Alicia Acosta Espinosa" userId="86bc875b-018b-4268-b4b9-3583485929e6" providerId="ADAL" clId="{EF347602-8840-4E77-B591-C41CC514AE90}" dt="2026-09-28T16:48:59.711" v="38" actId="207"/>
          <ac:spMkLst>
            <pc:docMk/>
            <pc:sldMk cId="2271761120" sldId="276"/>
            <ac:spMk id="4" creationId="{E362602B-402A-30C4-F3AA-E4F5D38D3A8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AF14C-D2BD-4E9A-B2F5-610F6EE93B77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034A7-7A80-4981-92B6-6E0B9BCEE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3049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034A7-7A80-4981-92B6-6E0B9BCEE26A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8817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BE28E-A983-E9D4-0FC0-73BF41A5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C718DD-C5E4-AEB7-4B55-6F7FB74FC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FB91CE-7429-1B3F-2E3D-00BDDFEE8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B70573-F9CB-5F86-E578-91BF93E6D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E1B7DB-0711-A54B-992A-E27B834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75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612AB-9047-7584-B18D-7AC09370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A6DD8C-DB8F-85F3-31D9-1150A65AB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84B67D-9AED-E589-CAA5-612E41CF1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A56E6-164F-34E8-5EE2-AA69223C8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6E855F-53C3-DCB8-1A9A-81C4AB67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204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0A685-8BAF-B5FB-9421-CF0C8AF53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302876-3520-5247-8A0F-886FF1A12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AF692D-0197-ECAD-BE1F-2837959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2C72B5-04BA-C7DD-90E7-504BF984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F1BB6E-5B5C-4CD9-CE49-D1A5E123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434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3D479-10C3-6BA3-131E-2AC792E2B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C44E9B-9B5D-9DE5-9F64-56A94A16F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A82BD0-10B5-F139-253E-08A3B494F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2159F4-00EF-2A3D-A169-92B33A813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774B62-D5A2-F0FA-D633-711CED6E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7CEB1E-3205-8AF1-DDFE-3C59FE544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779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74034-2696-F012-46E5-2F3A4D12B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52D339-57AC-8E27-37AD-992BDC8A9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D6903A-4525-B3A4-4077-2D4FC287B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2B77503-825D-9177-DEFA-095860C06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0CF2895-61AC-8678-15D9-584ED22FA8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9124B5-DC9B-17E6-66CE-054A25EC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EED10DB-AA65-B1DA-C5CF-DFC3F252B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3CB626-A1AD-BA94-1565-20F58365A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541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94251-6CED-FA49-3C46-D90F40479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74E359-2F6D-86C5-E3DF-FA1F8F0F4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E67DD1B-6AC8-A1F1-E656-5A35A1BB9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690D46C-ACA1-500E-933E-63311A404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685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06018B9-107F-9FA6-E8DB-AD6DE05BC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9B43357-EF31-4F92-B57A-0D58B2ACF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F8CBAF-0624-9A0F-3D13-6F6A7A026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8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0E644-D42D-EFD8-25BB-A569F76C3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B651A6-B717-E7E0-EC97-A23C5583C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E213B6-56C1-D7E5-CF2E-1B8A590CC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5CE301-0ABD-FE8E-357D-4B71D9FE8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13DA12-D753-97EB-749C-33061F14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C27287-4F1F-A1B8-1E48-4C7D531E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016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D13B20-D102-0AE9-4E0F-558E6E83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4A8871A-86F6-6ED2-29AD-34345C2C010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891F8D-BE4C-0B75-FBB0-1159D7DEE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9B7D71-C214-DFAA-6A27-BA3DB3C9E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D5441A-F7BF-AB1C-0A9B-233D4C23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C2CCAA-7B9A-8B7F-599F-79098B729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6395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A1DFED-CC76-C139-0E3B-8C91C4F5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9D8A17-8DDA-20A8-34AC-D4CE1DD78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F06313-CB3A-3A81-D19E-314FCCCD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010C74-0601-634B-F524-8FBD0E8B5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269C49-0315-030A-65BA-C6398F26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206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95E396-28AB-2287-78E7-D0BE5C9D18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D47FA3-ACA5-47EF-5BB3-8A9F64D43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A96BBF-0ADA-247E-1AC0-A189FE6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DEA3D-54FB-E0DA-9A51-B64BAD7F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CA18A5-4DC5-142D-0F04-B2A0C5B5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7049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FBAD091-C36C-1CCC-3DD6-2782A8283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EF8C48-A7B2-A50F-8690-E0A33B1C9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6F5755-582B-28A6-BF37-7DCD0239B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5E582-571E-2C44-A558-E43428A21D92}" type="datetimeFigureOut">
              <a:rPr lang="es-CO" smtClean="0"/>
              <a:t>28/09/2026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4E316F-92D4-A026-5850-365030F75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F6BD4A-DA23-74C3-55DA-ACCF23282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863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7D5A7E-852D-133F-A33C-BE822B6E097A}"/>
              </a:ext>
            </a:extLst>
          </p:cNvPr>
          <p:cNvSpPr txBox="1"/>
          <p:nvPr/>
        </p:nvSpPr>
        <p:spPr>
          <a:xfrm>
            <a:off x="4263289" y="1946761"/>
            <a:ext cx="785910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b="1" dirty="0">
                <a:ln>
                  <a:solidFill>
                    <a:srgbClr val="085E96"/>
                  </a:solidFill>
                </a:ln>
                <a:solidFill>
                  <a:srgbClr val="085E96"/>
                </a:solidFill>
                <a:effectLst/>
                <a:latin typeface="Helvetica" pitchFamily="2" charset="0"/>
              </a:rPr>
              <a:t>Título</a:t>
            </a:r>
            <a:endParaRPr lang="es-CO" sz="4400" b="1" dirty="0">
              <a:solidFill>
                <a:srgbClr val="085E96"/>
              </a:solidFill>
              <a:effectLst/>
              <a:latin typeface="Helvetica" pitchFamily="2" charset="0"/>
            </a:endParaRPr>
          </a:p>
          <a:p>
            <a:pPr algn="l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90D040E-5EDB-B01F-982F-03E3FC1BCFE8}"/>
              </a:ext>
            </a:extLst>
          </p:cNvPr>
          <p:cNvSpPr txBox="1"/>
          <p:nvPr/>
        </p:nvSpPr>
        <p:spPr>
          <a:xfrm>
            <a:off x="5267627" y="3410188"/>
            <a:ext cx="5850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 </a:t>
            </a:r>
            <a:endParaRPr lang="es-CO" sz="20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es-CO" sz="2000" dirty="0">
              <a:solidFill>
                <a:srgbClr val="085E96"/>
              </a:solidFill>
              <a:effectLst/>
              <a:latin typeface="Helvetica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C68EC12-7270-DCC9-8770-7ED17FAF9FF9}"/>
              </a:ext>
            </a:extLst>
          </p:cNvPr>
          <p:cNvSpPr txBox="1"/>
          <p:nvPr/>
        </p:nvSpPr>
        <p:spPr>
          <a:xfrm>
            <a:off x="5961912" y="4733627"/>
            <a:ext cx="44618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sz="2000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 </a:t>
            </a:r>
          </a:p>
          <a:p>
            <a:pPr algn="l"/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ABDF71-22BC-0210-F310-E33CB0933EC6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573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DF5E25-3B62-9044-585B-124D478DCFA3}"/>
              </a:ext>
            </a:extLst>
          </p:cNvPr>
          <p:cNvSpPr txBox="1"/>
          <p:nvPr/>
        </p:nvSpPr>
        <p:spPr>
          <a:xfrm>
            <a:off x="2545127" y="819968"/>
            <a:ext cx="7978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B989A-081F-85F6-78DE-E468BAA8E5B1}"/>
              </a:ext>
            </a:extLst>
          </p:cNvPr>
          <p:cNvSpPr txBox="1"/>
          <p:nvPr/>
        </p:nvSpPr>
        <p:spPr>
          <a:xfrm>
            <a:off x="4115778" y="1860223"/>
            <a:ext cx="4559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endParaRPr lang="es-CO" sz="2000" dirty="0">
              <a:solidFill>
                <a:schemeClr val="accent1">
                  <a:lumMod val="20000"/>
                  <a:lumOff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F6084CB-F1C2-BB40-BD4B-994BA16BCABE}"/>
              </a:ext>
            </a:extLst>
          </p:cNvPr>
          <p:cNvSpPr txBox="1"/>
          <p:nvPr/>
        </p:nvSpPr>
        <p:spPr>
          <a:xfrm>
            <a:off x="5460143" y="2346481"/>
            <a:ext cx="153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419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D534664-A105-6974-0013-13E5C18EE4F2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866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99315-B06D-026F-C53B-FD37A994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5E88911-5B9F-F7CD-8A9E-9DC8A053CFFE}"/>
              </a:ext>
            </a:extLst>
          </p:cNvPr>
          <p:cNvSpPr txBox="1"/>
          <p:nvPr/>
        </p:nvSpPr>
        <p:spPr>
          <a:xfrm>
            <a:off x="2219751" y="858696"/>
            <a:ext cx="7885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0A6E87-5715-EE9F-1085-C5926E577119}"/>
              </a:ext>
            </a:extLst>
          </p:cNvPr>
          <p:cNvSpPr txBox="1"/>
          <p:nvPr/>
        </p:nvSpPr>
        <p:spPr>
          <a:xfrm>
            <a:off x="2105025" y="3514725"/>
            <a:ext cx="1071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419" b="1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362602B-402A-30C4-F3AA-E4F5D38D3A8A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761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A01018-0BFC-75DA-0479-6A30B7CA477E}"/>
              </a:ext>
            </a:extLst>
          </p:cNvPr>
          <p:cNvSpPr txBox="1"/>
          <p:nvPr/>
        </p:nvSpPr>
        <p:spPr>
          <a:xfrm>
            <a:off x="1888740" y="931364"/>
            <a:ext cx="856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FC249C-170A-65AE-C071-9D866221EB5A}"/>
              </a:ext>
            </a:extLst>
          </p:cNvPr>
          <p:cNvSpPr txBox="1"/>
          <p:nvPr/>
        </p:nvSpPr>
        <p:spPr>
          <a:xfrm>
            <a:off x="3481187" y="2220782"/>
            <a:ext cx="53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r>
              <a:rPr lang="es-CO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0EFB3A-AFB5-2598-F805-BC49F299A3F9}"/>
              </a:ext>
            </a:extLst>
          </p:cNvPr>
          <p:cNvSpPr txBox="1"/>
          <p:nvPr/>
        </p:nvSpPr>
        <p:spPr>
          <a:xfrm>
            <a:off x="2295631" y="2894647"/>
            <a:ext cx="8201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</a:t>
            </a:r>
          </a:p>
          <a:p>
            <a:endParaRPr lang="es-C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21E93BD-96D4-E6EC-5B59-7F753461411A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979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A01018-0BFC-75DA-0479-6A30B7CA477E}"/>
              </a:ext>
            </a:extLst>
          </p:cNvPr>
          <p:cNvSpPr txBox="1"/>
          <p:nvPr/>
        </p:nvSpPr>
        <p:spPr>
          <a:xfrm>
            <a:off x="1888740" y="931364"/>
            <a:ext cx="8560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32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FC249C-170A-65AE-C071-9D866221EB5A}"/>
              </a:ext>
            </a:extLst>
          </p:cNvPr>
          <p:cNvSpPr txBox="1"/>
          <p:nvPr/>
        </p:nvSpPr>
        <p:spPr>
          <a:xfrm>
            <a:off x="3408301" y="1805283"/>
            <a:ext cx="53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r>
              <a:rPr lang="es-CO" sz="2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0EFB3A-AFB5-2598-F805-BC49F299A3F9}"/>
              </a:ext>
            </a:extLst>
          </p:cNvPr>
          <p:cNvSpPr txBox="1"/>
          <p:nvPr/>
        </p:nvSpPr>
        <p:spPr>
          <a:xfrm>
            <a:off x="3290065" y="2782669"/>
            <a:ext cx="8235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r>
              <a:rPr lang="es-CO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 </a:t>
            </a:r>
          </a:p>
          <a:p>
            <a:endParaRPr lang="es-C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33472F8-D82E-C961-0848-15FC65647714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28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26EC837-8D01-8BB2-C977-C2C06F2176EE}"/>
              </a:ext>
            </a:extLst>
          </p:cNvPr>
          <p:cNvSpPr txBox="1"/>
          <p:nvPr/>
        </p:nvSpPr>
        <p:spPr>
          <a:xfrm>
            <a:off x="4906228" y="830121"/>
            <a:ext cx="5646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419" sz="44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b="1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599D474-BFE0-52FD-8F0F-DA99898E9354}"/>
              </a:ext>
            </a:extLst>
          </p:cNvPr>
          <p:cNvSpPr txBox="1"/>
          <p:nvPr/>
        </p:nvSpPr>
        <p:spPr>
          <a:xfrm>
            <a:off x="5950193" y="2611559"/>
            <a:ext cx="4600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419" dirty="0">
                <a:solidFill>
                  <a:schemeClr val="bg1"/>
                </a:solidFill>
              </a:rPr>
              <a:t>Texto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0A3D40C-9218-8C3A-4E4C-EFD4B37E6AE6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54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2FAF642-06B2-F255-CA0E-FA3CEB4F4180}"/>
              </a:ext>
            </a:extLst>
          </p:cNvPr>
          <p:cNvSpPr txBox="1"/>
          <p:nvPr/>
        </p:nvSpPr>
        <p:spPr>
          <a:xfrm>
            <a:off x="655269" y="898042"/>
            <a:ext cx="7945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419" sz="28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2800" b="1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047F39A-9B72-3098-9647-3D78FACB32AE}"/>
              </a:ext>
            </a:extLst>
          </p:cNvPr>
          <p:cNvSpPr txBox="1"/>
          <p:nvPr/>
        </p:nvSpPr>
        <p:spPr>
          <a:xfrm>
            <a:off x="931494" y="3188955"/>
            <a:ext cx="1725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200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90F66F7-4DB9-61AF-B818-0952AAAAEFE1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877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D23CD06-2E80-B25C-F9DA-8299435EED1C}"/>
              </a:ext>
            </a:extLst>
          </p:cNvPr>
          <p:cNvSpPr/>
          <p:nvPr/>
        </p:nvSpPr>
        <p:spPr>
          <a:xfrm>
            <a:off x="1666875" y="3133725"/>
            <a:ext cx="8514923" cy="126682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D500FBB-21A2-7269-A130-A385B1BC9C38}"/>
              </a:ext>
            </a:extLst>
          </p:cNvPr>
          <p:cNvSpPr txBox="1"/>
          <p:nvPr/>
        </p:nvSpPr>
        <p:spPr>
          <a:xfrm>
            <a:off x="2153076" y="1468296"/>
            <a:ext cx="788584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ln>
                  <a:solidFill>
                    <a:schemeClr val="bg1"/>
                  </a:solidFill>
                </a:ln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b="1" dirty="0">
              <a:ln>
                <a:solidFill>
                  <a:schemeClr val="bg1"/>
                </a:solidFill>
              </a:ln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763B9BE-96F0-266C-AB2C-5DFF40932197}"/>
              </a:ext>
            </a:extLst>
          </p:cNvPr>
          <p:cNvSpPr txBox="1"/>
          <p:nvPr/>
        </p:nvSpPr>
        <p:spPr>
          <a:xfrm>
            <a:off x="2057826" y="3265213"/>
            <a:ext cx="78858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58F377F-16EB-5168-44DD-D662CBCCCA15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866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2245951" y="1890374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2245951" y="787293"/>
            <a:ext cx="2236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276BAE0-22DA-B430-0A2A-502170971278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556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1564174" y="745764"/>
            <a:ext cx="22068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1955919" y="1676723"/>
            <a:ext cx="1671368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s-419" sz="23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23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7D99DF-648F-CDFD-AC12-818C8DC0177B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2245951" y="1890374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2245951" y="787293"/>
            <a:ext cx="2236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0129635-E4B1-0733-FA65-4D0C042324CF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226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2245951" y="1890374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2245951" y="787293"/>
            <a:ext cx="2236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DE5656D-44F5-90E8-0E61-EBD41FF677D0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30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2245951" y="1890374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2245951" y="787293"/>
            <a:ext cx="2236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7B31B0F-5C63-A7AD-A332-C95E50FE6918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73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C818BD06-A6C1-B7AA-5EEB-04CAC819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4698" y="2525340"/>
            <a:ext cx="4462604" cy="34607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419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SUBTÍTULO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469A5883-6752-04AD-0599-2355BB2AC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0602" y="3000261"/>
            <a:ext cx="6810795" cy="172354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s-419" dirty="0">
                <a:solidFill>
                  <a:schemeClr val="bg1"/>
                </a:solidFill>
              </a:rPr>
              <a:t>Texto</a:t>
            </a:r>
            <a:endParaRPr lang="es-CO" sz="1500" b="1" dirty="0">
              <a:solidFill>
                <a:schemeClr val="bg1"/>
              </a:solidFill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id="{5FD82842-A4CD-435C-DB4A-23B85C399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6270" y="-1034145"/>
            <a:ext cx="2115107" cy="5629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419" sz="1500" b="1" dirty="0">
                <a:solidFill>
                  <a:schemeClr val="tx2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Brinda herramientas de cuidado y de Bienestar</a:t>
            </a:r>
            <a:endParaRPr lang="es-CO" sz="1500" b="1" dirty="0">
              <a:solidFill>
                <a:schemeClr val="tx2"/>
              </a:solidFill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23D4732-B424-1C75-E139-FDAE81D92445}"/>
              </a:ext>
            </a:extLst>
          </p:cNvPr>
          <p:cNvSpPr txBox="1"/>
          <p:nvPr/>
        </p:nvSpPr>
        <p:spPr>
          <a:xfrm>
            <a:off x="1609999" y="796421"/>
            <a:ext cx="965807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endParaRPr lang="es-CO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F97A791-02DC-9B72-950C-4D37DADFE818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753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2245951" y="1890374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2245951" y="787293"/>
            <a:ext cx="2236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B7ADE4F-6A72-5717-BC1C-BFFEDFCE9EA6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884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2245951" y="1890374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2245951" y="787293"/>
            <a:ext cx="2236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757E04-B4BB-3183-4216-029B7F082BE8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830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676CE-4A8F-BF1D-71B5-508AC2581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53E12BA-5E68-AE0F-5DBE-08F7ACFA854F}"/>
              </a:ext>
            </a:extLst>
          </p:cNvPr>
          <p:cNvSpPr txBox="1"/>
          <p:nvPr/>
        </p:nvSpPr>
        <p:spPr>
          <a:xfrm>
            <a:off x="2245951" y="1890374"/>
            <a:ext cx="337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Texto</a:t>
            </a:r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DF7A31-238D-6FB7-5578-1A63EB53B162}"/>
              </a:ext>
            </a:extLst>
          </p:cNvPr>
          <p:cNvSpPr txBox="1"/>
          <p:nvPr/>
        </p:nvSpPr>
        <p:spPr>
          <a:xfrm>
            <a:off x="2245951" y="787293"/>
            <a:ext cx="2236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4800" b="1" dirty="0">
                <a:solidFill>
                  <a:srgbClr val="4EAE2D"/>
                </a:solidFill>
              </a:rPr>
              <a:t>TÍTULO</a:t>
            </a:r>
            <a:endParaRPr lang="es-CO" sz="48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2F495CE-F027-1131-207A-F5556B661034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910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99315-B06D-026F-C53B-FD37A994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B5404E9-E2B7-4EC1-DDD4-55ACB1FD5A2B}"/>
              </a:ext>
            </a:extLst>
          </p:cNvPr>
          <p:cNvSpPr/>
          <p:nvPr/>
        </p:nvSpPr>
        <p:spPr>
          <a:xfrm>
            <a:off x="2219751" y="2852406"/>
            <a:ext cx="2044943" cy="40011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E88911-5B9F-F7CD-8A9E-9DC8A053CFFE}"/>
              </a:ext>
            </a:extLst>
          </p:cNvPr>
          <p:cNvSpPr txBox="1"/>
          <p:nvPr/>
        </p:nvSpPr>
        <p:spPr>
          <a:xfrm>
            <a:off x="2219751" y="858696"/>
            <a:ext cx="7885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5A657E9-790B-E97E-128B-CAD9DB0D4ED7}"/>
              </a:ext>
            </a:extLst>
          </p:cNvPr>
          <p:cNvSpPr txBox="1"/>
          <p:nvPr/>
        </p:nvSpPr>
        <p:spPr>
          <a:xfrm>
            <a:off x="2336307" y="2790851"/>
            <a:ext cx="1811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sz="28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0A6E87-5715-EE9F-1085-C5926E577119}"/>
              </a:ext>
            </a:extLst>
          </p:cNvPr>
          <p:cNvSpPr txBox="1"/>
          <p:nvPr/>
        </p:nvSpPr>
        <p:spPr>
          <a:xfrm>
            <a:off x="2105025" y="3514725"/>
            <a:ext cx="1071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419" b="1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82BCC93-737A-1699-CD30-2BBF0CF0ED18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619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99315-B06D-026F-C53B-FD37A994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5E88911-5B9F-F7CD-8A9E-9DC8A053CFFE}"/>
              </a:ext>
            </a:extLst>
          </p:cNvPr>
          <p:cNvSpPr txBox="1"/>
          <p:nvPr/>
        </p:nvSpPr>
        <p:spPr>
          <a:xfrm>
            <a:off x="2219751" y="858696"/>
            <a:ext cx="7885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4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TÍTULO</a:t>
            </a:r>
            <a:endParaRPr lang="es-CO" sz="4400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0A6E87-5715-EE9F-1085-C5926E577119}"/>
              </a:ext>
            </a:extLst>
          </p:cNvPr>
          <p:cNvSpPr txBox="1"/>
          <p:nvPr/>
        </p:nvSpPr>
        <p:spPr>
          <a:xfrm>
            <a:off x="2105025" y="3514725"/>
            <a:ext cx="1071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419" b="1" dirty="0">
                <a:latin typeface="Helvetica" panose="020B0604020202020204" pitchFamily="34" charset="0"/>
                <a:cs typeface="Helvetica" panose="020B0604020202020204" pitchFamily="34" charset="0"/>
              </a:rPr>
              <a:t>Texto</a:t>
            </a:r>
            <a:endParaRPr lang="es-CO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1FF59DA-FE70-A50B-0F1C-B198AD93472D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301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013BBD9-02C6-A036-058D-8386559967C3}"/>
              </a:ext>
            </a:extLst>
          </p:cNvPr>
          <p:cNvSpPr txBox="1"/>
          <p:nvPr/>
        </p:nvSpPr>
        <p:spPr>
          <a:xfrm>
            <a:off x="3896943" y="2178780"/>
            <a:ext cx="785910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8900" b="1" dirty="0">
                <a:solidFill>
                  <a:srgbClr val="085E96"/>
                </a:solidFill>
                <a:effectLst/>
                <a:latin typeface="Helvetica" pitchFamily="2" charset="0"/>
              </a:rPr>
              <a:t>GRACIAS</a:t>
            </a:r>
            <a:endParaRPr lang="es-CO" sz="8900" b="1" dirty="0">
              <a:solidFill>
                <a:srgbClr val="085E96"/>
              </a:solidFill>
              <a:effectLst/>
              <a:latin typeface="Helvetica" pitchFamily="2" charset="0"/>
            </a:endParaRPr>
          </a:p>
          <a:p>
            <a:pPr algn="l"/>
            <a:endParaRPr lang="es-CO" sz="89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58943E-6FA3-30B6-9C8B-132F07F0F821}"/>
              </a:ext>
            </a:extLst>
          </p:cNvPr>
          <p:cNvSpPr txBox="1"/>
          <p:nvPr/>
        </p:nvSpPr>
        <p:spPr>
          <a:xfrm>
            <a:off x="171451" y="6499382"/>
            <a:ext cx="15364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10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Pública</a:t>
            </a:r>
            <a:endParaRPr lang="es-CO" sz="105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4441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75</Words>
  <Application>Microsoft Office PowerPoint</Application>
  <PresentationFormat>Panorámica</PresentationFormat>
  <Paragraphs>67</Paragraphs>
  <Slides>20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Helvetica</vt:lpstr>
      <vt:lpstr>Posterama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JULIAN DAVID HERNANDEZ CASTRILLON</dc:creator>
  <cp:lastModifiedBy>Doris Alicia Acosta Espinosa</cp:lastModifiedBy>
  <cp:revision>11</cp:revision>
  <dcterms:created xsi:type="dcterms:W3CDTF">2026-09-15T17:02:05Z</dcterms:created>
  <dcterms:modified xsi:type="dcterms:W3CDTF">2026-09-28T16:51:24Z</dcterms:modified>
</cp:coreProperties>
</file>