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6" r:id="rId3"/>
  </p:sldMasterIdLst>
  <p:notesMasterIdLst>
    <p:notesMasterId r:id="rId58"/>
  </p:notesMasterIdLst>
  <p:sldIdLst>
    <p:sldId id="256" r:id="rId4"/>
    <p:sldId id="447" r:id="rId5"/>
    <p:sldId id="1080" r:id="rId6"/>
    <p:sldId id="1385" r:id="rId7"/>
    <p:sldId id="1387" r:id="rId8"/>
    <p:sldId id="1389" r:id="rId9"/>
    <p:sldId id="1388" r:id="rId10"/>
    <p:sldId id="1390" r:id="rId11"/>
    <p:sldId id="1391" r:id="rId12"/>
    <p:sldId id="1392" r:id="rId13"/>
    <p:sldId id="1393" r:id="rId14"/>
    <p:sldId id="1394" r:id="rId15"/>
    <p:sldId id="1395" r:id="rId16"/>
    <p:sldId id="1415" r:id="rId17"/>
    <p:sldId id="1397" r:id="rId18"/>
    <p:sldId id="1416" r:id="rId19"/>
    <p:sldId id="1399" r:id="rId20"/>
    <p:sldId id="258" r:id="rId21"/>
    <p:sldId id="1405" r:id="rId22"/>
    <p:sldId id="1424" r:id="rId23"/>
    <p:sldId id="1436" r:id="rId24"/>
    <p:sldId id="1437" r:id="rId25"/>
    <p:sldId id="1419" r:id="rId26"/>
    <p:sldId id="1435" r:id="rId27"/>
    <p:sldId id="1420" r:id="rId28"/>
    <p:sldId id="1429" r:id="rId29"/>
    <p:sldId id="1430" r:id="rId30"/>
    <p:sldId id="1423" r:id="rId31"/>
    <p:sldId id="1425" r:id="rId32"/>
    <p:sldId id="1426" r:id="rId33"/>
    <p:sldId id="1428" r:id="rId34"/>
    <p:sldId id="1422" r:id="rId35"/>
    <p:sldId id="1427" r:id="rId36"/>
    <p:sldId id="1431" r:id="rId37"/>
    <p:sldId id="1438" r:id="rId38"/>
    <p:sldId id="1439" r:id="rId39"/>
    <p:sldId id="1440" r:id="rId40"/>
    <p:sldId id="1441" r:id="rId41"/>
    <p:sldId id="1442" r:id="rId42"/>
    <p:sldId id="1432" r:id="rId43"/>
    <p:sldId id="1433" r:id="rId44"/>
    <p:sldId id="1443" r:id="rId45"/>
    <p:sldId id="1421" r:id="rId46"/>
    <p:sldId id="1407" r:id="rId47"/>
    <p:sldId id="1408" r:id="rId48"/>
    <p:sldId id="260" r:id="rId49"/>
    <p:sldId id="262" r:id="rId50"/>
    <p:sldId id="1410" r:id="rId51"/>
    <p:sldId id="1418" r:id="rId52"/>
    <p:sldId id="1411" r:id="rId53"/>
    <p:sldId id="1412" r:id="rId54"/>
    <p:sldId id="1413" r:id="rId55"/>
    <p:sldId id="1414" r:id="rId56"/>
    <p:sldId id="288" r:id="rId57"/>
  </p:sldIdLst>
  <p:sldSz cx="12192000" cy="6858000"/>
  <p:notesSz cx="6858000" cy="9144000"/>
  <p:defaultTextStyle>
    <a:defPPr lvl="0">
      <a:defRPr lang="es-CO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sol Jaimes Calderon" initials="MJC" lastIdx="1" clrIdx="0">
    <p:extLst>
      <p:ext uri="{19B8F6BF-5375-455C-9EA6-DF929625EA0E}">
        <p15:presenceInfo xmlns:p15="http://schemas.microsoft.com/office/powerpoint/2012/main" userId="S::Marisol.Jaimes@icbf.gov.co::20b87514-fda7-437a-9673-6c07fb24d237" providerId="AD"/>
      </p:ext>
    </p:extLst>
  </p:cmAuthor>
  <p:cmAuthor id="2" name="Amparo Perez Lopez" initials="APL" lastIdx="1" clrIdx="1">
    <p:extLst>
      <p:ext uri="{19B8F6BF-5375-455C-9EA6-DF929625EA0E}">
        <p15:presenceInfo xmlns:p15="http://schemas.microsoft.com/office/powerpoint/2012/main" userId="S::Amparo.Perez@icbf.gov.co::5dc2031c-3b50-41cf-8018-e2c52481a17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4249" autoAdjust="0"/>
  </p:normalViewPr>
  <p:slideViewPr>
    <p:cSldViewPr snapToGrid="0">
      <p:cViewPr varScale="1">
        <p:scale>
          <a:sx n="41" d="100"/>
          <a:sy n="41" d="100"/>
        </p:scale>
        <p:origin x="219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#1">
  <dgm:title val=""/>
  <dgm:desc val=""/>
  <dgm:catLst>
    <dgm:cat type="accent6" pri="11100"/>
  </dgm:catLst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#2">
  <dgm:title val=""/>
  <dgm:desc val=""/>
  <dgm:catLst>
    <dgm:cat type="accent6" pri="11100"/>
  </dgm:catLst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33778C-D591-454A-876C-E12AAAD73F9B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921DC4B8-4F0D-4262-8453-618E0B7C4DA8}">
      <dgm:prSet phldrT="[Texto]" custT="1"/>
      <dgm:spPr/>
      <dgm:t>
        <a:bodyPr/>
        <a:lstStyle/>
        <a:p>
          <a:r>
            <a:rPr lang="es-CO" sz="2400" dirty="0">
              <a:solidFill>
                <a:schemeClr val="tx1"/>
              </a:solidFill>
            </a:rPr>
            <a:t>Depresión</a:t>
          </a:r>
        </a:p>
      </dgm:t>
    </dgm:pt>
    <dgm:pt modelId="{D601F732-7412-43D4-BEDA-D05E6AD27127}" type="parTrans" cxnId="{B1C7CFB4-BC1B-44DA-B4A8-6127582C6854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B2FDB17D-2286-483C-AD5F-1E9596704175}" type="sibTrans" cxnId="{B1C7CFB4-BC1B-44DA-B4A8-6127582C6854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5A101A78-B15C-440D-B6C9-2BC2CD8D1923}">
      <dgm:prSet phldrT="[Texto]" custT="1"/>
      <dgm:spPr/>
      <dgm:t>
        <a:bodyPr/>
        <a:lstStyle/>
        <a:p>
          <a:r>
            <a:rPr lang="es-CO" sz="2400" dirty="0">
              <a:solidFill>
                <a:schemeClr val="tx1"/>
              </a:solidFill>
            </a:rPr>
            <a:t>Ansiedad</a:t>
          </a:r>
        </a:p>
      </dgm:t>
    </dgm:pt>
    <dgm:pt modelId="{5D82CE59-5E42-4E97-A65D-37F22446DCE9}" type="parTrans" cxnId="{E1799955-0C83-48F5-BB0B-441467128F29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3074D96F-8051-4651-852A-2462E560C590}" type="sibTrans" cxnId="{E1799955-0C83-48F5-BB0B-441467128F29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E983440F-23B3-4511-AE16-F45389573D69}">
      <dgm:prSet phldrT="[Texto]" custT="1"/>
      <dgm:spPr/>
      <dgm:t>
        <a:bodyPr/>
        <a:lstStyle/>
        <a:p>
          <a:r>
            <a:rPr lang="es-CO" sz="2400" dirty="0">
              <a:solidFill>
                <a:schemeClr val="tx1"/>
              </a:solidFill>
            </a:rPr>
            <a:t>Trastornos de la conducta</a:t>
          </a:r>
        </a:p>
      </dgm:t>
    </dgm:pt>
    <dgm:pt modelId="{220AE7A3-A60B-4CD2-94AC-0088E44BFAAF}" type="parTrans" cxnId="{919FF03A-6403-41CC-9646-43F3036402D0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1B8C82E5-CB30-43EF-939B-1DFBAB101239}" type="sibTrans" cxnId="{919FF03A-6403-41CC-9646-43F3036402D0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7FE622FB-41D5-4703-A681-BC9298605C4E}">
      <dgm:prSet phldrT="[Texto]" custT="1"/>
      <dgm:spPr/>
      <dgm:t>
        <a:bodyPr/>
        <a:lstStyle/>
        <a:p>
          <a:r>
            <a:rPr lang="es-CO" sz="2400" dirty="0">
              <a:solidFill>
                <a:schemeClr val="tx1"/>
              </a:solidFill>
            </a:rPr>
            <a:t>Dificultades de adaptación</a:t>
          </a:r>
        </a:p>
      </dgm:t>
    </dgm:pt>
    <dgm:pt modelId="{28240F49-F311-485F-A8AA-1910ABAB8FF9}" type="parTrans" cxnId="{59E5BA8C-7655-4E02-B1BB-7411512987B8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1CD5C7BE-0C14-4656-B554-080FBD3D11E0}" type="sibTrans" cxnId="{59E5BA8C-7655-4E02-B1BB-7411512987B8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8F71CF08-345F-46F3-A44C-9B30CB29919D}">
      <dgm:prSet phldrT="[Texto]" custT="1"/>
      <dgm:spPr/>
      <dgm:t>
        <a:bodyPr/>
        <a:lstStyle/>
        <a:p>
          <a:r>
            <a:rPr lang="es-CO" sz="2400" dirty="0">
              <a:solidFill>
                <a:schemeClr val="tx1"/>
              </a:solidFill>
            </a:rPr>
            <a:t>Estrés</a:t>
          </a:r>
        </a:p>
      </dgm:t>
    </dgm:pt>
    <dgm:pt modelId="{BCC22867-D991-4829-92D7-6215F5E29B87}" type="parTrans" cxnId="{AD9839D8-B94F-4B6B-8612-CFAA6C57FFAF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73F44A6F-08D6-4E55-89CC-F5C4ADBB5585}" type="sibTrans" cxnId="{AD9839D8-B94F-4B6B-8612-CFAA6C57FFAF}">
      <dgm:prSet/>
      <dgm:spPr/>
      <dgm:t>
        <a:bodyPr/>
        <a:lstStyle/>
        <a:p>
          <a:endParaRPr lang="es-CO" sz="2400">
            <a:solidFill>
              <a:schemeClr val="tx1"/>
            </a:solidFill>
          </a:endParaRPr>
        </a:p>
      </dgm:t>
    </dgm:pt>
    <dgm:pt modelId="{7405D228-617D-4226-93D4-4B059A35F2E4}" type="pres">
      <dgm:prSet presAssocID="{F933778C-D591-454A-876C-E12AAAD73F9B}" presName="cycle" presStyleCnt="0">
        <dgm:presLayoutVars>
          <dgm:dir/>
          <dgm:resizeHandles val="exact"/>
        </dgm:presLayoutVars>
      </dgm:prSet>
      <dgm:spPr/>
    </dgm:pt>
    <dgm:pt modelId="{B719FD5F-786D-4383-A1C8-C62D5B04363D}" type="pres">
      <dgm:prSet presAssocID="{921DC4B8-4F0D-4262-8453-618E0B7C4DA8}" presName="node" presStyleLbl="node1" presStyleIdx="0" presStyleCnt="5">
        <dgm:presLayoutVars>
          <dgm:bulletEnabled val="1"/>
        </dgm:presLayoutVars>
      </dgm:prSet>
      <dgm:spPr/>
    </dgm:pt>
    <dgm:pt modelId="{F888C640-18E8-4F8C-AF1D-D3054A3FD138}" type="pres">
      <dgm:prSet presAssocID="{921DC4B8-4F0D-4262-8453-618E0B7C4DA8}" presName="spNode" presStyleCnt="0"/>
      <dgm:spPr/>
    </dgm:pt>
    <dgm:pt modelId="{3E44595B-1873-412D-ACB8-4B39C107A0DC}" type="pres">
      <dgm:prSet presAssocID="{B2FDB17D-2286-483C-AD5F-1E9596704175}" presName="sibTrans" presStyleLbl="sibTrans1D1" presStyleIdx="0" presStyleCnt="5"/>
      <dgm:spPr/>
    </dgm:pt>
    <dgm:pt modelId="{DA7D3AC5-46E5-47E6-9A1E-C374CAFC116D}" type="pres">
      <dgm:prSet presAssocID="{5A101A78-B15C-440D-B6C9-2BC2CD8D1923}" presName="node" presStyleLbl="node1" presStyleIdx="1" presStyleCnt="5">
        <dgm:presLayoutVars>
          <dgm:bulletEnabled val="1"/>
        </dgm:presLayoutVars>
      </dgm:prSet>
      <dgm:spPr/>
    </dgm:pt>
    <dgm:pt modelId="{0B78DF02-CA7D-441A-8212-C20595CF58DB}" type="pres">
      <dgm:prSet presAssocID="{5A101A78-B15C-440D-B6C9-2BC2CD8D1923}" presName="spNode" presStyleCnt="0"/>
      <dgm:spPr/>
    </dgm:pt>
    <dgm:pt modelId="{ED1A122E-0C8B-4CEE-8144-91969FBA5A93}" type="pres">
      <dgm:prSet presAssocID="{3074D96F-8051-4651-852A-2462E560C590}" presName="sibTrans" presStyleLbl="sibTrans1D1" presStyleIdx="1" presStyleCnt="5"/>
      <dgm:spPr/>
    </dgm:pt>
    <dgm:pt modelId="{262FCB4C-060F-4AB0-AB61-512007DB146C}" type="pres">
      <dgm:prSet presAssocID="{E983440F-23B3-4511-AE16-F45389573D69}" presName="node" presStyleLbl="node1" presStyleIdx="2" presStyleCnt="5">
        <dgm:presLayoutVars>
          <dgm:bulletEnabled val="1"/>
        </dgm:presLayoutVars>
      </dgm:prSet>
      <dgm:spPr/>
    </dgm:pt>
    <dgm:pt modelId="{F77DA1B3-E4DA-4639-AA00-FA8DE2760DEE}" type="pres">
      <dgm:prSet presAssocID="{E983440F-23B3-4511-AE16-F45389573D69}" presName="spNode" presStyleCnt="0"/>
      <dgm:spPr/>
    </dgm:pt>
    <dgm:pt modelId="{BE412ADD-26F7-4B7D-ABD8-F6B45A827BFF}" type="pres">
      <dgm:prSet presAssocID="{1B8C82E5-CB30-43EF-939B-1DFBAB101239}" presName="sibTrans" presStyleLbl="sibTrans1D1" presStyleIdx="2" presStyleCnt="5"/>
      <dgm:spPr/>
    </dgm:pt>
    <dgm:pt modelId="{7D048C27-7D85-42F6-ADB5-488065F05C56}" type="pres">
      <dgm:prSet presAssocID="{7FE622FB-41D5-4703-A681-BC9298605C4E}" presName="node" presStyleLbl="node1" presStyleIdx="3" presStyleCnt="5">
        <dgm:presLayoutVars>
          <dgm:bulletEnabled val="1"/>
        </dgm:presLayoutVars>
      </dgm:prSet>
      <dgm:spPr/>
    </dgm:pt>
    <dgm:pt modelId="{A069ECF5-7FAE-4C60-863D-F2C9E9327B79}" type="pres">
      <dgm:prSet presAssocID="{7FE622FB-41D5-4703-A681-BC9298605C4E}" presName="spNode" presStyleCnt="0"/>
      <dgm:spPr/>
    </dgm:pt>
    <dgm:pt modelId="{77C52977-2A18-4D93-B76C-C496E3D56ECD}" type="pres">
      <dgm:prSet presAssocID="{1CD5C7BE-0C14-4656-B554-080FBD3D11E0}" presName="sibTrans" presStyleLbl="sibTrans1D1" presStyleIdx="3" presStyleCnt="5"/>
      <dgm:spPr/>
    </dgm:pt>
    <dgm:pt modelId="{C1EF59B9-3650-446D-9047-9055C5507A70}" type="pres">
      <dgm:prSet presAssocID="{8F71CF08-345F-46F3-A44C-9B30CB29919D}" presName="node" presStyleLbl="node1" presStyleIdx="4" presStyleCnt="5">
        <dgm:presLayoutVars>
          <dgm:bulletEnabled val="1"/>
        </dgm:presLayoutVars>
      </dgm:prSet>
      <dgm:spPr/>
    </dgm:pt>
    <dgm:pt modelId="{6B25F7CF-FDD3-451F-A27B-B7B7F61B4D9D}" type="pres">
      <dgm:prSet presAssocID="{8F71CF08-345F-46F3-A44C-9B30CB29919D}" presName="spNode" presStyleCnt="0"/>
      <dgm:spPr/>
    </dgm:pt>
    <dgm:pt modelId="{7E07775D-7601-4A9C-A88F-A6F7CB6F180F}" type="pres">
      <dgm:prSet presAssocID="{73F44A6F-08D6-4E55-89CC-F5C4ADBB5585}" presName="sibTrans" presStyleLbl="sibTrans1D1" presStyleIdx="4" presStyleCnt="5"/>
      <dgm:spPr/>
    </dgm:pt>
  </dgm:ptLst>
  <dgm:cxnLst>
    <dgm:cxn modelId="{2360CF39-B8F1-4D69-A3BB-A5AF0B3DF17F}" type="presOf" srcId="{8F71CF08-345F-46F3-A44C-9B30CB29919D}" destId="{C1EF59B9-3650-446D-9047-9055C5507A70}" srcOrd="0" destOrd="0" presId="urn:microsoft.com/office/officeart/2005/8/layout/cycle5"/>
    <dgm:cxn modelId="{919FF03A-6403-41CC-9646-43F3036402D0}" srcId="{F933778C-D591-454A-876C-E12AAAD73F9B}" destId="{E983440F-23B3-4511-AE16-F45389573D69}" srcOrd="2" destOrd="0" parTransId="{220AE7A3-A60B-4CD2-94AC-0088E44BFAAF}" sibTransId="{1B8C82E5-CB30-43EF-939B-1DFBAB101239}"/>
    <dgm:cxn modelId="{C8A27447-39E5-4E44-90BD-CA762981B1CE}" type="presOf" srcId="{1B8C82E5-CB30-43EF-939B-1DFBAB101239}" destId="{BE412ADD-26F7-4B7D-ABD8-F6B45A827BFF}" srcOrd="0" destOrd="0" presId="urn:microsoft.com/office/officeart/2005/8/layout/cycle5"/>
    <dgm:cxn modelId="{E1799955-0C83-48F5-BB0B-441467128F29}" srcId="{F933778C-D591-454A-876C-E12AAAD73F9B}" destId="{5A101A78-B15C-440D-B6C9-2BC2CD8D1923}" srcOrd="1" destOrd="0" parTransId="{5D82CE59-5E42-4E97-A65D-37F22446DCE9}" sibTransId="{3074D96F-8051-4651-852A-2462E560C590}"/>
    <dgm:cxn modelId="{AED0BB7B-3E9D-4C32-9B9E-6D30173F85AF}" type="presOf" srcId="{7FE622FB-41D5-4703-A681-BC9298605C4E}" destId="{7D048C27-7D85-42F6-ADB5-488065F05C56}" srcOrd="0" destOrd="0" presId="urn:microsoft.com/office/officeart/2005/8/layout/cycle5"/>
    <dgm:cxn modelId="{62CFFB87-E48D-4824-8465-791EC9E0C289}" type="presOf" srcId="{5A101A78-B15C-440D-B6C9-2BC2CD8D1923}" destId="{DA7D3AC5-46E5-47E6-9A1E-C374CAFC116D}" srcOrd="0" destOrd="0" presId="urn:microsoft.com/office/officeart/2005/8/layout/cycle5"/>
    <dgm:cxn modelId="{0DEF9F89-8D8C-4B8A-A3F0-DB032E444F74}" type="presOf" srcId="{B2FDB17D-2286-483C-AD5F-1E9596704175}" destId="{3E44595B-1873-412D-ACB8-4B39C107A0DC}" srcOrd="0" destOrd="0" presId="urn:microsoft.com/office/officeart/2005/8/layout/cycle5"/>
    <dgm:cxn modelId="{59E5BA8C-7655-4E02-B1BB-7411512987B8}" srcId="{F933778C-D591-454A-876C-E12AAAD73F9B}" destId="{7FE622FB-41D5-4703-A681-BC9298605C4E}" srcOrd="3" destOrd="0" parTransId="{28240F49-F311-485F-A8AA-1910ABAB8FF9}" sibTransId="{1CD5C7BE-0C14-4656-B554-080FBD3D11E0}"/>
    <dgm:cxn modelId="{36C8EFAD-E6D4-4947-B8A6-D9A5AA8D0661}" type="presOf" srcId="{F933778C-D591-454A-876C-E12AAAD73F9B}" destId="{7405D228-617D-4226-93D4-4B059A35F2E4}" srcOrd="0" destOrd="0" presId="urn:microsoft.com/office/officeart/2005/8/layout/cycle5"/>
    <dgm:cxn modelId="{973D9FB2-4EA4-4A0B-910C-00CE9C8ABB91}" type="presOf" srcId="{3074D96F-8051-4651-852A-2462E560C590}" destId="{ED1A122E-0C8B-4CEE-8144-91969FBA5A93}" srcOrd="0" destOrd="0" presId="urn:microsoft.com/office/officeart/2005/8/layout/cycle5"/>
    <dgm:cxn modelId="{B1C7CFB4-BC1B-44DA-B4A8-6127582C6854}" srcId="{F933778C-D591-454A-876C-E12AAAD73F9B}" destId="{921DC4B8-4F0D-4262-8453-618E0B7C4DA8}" srcOrd="0" destOrd="0" parTransId="{D601F732-7412-43D4-BEDA-D05E6AD27127}" sibTransId="{B2FDB17D-2286-483C-AD5F-1E9596704175}"/>
    <dgm:cxn modelId="{41CAAFB8-526D-46BB-9EF4-BE97E9FC24AD}" type="presOf" srcId="{73F44A6F-08D6-4E55-89CC-F5C4ADBB5585}" destId="{7E07775D-7601-4A9C-A88F-A6F7CB6F180F}" srcOrd="0" destOrd="0" presId="urn:microsoft.com/office/officeart/2005/8/layout/cycle5"/>
    <dgm:cxn modelId="{AD9839D8-B94F-4B6B-8612-CFAA6C57FFAF}" srcId="{F933778C-D591-454A-876C-E12AAAD73F9B}" destId="{8F71CF08-345F-46F3-A44C-9B30CB29919D}" srcOrd="4" destOrd="0" parTransId="{BCC22867-D991-4829-92D7-6215F5E29B87}" sibTransId="{73F44A6F-08D6-4E55-89CC-F5C4ADBB5585}"/>
    <dgm:cxn modelId="{C6749EE4-557E-4126-A300-7EB68454A556}" type="presOf" srcId="{E983440F-23B3-4511-AE16-F45389573D69}" destId="{262FCB4C-060F-4AB0-AB61-512007DB146C}" srcOrd="0" destOrd="0" presId="urn:microsoft.com/office/officeart/2005/8/layout/cycle5"/>
    <dgm:cxn modelId="{9C9C71F5-CF45-4163-A810-EFF4781C146B}" type="presOf" srcId="{921DC4B8-4F0D-4262-8453-618E0B7C4DA8}" destId="{B719FD5F-786D-4383-A1C8-C62D5B04363D}" srcOrd="0" destOrd="0" presId="urn:microsoft.com/office/officeart/2005/8/layout/cycle5"/>
    <dgm:cxn modelId="{22D980F8-B584-40D0-82F3-D16CFBF7153F}" type="presOf" srcId="{1CD5C7BE-0C14-4656-B554-080FBD3D11E0}" destId="{77C52977-2A18-4D93-B76C-C496E3D56ECD}" srcOrd="0" destOrd="0" presId="urn:microsoft.com/office/officeart/2005/8/layout/cycle5"/>
    <dgm:cxn modelId="{981240F5-FFE9-4B6B-9C78-754B6960A119}" type="presParOf" srcId="{7405D228-617D-4226-93D4-4B059A35F2E4}" destId="{B719FD5F-786D-4383-A1C8-C62D5B04363D}" srcOrd="0" destOrd="0" presId="urn:microsoft.com/office/officeart/2005/8/layout/cycle5"/>
    <dgm:cxn modelId="{0F588C8A-4FC4-4724-BB24-B0FEAA7E1F16}" type="presParOf" srcId="{7405D228-617D-4226-93D4-4B059A35F2E4}" destId="{F888C640-18E8-4F8C-AF1D-D3054A3FD138}" srcOrd="1" destOrd="0" presId="urn:microsoft.com/office/officeart/2005/8/layout/cycle5"/>
    <dgm:cxn modelId="{66879206-4D43-48CF-8860-7880BB4E6066}" type="presParOf" srcId="{7405D228-617D-4226-93D4-4B059A35F2E4}" destId="{3E44595B-1873-412D-ACB8-4B39C107A0DC}" srcOrd="2" destOrd="0" presId="urn:microsoft.com/office/officeart/2005/8/layout/cycle5"/>
    <dgm:cxn modelId="{F266E50B-5CA5-4482-9A2C-1B883121BBFE}" type="presParOf" srcId="{7405D228-617D-4226-93D4-4B059A35F2E4}" destId="{DA7D3AC5-46E5-47E6-9A1E-C374CAFC116D}" srcOrd="3" destOrd="0" presId="urn:microsoft.com/office/officeart/2005/8/layout/cycle5"/>
    <dgm:cxn modelId="{957C6D80-A062-4478-B4EC-2175935DCF8D}" type="presParOf" srcId="{7405D228-617D-4226-93D4-4B059A35F2E4}" destId="{0B78DF02-CA7D-441A-8212-C20595CF58DB}" srcOrd="4" destOrd="0" presId="urn:microsoft.com/office/officeart/2005/8/layout/cycle5"/>
    <dgm:cxn modelId="{C336B4FD-71E6-4133-A646-59FFF4E08FAB}" type="presParOf" srcId="{7405D228-617D-4226-93D4-4B059A35F2E4}" destId="{ED1A122E-0C8B-4CEE-8144-91969FBA5A93}" srcOrd="5" destOrd="0" presId="urn:microsoft.com/office/officeart/2005/8/layout/cycle5"/>
    <dgm:cxn modelId="{52DA478F-015B-4ECD-92E9-1828CDCC059D}" type="presParOf" srcId="{7405D228-617D-4226-93D4-4B059A35F2E4}" destId="{262FCB4C-060F-4AB0-AB61-512007DB146C}" srcOrd="6" destOrd="0" presId="urn:microsoft.com/office/officeart/2005/8/layout/cycle5"/>
    <dgm:cxn modelId="{FB01BE77-34E7-48A6-9856-64A7D90E9740}" type="presParOf" srcId="{7405D228-617D-4226-93D4-4B059A35F2E4}" destId="{F77DA1B3-E4DA-4639-AA00-FA8DE2760DEE}" srcOrd="7" destOrd="0" presId="urn:microsoft.com/office/officeart/2005/8/layout/cycle5"/>
    <dgm:cxn modelId="{4BC14F88-7178-449D-A3B5-FB7DB840BDF5}" type="presParOf" srcId="{7405D228-617D-4226-93D4-4B059A35F2E4}" destId="{BE412ADD-26F7-4B7D-ABD8-F6B45A827BFF}" srcOrd="8" destOrd="0" presId="urn:microsoft.com/office/officeart/2005/8/layout/cycle5"/>
    <dgm:cxn modelId="{7566371C-26D1-403F-99FE-B5A97D53582E}" type="presParOf" srcId="{7405D228-617D-4226-93D4-4B059A35F2E4}" destId="{7D048C27-7D85-42F6-ADB5-488065F05C56}" srcOrd="9" destOrd="0" presId="urn:microsoft.com/office/officeart/2005/8/layout/cycle5"/>
    <dgm:cxn modelId="{14D6FA1A-256F-4F93-BD1A-A566D91B050C}" type="presParOf" srcId="{7405D228-617D-4226-93D4-4B059A35F2E4}" destId="{A069ECF5-7FAE-4C60-863D-F2C9E9327B79}" srcOrd="10" destOrd="0" presId="urn:microsoft.com/office/officeart/2005/8/layout/cycle5"/>
    <dgm:cxn modelId="{A7BBBF44-E765-425F-AEAC-0DCD7CFB77E8}" type="presParOf" srcId="{7405D228-617D-4226-93D4-4B059A35F2E4}" destId="{77C52977-2A18-4D93-B76C-C496E3D56ECD}" srcOrd="11" destOrd="0" presId="urn:microsoft.com/office/officeart/2005/8/layout/cycle5"/>
    <dgm:cxn modelId="{7B0644F8-0CBD-47B5-B475-7D85355C886B}" type="presParOf" srcId="{7405D228-617D-4226-93D4-4B059A35F2E4}" destId="{C1EF59B9-3650-446D-9047-9055C5507A70}" srcOrd="12" destOrd="0" presId="urn:microsoft.com/office/officeart/2005/8/layout/cycle5"/>
    <dgm:cxn modelId="{9E4C2E6B-655D-4C82-ACB7-F8BE843C654C}" type="presParOf" srcId="{7405D228-617D-4226-93D4-4B059A35F2E4}" destId="{6B25F7CF-FDD3-451F-A27B-B7B7F61B4D9D}" srcOrd="13" destOrd="0" presId="urn:microsoft.com/office/officeart/2005/8/layout/cycle5"/>
    <dgm:cxn modelId="{9CC993E4-48AA-4112-A031-DC2670B94FEA}" type="presParOf" srcId="{7405D228-617D-4226-93D4-4B059A35F2E4}" destId="{7E07775D-7601-4A9C-A88F-A6F7CB6F180F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C0AF1AB-192B-4FAB-AA16-6A69A13019E9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973AA0F2-AA8A-4AC9-9829-8005B1424A54}">
      <dgm:prSet phldrT="[Texto]" custT="1"/>
      <dgm:spPr/>
      <dgm:t>
        <a:bodyPr/>
        <a:lstStyle/>
        <a:p>
          <a:r>
            <a:rPr lang="es-CO" sz="2000" b="1" dirty="0"/>
            <a:t>Macrosistema</a:t>
          </a:r>
        </a:p>
      </dgm:t>
    </dgm:pt>
    <dgm:pt modelId="{0B582C07-B00C-4E83-8760-6A02B114C1AE}" type="parTrans" cxnId="{8DD1F0E1-B6CA-424D-A19B-1F35BA68B399}">
      <dgm:prSet/>
      <dgm:spPr/>
      <dgm:t>
        <a:bodyPr/>
        <a:lstStyle/>
        <a:p>
          <a:endParaRPr lang="es-CO"/>
        </a:p>
      </dgm:t>
    </dgm:pt>
    <dgm:pt modelId="{43676C99-45A7-4272-B80F-B96DBBCD1A5E}" type="sibTrans" cxnId="{8DD1F0E1-B6CA-424D-A19B-1F35BA68B399}">
      <dgm:prSet/>
      <dgm:spPr/>
      <dgm:t>
        <a:bodyPr/>
        <a:lstStyle/>
        <a:p>
          <a:endParaRPr lang="es-CO"/>
        </a:p>
      </dgm:t>
    </dgm:pt>
    <dgm:pt modelId="{6CFFE69D-15B8-4C50-8B26-9AF585FBB087}">
      <dgm:prSet phldrT="[Texto]" custT="1"/>
      <dgm:spPr/>
      <dgm:t>
        <a:bodyPr/>
        <a:lstStyle/>
        <a:p>
          <a:r>
            <a:rPr lang="es-CO" sz="2000" b="1" dirty="0"/>
            <a:t>Exosistema</a:t>
          </a:r>
        </a:p>
      </dgm:t>
    </dgm:pt>
    <dgm:pt modelId="{72650E4B-2886-4316-8E99-1ACDB273F587}" type="parTrans" cxnId="{AFBAD748-F63B-4414-8330-CD6E15A6F515}">
      <dgm:prSet/>
      <dgm:spPr/>
      <dgm:t>
        <a:bodyPr/>
        <a:lstStyle/>
        <a:p>
          <a:endParaRPr lang="es-CO"/>
        </a:p>
      </dgm:t>
    </dgm:pt>
    <dgm:pt modelId="{2AF36CD4-9398-4584-B160-888A288F6E35}" type="sibTrans" cxnId="{AFBAD748-F63B-4414-8330-CD6E15A6F515}">
      <dgm:prSet/>
      <dgm:spPr/>
      <dgm:t>
        <a:bodyPr/>
        <a:lstStyle/>
        <a:p>
          <a:endParaRPr lang="es-CO"/>
        </a:p>
      </dgm:t>
    </dgm:pt>
    <dgm:pt modelId="{4E255D78-CB80-476F-B6A3-D5957DDC9961}">
      <dgm:prSet phldrT="[Texto]" custT="1"/>
      <dgm:spPr/>
      <dgm:t>
        <a:bodyPr/>
        <a:lstStyle/>
        <a:p>
          <a:r>
            <a:rPr lang="es-CO" sz="2000" b="1" dirty="0"/>
            <a:t>Mesosistema</a:t>
          </a:r>
        </a:p>
      </dgm:t>
    </dgm:pt>
    <dgm:pt modelId="{C09F253B-006C-446D-A0A5-5E928260F15B}" type="parTrans" cxnId="{50FF97CC-B87E-4647-B415-C557C31945B8}">
      <dgm:prSet/>
      <dgm:spPr/>
      <dgm:t>
        <a:bodyPr/>
        <a:lstStyle/>
        <a:p>
          <a:endParaRPr lang="es-CO"/>
        </a:p>
      </dgm:t>
    </dgm:pt>
    <dgm:pt modelId="{6AFF745F-F95F-4191-A540-9689D9D7EB99}" type="sibTrans" cxnId="{50FF97CC-B87E-4647-B415-C557C31945B8}">
      <dgm:prSet/>
      <dgm:spPr/>
      <dgm:t>
        <a:bodyPr/>
        <a:lstStyle/>
        <a:p>
          <a:endParaRPr lang="es-CO"/>
        </a:p>
      </dgm:t>
    </dgm:pt>
    <dgm:pt modelId="{A54B1FCF-0376-4285-AC6C-2A39E83E8BA1}">
      <dgm:prSet phldrT="[Texto]" custT="1"/>
      <dgm:spPr/>
      <dgm:t>
        <a:bodyPr/>
        <a:lstStyle/>
        <a:p>
          <a:r>
            <a:rPr lang="es-CO" sz="2000" b="1" dirty="0"/>
            <a:t>Individuo</a:t>
          </a:r>
        </a:p>
      </dgm:t>
    </dgm:pt>
    <dgm:pt modelId="{524AAD78-102C-4537-9BB5-6C5FA30D5E58}" type="parTrans" cxnId="{2636757E-52C1-49E1-9515-62353E622FBA}">
      <dgm:prSet/>
      <dgm:spPr/>
      <dgm:t>
        <a:bodyPr/>
        <a:lstStyle/>
        <a:p>
          <a:endParaRPr lang="es-CO"/>
        </a:p>
      </dgm:t>
    </dgm:pt>
    <dgm:pt modelId="{64A62248-A189-4B15-B01A-1D49ADE7291B}" type="sibTrans" cxnId="{2636757E-52C1-49E1-9515-62353E622FBA}">
      <dgm:prSet/>
      <dgm:spPr/>
      <dgm:t>
        <a:bodyPr/>
        <a:lstStyle/>
        <a:p>
          <a:endParaRPr lang="es-CO"/>
        </a:p>
      </dgm:t>
    </dgm:pt>
    <dgm:pt modelId="{8798FE2B-E958-44E4-8154-612D6CF40366}">
      <dgm:prSet custT="1"/>
      <dgm:spPr/>
      <dgm:t>
        <a:bodyPr/>
        <a:lstStyle/>
        <a:p>
          <a:r>
            <a:rPr lang="es-CO" sz="2000" b="1" dirty="0"/>
            <a:t>Microsistema</a:t>
          </a:r>
        </a:p>
      </dgm:t>
    </dgm:pt>
    <dgm:pt modelId="{D982FF0A-1CE4-4B0B-A85D-2255C4CA4A0B}" type="parTrans" cxnId="{D29901D3-CB63-4513-8256-82A2888C7273}">
      <dgm:prSet/>
      <dgm:spPr/>
      <dgm:t>
        <a:bodyPr/>
        <a:lstStyle/>
        <a:p>
          <a:endParaRPr lang="es-CO"/>
        </a:p>
      </dgm:t>
    </dgm:pt>
    <dgm:pt modelId="{C8518096-5FDB-419B-9E35-CA2E41A4D3F0}" type="sibTrans" cxnId="{D29901D3-CB63-4513-8256-82A2888C7273}">
      <dgm:prSet/>
      <dgm:spPr/>
      <dgm:t>
        <a:bodyPr/>
        <a:lstStyle/>
        <a:p>
          <a:endParaRPr lang="es-CO"/>
        </a:p>
      </dgm:t>
    </dgm:pt>
    <dgm:pt modelId="{907DC733-B5AE-4F5D-BC2C-5E0111D9CF4E}" type="pres">
      <dgm:prSet presAssocID="{AC0AF1AB-192B-4FAB-AA16-6A69A13019E9}" presName="Name0" presStyleCnt="0">
        <dgm:presLayoutVars>
          <dgm:chMax val="7"/>
          <dgm:resizeHandles val="exact"/>
        </dgm:presLayoutVars>
      </dgm:prSet>
      <dgm:spPr/>
    </dgm:pt>
    <dgm:pt modelId="{14EC7F74-7283-4D42-98F6-9D17ACA96369}" type="pres">
      <dgm:prSet presAssocID="{AC0AF1AB-192B-4FAB-AA16-6A69A13019E9}" presName="comp1" presStyleCnt="0"/>
      <dgm:spPr/>
    </dgm:pt>
    <dgm:pt modelId="{7C8EF026-9F39-484A-8450-C20937997CA9}" type="pres">
      <dgm:prSet presAssocID="{AC0AF1AB-192B-4FAB-AA16-6A69A13019E9}" presName="circle1" presStyleLbl="node1" presStyleIdx="0" presStyleCnt="5" custScaleX="158796" custLinFactNeighborX="-1678"/>
      <dgm:spPr/>
    </dgm:pt>
    <dgm:pt modelId="{D997DD49-37E9-49D4-9B57-89F18B120C15}" type="pres">
      <dgm:prSet presAssocID="{AC0AF1AB-192B-4FAB-AA16-6A69A13019E9}" presName="c1text" presStyleLbl="node1" presStyleIdx="0" presStyleCnt="5">
        <dgm:presLayoutVars>
          <dgm:bulletEnabled val="1"/>
        </dgm:presLayoutVars>
      </dgm:prSet>
      <dgm:spPr/>
    </dgm:pt>
    <dgm:pt modelId="{89F98F3E-04C0-469A-9D1E-D4F17A3344B0}" type="pres">
      <dgm:prSet presAssocID="{AC0AF1AB-192B-4FAB-AA16-6A69A13019E9}" presName="comp2" presStyleCnt="0"/>
      <dgm:spPr/>
    </dgm:pt>
    <dgm:pt modelId="{497A4516-E54A-42F4-AD1C-30D66762930A}" type="pres">
      <dgm:prSet presAssocID="{AC0AF1AB-192B-4FAB-AA16-6A69A13019E9}" presName="circle2" presStyleLbl="node1" presStyleIdx="1" presStyleCnt="5" custAng="0" custScaleX="143177" custLinFactNeighborX="-2098" custLinFactNeighborY="0"/>
      <dgm:spPr/>
    </dgm:pt>
    <dgm:pt modelId="{1E974BCD-0742-4BDD-9518-26A35C878D9E}" type="pres">
      <dgm:prSet presAssocID="{AC0AF1AB-192B-4FAB-AA16-6A69A13019E9}" presName="c2text" presStyleLbl="node1" presStyleIdx="1" presStyleCnt="5">
        <dgm:presLayoutVars>
          <dgm:bulletEnabled val="1"/>
        </dgm:presLayoutVars>
      </dgm:prSet>
      <dgm:spPr/>
    </dgm:pt>
    <dgm:pt modelId="{615E1CD8-62CE-431B-A8A5-EA0DB55B6A12}" type="pres">
      <dgm:prSet presAssocID="{AC0AF1AB-192B-4FAB-AA16-6A69A13019E9}" presName="comp3" presStyleCnt="0"/>
      <dgm:spPr/>
    </dgm:pt>
    <dgm:pt modelId="{8A11C40D-EF31-470C-ACE1-E22942402BB5}" type="pres">
      <dgm:prSet presAssocID="{AC0AF1AB-192B-4FAB-AA16-6A69A13019E9}" presName="circle3" presStyleLbl="node1" presStyleIdx="2" presStyleCnt="5" custScaleX="154221" custLinFactNeighborY="0"/>
      <dgm:spPr/>
    </dgm:pt>
    <dgm:pt modelId="{FE9E3A34-07E9-4B1D-8647-8519F592EC92}" type="pres">
      <dgm:prSet presAssocID="{AC0AF1AB-192B-4FAB-AA16-6A69A13019E9}" presName="c3text" presStyleLbl="node1" presStyleIdx="2" presStyleCnt="5">
        <dgm:presLayoutVars>
          <dgm:bulletEnabled val="1"/>
        </dgm:presLayoutVars>
      </dgm:prSet>
      <dgm:spPr/>
    </dgm:pt>
    <dgm:pt modelId="{9E7C0FD2-9E90-41C6-AB92-C69C0EA1B208}" type="pres">
      <dgm:prSet presAssocID="{AC0AF1AB-192B-4FAB-AA16-6A69A13019E9}" presName="comp4" presStyleCnt="0"/>
      <dgm:spPr/>
    </dgm:pt>
    <dgm:pt modelId="{0F27C84B-2D83-4070-8602-F7DA8435C174}" type="pres">
      <dgm:prSet presAssocID="{AC0AF1AB-192B-4FAB-AA16-6A69A13019E9}" presName="circle4" presStyleLbl="node1" presStyleIdx="3" presStyleCnt="5" custScaleX="150048" custLinFactNeighborY="0"/>
      <dgm:spPr/>
    </dgm:pt>
    <dgm:pt modelId="{C964A17C-28BA-4D33-A103-E6239AB37D92}" type="pres">
      <dgm:prSet presAssocID="{AC0AF1AB-192B-4FAB-AA16-6A69A13019E9}" presName="c4text" presStyleLbl="node1" presStyleIdx="3" presStyleCnt="5">
        <dgm:presLayoutVars>
          <dgm:bulletEnabled val="1"/>
        </dgm:presLayoutVars>
      </dgm:prSet>
      <dgm:spPr/>
    </dgm:pt>
    <dgm:pt modelId="{F5C0575C-17FA-4DA2-BDD7-30B7888EDC86}" type="pres">
      <dgm:prSet presAssocID="{AC0AF1AB-192B-4FAB-AA16-6A69A13019E9}" presName="comp5" presStyleCnt="0"/>
      <dgm:spPr/>
    </dgm:pt>
    <dgm:pt modelId="{79EC9BCB-412D-4670-8AF8-4A5A40BF3D9C}" type="pres">
      <dgm:prSet presAssocID="{AC0AF1AB-192B-4FAB-AA16-6A69A13019E9}" presName="circle5" presStyleLbl="node1" presStyleIdx="4" presStyleCnt="5" custScaleX="110637"/>
      <dgm:spPr/>
    </dgm:pt>
    <dgm:pt modelId="{95F193B6-F309-460F-BA3F-301866F080BA}" type="pres">
      <dgm:prSet presAssocID="{AC0AF1AB-192B-4FAB-AA16-6A69A13019E9}" presName="c5text" presStyleLbl="node1" presStyleIdx="4" presStyleCnt="5">
        <dgm:presLayoutVars>
          <dgm:bulletEnabled val="1"/>
        </dgm:presLayoutVars>
      </dgm:prSet>
      <dgm:spPr/>
    </dgm:pt>
  </dgm:ptLst>
  <dgm:cxnLst>
    <dgm:cxn modelId="{5D3CAB01-A8D2-4049-BEEC-AA1C6BBFB5D6}" type="presOf" srcId="{8798FE2B-E958-44E4-8154-612D6CF40366}" destId="{C964A17C-28BA-4D33-A103-E6239AB37D92}" srcOrd="1" destOrd="0" presId="urn:microsoft.com/office/officeart/2005/8/layout/venn2"/>
    <dgm:cxn modelId="{52EDF004-F146-4724-85EA-C83F72879FA6}" type="presOf" srcId="{973AA0F2-AA8A-4AC9-9829-8005B1424A54}" destId="{D997DD49-37E9-49D4-9B57-89F18B120C15}" srcOrd="1" destOrd="0" presId="urn:microsoft.com/office/officeart/2005/8/layout/venn2"/>
    <dgm:cxn modelId="{DAF2A212-E0F9-44A5-B470-561068495BCA}" type="presOf" srcId="{6CFFE69D-15B8-4C50-8B26-9AF585FBB087}" destId="{1E974BCD-0742-4BDD-9518-26A35C878D9E}" srcOrd="1" destOrd="0" presId="urn:microsoft.com/office/officeart/2005/8/layout/venn2"/>
    <dgm:cxn modelId="{9D006A29-A4E3-4A24-ACEC-3F28702B771F}" type="presOf" srcId="{8798FE2B-E958-44E4-8154-612D6CF40366}" destId="{0F27C84B-2D83-4070-8602-F7DA8435C174}" srcOrd="0" destOrd="0" presId="urn:microsoft.com/office/officeart/2005/8/layout/venn2"/>
    <dgm:cxn modelId="{177A2B45-D925-48F6-98C6-9301C2F99367}" type="presOf" srcId="{A54B1FCF-0376-4285-AC6C-2A39E83E8BA1}" destId="{79EC9BCB-412D-4670-8AF8-4A5A40BF3D9C}" srcOrd="0" destOrd="0" presId="urn:microsoft.com/office/officeart/2005/8/layout/venn2"/>
    <dgm:cxn modelId="{41198A67-7E27-4F40-A0C4-B508B4175A66}" type="presOf" srcId="{4E255D78-CB80-476F-B6A3-D5957DDC9961}" destId="{8A11C40D-EF31-470C-ACE1-E22942402BB5}" srcOrd="0" destOrd="0" presId="urn:microsoft.com/office/officeart/2005/8/layout/venn2"/>
    <dgm:cxn modelId="{AFBAD748-F63B-4414-8330-CD6E15A6F515}" srcId="{AC0AF1AB-192B-4FAB-AA16-6A69A13019E9}" destId="{6CFFE69D-15B8-4C50-8B26-9AF585FBB087}" srcOrd="1" destOrd="0" parTransId="{72650E4B-2886-4316-8E99-1ACDB273F587}" sibTransId="{2AF36CD4-9398-4584-B160-888A288F6E35}"/>
    <dgm:cxn modelId="{E8AB7A78-9E4B-4C38-A291-77FDE7EF2A59}" type="presOf" srcId="{A54B1FCF-0376-4285-AC6C-2A39E83E8BA1}" destId="{95F193B6-F309-460F-BA3F-301866F080BA}" srcOrd="1" destOrd="0" presId="urn:microsoft.com/office/officeart/2005/8/layout/venn2"/>
    <dgm:cxn modelId="{1B6EAE7B-E994-411F-AEA9-E77D37DF88D5}" type="presOf" srcId="{973AA0F2-AA8A-4AC9-9829-8005B1424A54}" destId="{7C8EF026-9F39-484A-8450-C20937997CA9}" srcOrd="0" destOrd="0" presId="urn:microsoft.com/office/officeart/2005/8/layout/venn2"/>
    <dgm:cxn modelId="{2636757E-52C1-49E1-9515-62353E622FBA}" srcId="{AC0AF1AB-192B-4FAB-AA16-6A69A13019E9}" destId="{A54B1FCF-0376-4285-AC6C-2A39E83E8BA1}" srcOrd="4" destOrd="0" parTransId="{524AAD78-102C-4537-9BB5-6C5FA30D5E58}" sibTransId="{64A62248-A189-4B15-B01A-1D49ADE7291B}"/>
    <dgm:cxn modelId="{A153D48B-DE2A-4F6C-9174-00C11DD9C345}" type="presOf" srcId="{AC0AF1AB-192B-4FAB-AA16-6A69A13019E9}" destId="{907DC733-B5AE-4F5D-BC2C-5E0111D9CF4E}" srcOrd="0" destOrd="0" presId="urn:microsoft.com/office/officeart/2005/8/layout/venn2"/>
    <dgm:cxn modelId="{7708CC94-3F24-40FD-9FD5-B5F7FD439623}" type="presOf" srcId="{4E255D78-CB80-476F-B6A3-D5957DDC9961}" destId="{FE9E3A34-07E9-4B1D-8647-8519F592EC92}" srcOrd="1" destOrd="0" presId="urn:microsoft.com/office/officeart/2005/8/layout/venn2"/>
    <dgm:cxn modelId="{50FF97CC-B87E-4647-B415-C557C31945B8}" srcId="{AC0AF1AB-192B-4FAB-AA16-6A69A13019E9}" destId="{4E255D78-CB80-476F-B6A3-D5957DDC9961}" srcOrd="2" destOrd="0" parTransId="{C09F253B-006C-446D-A0A5-5E928260F15B}" sibTransId="{6AFF745F-F95F-4191-A540-9689D9D7EB99}"/>
    <dgm:cxn modelId="{D29901D3-CB63-4513-8256-82A2888C7273}" srcId="{AC0AF1AB-192B-4FAB-AA16-6A69A13019E9}" destId="{8798FE2B-E958-44E4-8154-612D6CF40366}" srcOrd="3" destOrd="0" parTransId="{D982FF0A-1CE4-4B0B-A85D-2255C4CA4A0B}" sibTransId="{C8518096-5FDB-419B-9E35-CA2E41A4D3F0}"/>
    <dgm:cxn modelId="{77AEADD8-0FB4-447F-BE12-93E71965E6E6}" type="presOf" srcId="{6CFFE69D-15B8-4C50-8B26-9AF585FBB087}" destId="{497A4516-E54A-42F4-AD1C-30D66762930A}" srcOrd="0" destOrd="0" presId="urn:microsoft.com/office/officeart/2005/8/layout/venn2"/>
    <dgm:cxn modelId="{8DD1F0E1-B6CA-424D-A19B-1F35BA68B399}" srcId="{AC0AF1AB-192B-4FAB-AA16-6A69A13019E9}" destId="{973AA0F2-AA8A-4AC9-9829-8005B1424A54}" srcOrd="0" destOrd="0" parTransId="{0B582C07-B00C-4E83-8760-6A02B114C1AE}" sibTransId="{43676C99-45A7-4272-B80F-B96DBBCD1A5E}"/>
    <dgm:cxn modelId="{38183B77-3A79-4E15-A471-B7DA41E2B06B}" type="presParOf" srcId="{907DC733-B5AE-4F5D-BC2C-5E0111D9CF4E}" destId="{14EC7F74-7283-4D42-98F6-9D17ACA96369}" srcOrd="0" destOrd="0" presId="urn:microsoft.com/office/officeart/2005/8/layout/venn2"/>
    <dgm:cxn modelId="{47E5DBD0-4EC7-48F0-80FD-FAE72DBB7DE1}" type="presParOf" srcId="{14EC7F74-7283-4D42-98F6-9D17ACA96369}" destId="{7C8EF026-9F39-484A-8450-C20937997CA9}" srcOrd="0" destOrd="0" presId="urn:microsoft.com/office/officeart/2005/8/layout/venn2"/>
    <dgm:cxn modelId="{78C8FC94-B637-4692-8B78-39813A7C603C}" type="presParOf" srcId="{14EC7F74-7283-4D42-98F6-9D17ACA96369}" destId="{D997DD49-37E9-49D4-9B57-89F18B120C15}" srcOrd="1" destOrd="0" presId="urn:microsoft.com/office/officeart/2005/8/layout/venn2"/>
    <dgm:cxn modelId="{3B35B946-F7DF-461C-A13B-1ACDF69A9CB9}" type="presParOf" srcId="{907DC733-B5AE-4F5D-BC2C-5E0111D9CF4E}" destId="{89F98F3E-04C0-469A-9D1E-D4F17A3344B0}" srcOrd="1" destOrd="0" presId="urn:microsoft.com/office/officeart/2005/8/layout/venn2"/>
    <dgm:cxn modelId="{494FD445-2454-4CF4-94D9-10017748FCF5}" type="presParOf" srcId="{89F98F3E-04C0-469A-9D1E-D4F17A3344B0}" destId="{497A4516-E54A-42F4-AD1C-30D66762930A}" srcOrd="0" destOrd="0" presId="urn:microsoft.com/office/officeart/2005/8/layout/venn2"/>
    <dgm:cxn modelId="{7B1ADC6B-B622-4160-9EC0-037312BFBAE8}" type="presParOf" srcId="{89F98F3E-04C0-469A-9D1E-D4F17A3344B0}" destId="{1E974BCD-0742-4BDD-9518-26A35C878D9E}" srcOrd="1" destOrd="0" presId="urn:microsoft.com/office/officeart/2005/8/layout/venn2"/>
    <dgm:cxn modelId="{57B76F54-A814-4E4F-9996-730C767E7AA1}" type="presParOf" srcId="{907DC733-B5AE-4F5D-BC2C-5E0111D9CF4E}" destId="{615E1CD8-62CE-431B-A8A5-EA0DB55B6A12}" srcOrd="2" destOrd="0" presId="urn:microsoft.com/office/officeart/2005/8/layout/venn2"/>
    <dgm:cxn modelId="{19CB28D0-DE62-4F17-A8A1-1CDC1EA521DF}" type="presParOf" srcId="{615E1CD8-62CE-431B-A8A5-EA0DB55B6A12}" destId="{8A11C40D-EF31-470C-ACE1-E22942402BB5}" srcOrd="0" destOrd="0" presId="urn:microsoft.com/office/officeart/2005/8/layout/venn2"/>
    <dgm:cxn modelId="{EB66B0C9-89D8-4701-AC6C-5A2A2995A178}" type="presParOf" srcId="{615E1CD8-62CE-431B-A8A5-EA0DB55B6A12}" destId="{FE9E3A34-07E9-4B1D-8647-8519F592EC92}" srcOrd="1" destOrd="0" presId="urn:microsoft.com/office/officeart/2005/8/layout/venn2"/>
    <dgm:cxn modelId="{0EC11D72-C269-4886-A624-02D6B1F18018}" type="presParOf" srcId="{907DC733-B5AE-4F5D-BC2C-5E0111D9CF4E}" destId="{9E7C0FD2-9E90-41C6-AB92-C69C0EA1B208}" srcOrd="3" destOrd="0" presId="urn:microsoft.com/office/officeart/2005/8/layout/venn2"/>
    <dgm:cxn modelId="{3C22C6DF-5B35-4159-AEE7-F734AB767F26}" type="presParOf" srcId="{9E7C0FD2-9E90-41C6-AB92-C69C0EA1B208}" destId="{0F27C84B-2D83-4070-8602-F7DA8435C174}" srcOrd="0" destOrd="0" presId="urn:microsoft.com/office/officeart/2005/8/layout/venn2"/>
    <dgm:cxn modelId="{5E896678-4112-4E42-AF8A-62C8042BFA49}" type="presParOf" srcId="{9E7C0FD2-9E90-41C6-AB92-C69C0EA1B208}" destId="{C964A17C-28BA-4D33-A103-E6239AB37D92}" srcOrd="1" destOrd="0" presId="urn:microsoft.com/office/officeart/2005/8/layout/venn2"/>
    <dgm:cxn modelId="{57F222A2-2150-4E92-9EF9-D80D000F0F37}" type="presParOf" srcId="{907DC733-B5AE-4F5D-BC2C-5E0111D9CF4E}" destId="{F5C0575C-17FA-4DA2-BDD7-30B7888EDC86}" srcOrd="4" destOrd="0" presId="urn:microsoft.com/office/officeart/2005/8/layout/venn2"/>
    <dgm:cxn modelId="{2D0E03C1-4592-4A61-8226-49268A37D8FE}" type="presParOf" srcId="{F5C0575C-17FA-4DA2-BDD7-30B7888EDC86}" destId="{79EC9BCB-412D-4670-8AF8-4A5A40BF3D9C}" srcOrd="0" destOrd="0" presId="urn:microsoft.com/office/officeart/2005/8/layout/venn2"/>
    <dgm:cxn modelId="{62F6D679-88DC-42A2-AD51-F5A418B9CC46}" type="presParOf" srcId="{F5C0575C-17FA-4DA2-BDD7-30B7888EDC86}" destId="{95F193B6-F309-460F-BA3F-301866F080B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28C7AB-1B67-4A9B-AA10-E13627D963D6}" type="doc">
      <dgm:prSet loTypeId="urn:microsoft.com/office/officeart/2005/8/layout/pyramid2" loCatId="list" qsTypeId="urn:microsoft.com/office/officeart/2005/8/quickstyle/simple1" qsCatId="simple" csTypeId="urn:microsoft.com/office/officeart/2005/8/colors/accent5_5" csCatId="accent5" phldr="1"/>
      <dgm:spPr/>
    </dgm:pt>
    <dgm:pt modelId="{8150259F-B1BD-4A4F-8F1C-E38C79E176E4}">
      <dgm:prSet phldrT="[Texto]" custT="1"/>
      <dgm:spPr/>
      <dgm:t>
        <a:bodyPr/>
        <a:lstStyle/>
        <a:p>
          <a:r>
            <a:rPr lang="es-CO" sz="2400" dirty="0"/>
            <a:t>Factores sociales</a:t>
          </a:r>
        </a:p>
      </dgm:t>
    </dgm:pt>
    <dgm:pt modelId="{27BC4CB3-A72D-49D2-9786-C2298BF58C3C}" type="parTrans" cxnId="{4ED16E26-C767-4C5E-8044-63029403788C}">
      <dgm:prSet/>
      <dgm:spPr/>
      <dgm:t>
        <a:bodyPr/>
        <a:lstStyle/>
        <a:p>
          <a:endParaRPr lang="es-CO"/>
        </a:p>
      </dgm:t>
    </dgm:pt>
    <dgm:pt modelId="{D57675A0-9AE8-41AE-BA7F-E82407C3E11E}" type="sibTrans" cxnId="{4ED16E26-C767-4C5E-8044-63029403788C}">
      <dgm:prSet/>
      <dgm:spPr/>
      <dgm:t>
        <a:bodyPr/>
        <a:lstStyle/>
        <a:p>
          <a:endParaRPr lang="es-CO"/>
        </a:p>
      </dgm:t>
    </dgm:pt>
    <dgm:pt modelId="{165CE536-56C1-40B6-B3F1-8CD7A7B9D290}">
      <dgm:prSet phldrT="[Texto]" custT="1"/>
      <dgm:spPr/>
      <dgm:t>
        <a:bodyPr/>
        <a:lstStyle/>
        <a:p>
          <a:r>
            <a:rPr lang="es-CO" sz="2400" dirty="0"/>
            <a:t>Factores familiares</a:t>
          </a:r>
        </a:p>
      </dgm:t>
    </dgm:pt>
    <dgm:pt modelId="{CB0248B5-8C94-4FFD-9115-755C52BE3821}" type="parTrans" cxnId="{70F11203-6B88-48D0-989C-31BE369F109A}">
      <dgm:prSet/>
      <dgm:spPr/>
      <dgm:t>
        <a:bodyPr/>
        <a:lstStyle/>
        <a:p>
          <a:endParaRPr lang="es-CO"/>
        </a:p>
      </dgm:t>
    </dgm:pt>
    <dgm:pt modelId="{BEFB0BFA-64BF-4E50-BAC4-E1CF0333A58A}" type="sibTrans" cxnId="{70F11203-6B88-48D0-989C-31BE369F109A}">
      <dgm:prSet/>
      <dgm:spPr/>
      <dgm:t>
        <a:bodyPr/>
        <a:lstStyle/>
        <a:p>
          <a:endParaRPr lang="es-CO"/>
        </a:p>
      </dgm:t>
    </dgm:pt>
    <dgm:pt modelId="{30A68B34-28B8-4C0D-A70D-30D25637C9A4}">
      <dgm:prSet phldrT="[Texto]" custT="1"/>
      <dgm:spPr/>
      <dgm:t>
        <a:bodyPr/>
        <a:lstStyle/>
        <a:p>
          <a:r>
            <a:rPr lang="es-CO" sz="2400" dirty="0"/>
            <a:t>Factores individuales</a:t>
          </a:r>
        </a:p>
      </dgm:t>
    </dgm:pt>
    <dgm:pt modelId="{CDDD515E-BF7A-4980-A1F3-473BAA180E8C}" type="parTrans" cxnId="{9A133571-660A-4890-ADD7-0B21148F6BE3}">
      <dgm:prSet/>
      <dgm:spPr/>
      <dgm:t>
        <a:bodyPr/>
        <a:lstStyle/>
        <a:p>
          <a:endParaRPr lang="es-CO"/>
        </a:p>
      </dgm:t>
    </dgm:pt>
    <dgm:pt modelId="{D8345762-C4B3-44C3-9F49-18CD2CD22574}" type="sibTrans" cxnId="{9A133571-660A-4890-ADD7-0B21148F6BE3}">
      <dgm:prSet/>
      <dgm:spPr/>
      <dgm:t>
        <a:bodyPr/>
        <a:lstStyle/>
        <a:p>
          <a:endParaRPr lang="es-CO"/>
        </a:p>
      </dgm:t>
    </dgm:pt>
    <dgm:pt modelId="{E835C635-669D-4348-8E0C-A57029B1D61A}" type="pres">
      <dgm:prSet presAssocID="{5828C7AB-1B67-4A9B-AA10-E13627D963D6}" presName="compositeShape" presStyleCnt="0">
        <dgm:presLayoutVars>
          <dgm:dir/>
          <dgm:resizeHandles/>
        </dgm:presLayoutVars>
      </dgm:prSet>
      <dgm:spPr/>
    </dgm:pt>
    <dgm:pt modelId="{BE4F6D0F-A428-4B04-816C-4ED8DED5FD29}" type="pres">
      <dgm:prSet presAssocID="{5828C7AB-1B67-4A9B-AA10-E13627D963D6}" presName="pyramid" presStyleLbl="node1" presStyleIdx="0" presStyleCnt="1"/>
      <dgm:spPr/>
    </dgm:pt>
    <dgm:pt modelId="{57609A3D-3D7C-4601-8FD5-A43FBB883493}" type="pres">
      <dgm:prSet presAssocID="{5828C7AB-1B67-4A9B-AA10-E13627D963D6}" presName="theList" presStyleCnt="0"/>
      <dgm:spPr/>
    </dgm:pt>
    <dgm:pt modelId="{022B502F-A491-41B7-AD1B-D383A424C769}" type="pres">
      <dgm:prSet presAssocID="{8150259F-B1BD-4A4F-8F1C-E38C79E176E4}" presName="aNode" presStyleLbl="fgAcc1" presStyleIdx="0" presStyleCnt="3">
        <dgm:presLayoutVars>
          <dgm:bulletEnabled val="1"/>
        </dgm:presLayoutVars>
      </dgm:prSet>
      <dgm:spPr/>
    </dgm:pt>
    <dgm:pt modelId="{9AAAC3BD-5904-4965-A6DD-EECBDB00BFF5}" type="pres">
      <dgm:prSet presAssocID="{8150259F-B1BD-4A4F-8F1C-E38C79E176E4}" presName="aSpace" presStyleCnt="0"/>
      <dgm:spPr/>
    </dgm:pt>
    <dgm:pt modelId="{1CCFBC1D-69C8-442E-AEE9-7076492EDB37}" type="pres">
      <dgm:prSet presAssocID="{165CE536-56C1-40B6-B3F1-8CD7A7B9D290}" presName="aNode" presStyleLbl="fgAcc1" presStyleIdx="1" presStyleCnt="3">
        <dgm:presLayoutVars>
          <dgm:bulletEnabled val="1"/>
        </dgm:presLayoutVars>
      </dgm:prSet>
      <dgm:spPr/>
    </dgm:pt>
    <dgm:pt modelId="{6C327053-7E8D-4BF5-B854-D9CF7FDACE04}" type="pres">
      <dgm:prSet presAssocID="{165CE536-56C1-40B6-B3F1-8CD7A7B9D290}" presName="aSpace" presStyleCnt="0"/>
      <dgm:spPr/>
    </dgm:pt>
    <dgm:pt modelId="{01E50856-33CC-40DA-9C6E-127C8FAB8657}" type="pres">
      <dgm:prSet presAssocID="{30A68B34-28B8-4C0D-A70D-30D25637C9A4}" presName="aNode" presStyleLbl="fgAcc1" presStyleIdx="2" presStyleCnt="3">
        <dgm:presLayoutVars>
          <dgm:bulletEnabled val="1"/>
        </dgm:presLayoutVars>
      </dgm:prSet>
      <dgm:spPr/>
    </dgm:pt>
    <dgm:pt modelId="{B364EB2C-859F-4EB4-BD86-4C039E315714}" type="pres">
      <dgm:prSet presAssocID="{30A68B34-28B8-4C0D-A70D-30D25637C9A4}" presName="aSpace" presStyleCnt="0"/>
      <dgm:spPr/>
    </dgm:pt>
  </dgm:ptLst>
  <dgm:cxnLst>
    <dgm:cxn modelId="{70F11203-6B88-48D0-989C-31BE369F109A}" srcId="{5828C7AB-1B67-4A9B-AA10-E13627D963D6}" destId="{165CE536-56C1-40B6-B3F1-8CD7A7B9D290}" srcOrd="1" destOrd="0" parTransId="{CB0248B5-8C94-4FFD-9115-755C52BE3821}" sibTransId="{BEFB0BFA-64BF-4E50-BAC4-E1CF0333A58A}"/>
    <dgm:cxn modelId="{79B91506-1407-4705-9A00-3DE4C8431620}" type="presOf" srcId="{165CE536-56C1-40B6-B3F1-8CD7A7B9D290}" destId="{1CCFBC1D-69C8-442E-AEE9-7076492EDB37}" srcOrd="0" destOrd="0" presId="urn:microsoft.com/office/officeart/2005/8/layout/pyramid2"/>
    <dgm:cxn modelId="{8C24AE15-2FF8-470C-A8D8-64A5B5A2AFB1}" type="presOf" srcId="{5828C7AB-1B67-4A9B-AA10-E13627D963D6}" destId="{E835C635-669D-4348-8E0C-A57029B1D61A}" srcOrd="0" destOrd="0" presId="urn:microsoft.com/office/officeart/2005/8/layout/pyramid2"/>
    <dgm:cxn modelId="{4ED16E26-C767-4C5E-8044-63029403788C}" srcId="{5828C7AB-1B67-4A9B-AA10-E13627D963D6}" destId="{8150259F-B1BD-4A4F-8F1C-E38C79E176E4}" srcOrd="0" destOrd="0" parTransId="{27BC4CB3-A72D-49D2-9786-C2298BF58C3C}" sibTransId="{D57675A0-9AE8-41AE-BA7F-E82407C3E11E}"/>
    <dgm:cxn modelId="{9A133571-660A-4890-ADD7-0B21148F6BE3}" srcId="{5828C7AB-1B67-4A9B-AA10-E13627D963D6}" destId="{30A68B34-28B8-4C0D-A70D-30D25637C9A4}" srcOrd="2" destOrd="0" parTransId="{CDDD515E-BF7A-4980-A1F3-473BAA180E8C}" sibTransId="{D8345762-C4B3-44C3-9F49-18CD2CD22574}"/>
    <dgm:cxn modelId="{D0F31C8F-1513-4548-9DC6-60B56BC419CF}" type="presOf" srcId="{30A68B34-28B8-4C0D-A70D-30D25637C9A4}" destId="{01E50856-33CC-40DA-9C6E-127C8FAB8657}" srcOrd="0" destOrd="0" presId="urn:microsoft.com/office/officeart/2005/8/layout/pyramid2"/>
    <dgm:cxn modelId="{5E1E84AE-36CD-4F93-B520-673823B7A89C}" type="presOf" srcId="{8150259F-B1BD-4A4F-8F1C-E38C79E176E4}" destId="{022B502F-A491-41B7-AD1B-D383A424C769}" srcOrd="0" destOrd="0" presId="urn:microsoft.com/office/officeart/2005/8/layout/pyramid2"/>
    <dgm:cxn modelId="{21D9E055-2035-46FF-A189-385A99D08725}" type="presParOf" srcId="{E835C635-669D-4348-8E0C-A57029B1D61A}" destId="{BE4F6D0F-A428-4B04-816C-4ED8DED5FD29}" srcOrd="0" destOrd="0" presId="urn:microsoft.com/office/officeart/2005/8/layout/pyramid2"/>
    <dgm:cxn modelId="{E83F532B-C52E-45D4-906D-F3733E2278F9}" type="presParOf" srcId="{E835C635-669D-4348-8E0C-A57029B1D61A}" destId="{57609A3D-3D7C-4601-8FD5-A43FBB883493}" srcOrd="1" destOrd="0" presId="urn:microsoft.com/office/officeart/2005/8/layout/pyramid2"/>
    <dgm:cxn modelId="{CCCE1B95-6371-4B77-8DB7-587F990C0070}" type="presParOf" srcId="{57609A3D-3D7C-4601-8FD5-A43FBB883493}" destId="{022B502F-A491-41B7-AD1B-D383A424C769}" srcOrd="0" destOrd="0" presId="urn:microsoft.com/office/officeart/2005/8/layout/pyramid2"/>
    <dgm:cxn modelId="{7BAB940B-1D08-4289-AE8C-DA479D15F056}" type="presParOf" srcId="{57609A3D-3D7C-4601-8FD5-A43FBB883493}" destId="{9AAAC3BD-5904-4965-A6DD-EECBDB00BFF5}" srcOrd="1" destOrd="0" presId="urn:microsoft.com/office/officeart/2005/8/layout/pyramid2"/>
    <dgm:cxn modelId="{4E69E7AA-D037-44C6-81A1-32A46FADE70C}" type="presParOf" srcId="{57609A3D-3D7C-4601-8FD5-A43FBB883493}" destId="{1CCFBC1D-69C8-442E-AEE9-7076492EDB37}" srcOrd="2" destOrd="0" presId="urn:microsoft.com/office/officeart/2005/8/layout/pyramid2"/>
    <dgm:cxn modelId="{26E3791D-5317-44FB-AE9D-75A56E8928AD}" type="presParOf" srcId="{57609A3D-3D7C-4601-8FD5-A43FBB883493}" destId="{6C327053-7E8D-4BF5-B854-D9CF7FDACE04}" srcOrd="3" destOrd="0" presId="urn:microsoft.com/office/officeart/2005/8/layout/pyramid2"/>
    <dgm:cxn modelId="{375D54C2-9EF5-48F9-850D-02B6C07020C6}" type="presParOf" srcId="{57609A3D-3D7C-4601-8FD5-A43FBB883493}" destId="{01E50856-33CC-40DA-9C6E-127C8FAB8657}" srcOrd="4" destOrd="0" presId="urn:microsoft.com/office/officeart/2005/8/layout/pyramid2"/>
    <dgm:cxn modelId="{2A306E0A-CA2C-4018-930E-67DA10E98AA2}" type="presParOf" srcId="{57609A3D-3D7C-4601-8FD5-A43FBB883493}" destId="{B364EB2C-859F-4EB4-BD86-4C039E31571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1EB210-13EA-4FC2-AE71-B023AD71F73C}" type="doc">
      <dgm:prSet loTypeId="urn:microsoft.com/office/officeart/2005/8/layout/hProcess7" loCatId="process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es-CO"/>
        </a:p>
      </dgm:t>
    </dgm:pt>
    <dgm:pt modelId="{27D56ADC-2363-47D3-A306-2C1BC2C9C3E0}">
      <dgm:prSet phldrT="[Texto]"/>
      <dgm:spPr/>
      <dgm:t>
        <a:bodyPr/>
        <a:lstStyle/>
        <a:p>
          <a:r>
            <a:rPr lang="es-CO" dirty="0"/>
            <a:t>1</a:t>
          </a:r>
        </a:p>
      </dgm:t>
    </dgm:pt>
    <dgm:pt modelId="{94720450-E45B-4F6C-BE10-BB578E1335D8}" type="parTrans" cxnId="{71361AB8-D31B-4686-83A5-EFD48FAEDCBB}">
      <dgm:prSet/>
      <dgm:spPr/>
      <dgm:t>
        <a:bodyPr/>
        <a:lstStyle/>
        <a:p>
          <a:endParaRPr lang="es-CO"/>
        </a:p>
      </dgm:t>
    </dgm:pt>
    <dgm:pt modelId="{59FA49D7-EFFA-48BB-A248-6E5883697ED7}" type="sibTrans" cxnId="{71361AB8-D31B-4686-83A5-EFD48FAEDCBB}">
      <dgm:prSet/>
      <dgm:spPr/>
      <dgm:t>
        <a:bodyPr/>
        <a:lstStyle/>
        <a:p>
          <a:endParaRPr lang="es-CO"/>
        </a:p>
      </dgm:t>
    </dgm:pt>
    <dgm:pt modelId="{9D40D24F-964F-4AB1-B7D5-3D978CF3BECF}">
      <dgm:prSet phldrT="[Texto]" custT="1"/>
      <dgm:spPr/>
      <dgm:t>
        <a:bodyPr/>
        <a:lstStyle/>
        <a:p>
          <a:r>
            <a:rPr lang="es-CO" sz="3200" dirty="0"/>
            <a:t>Promoción de los entornos protectores </a:t>
          </a:r>
        </a:p>
      </dgm:t>
    </dgm:pt>
    <dgm:pt modelId="{012A936A-6B57-4F10-B758-1B8C7038E57E}" type="parTrans" cxnId="{DD3DC62A-C1ED-4EF2-BFB8-16F9798C6222}">
      <dgm:prSet/>
      <dgm:spPr/>
      <dgm:t>
        <a:bodyPr/>
        <a:lstStyle/>
        <a:p>
          <a:endParaRPr lang="es-CO"/>
        </a:p>
      </dgm:t>
    </dgm:pt>
    <dgm:pt modelId="{38493097-3BBB-41A2-BA8F-E79FDE44AFB9}" type="sibTrans" cxnId="{DD3DC62A-C1ED-4EF2-BFB8-16F9798C6222}">
      <dgm:prSet/>
      <dgm:spPr/>
      <dgm:t>
        <a:bodyPr/>
        <a:lstStyle/>
        <a:p>
          <a:endParaRPr lang="es-CO"/>
        </a:p>
      </dgm:t>
    </dgm:pt>
    <dgm:pt modelId="{B21C705B-7FAC-4359-8B43-9883758EE514}">
      <dgm:prSet phldrT="[Texto]"/>
      <dgm:spPr/>
      <dgm:t>
        <a:bodyPr/>
        <a:lstStyle/>
        <a:p>
          <a:r>
            <a:rPr lang="es-CO" dirty="0"/>
            <a:t>2</a:t>
          </a:r>
        </a:p>
      </dgm:t>
    </dgm:pt>
    <dgm:pt modelId="{3CD54A56-2E45-49D5-B968-15F248B50436}" type="parTrans" cxnId="{489DD811-49D2-4665-8F37-7D36A92F1E58}">
      <dgm:prSet/>
      <dgm:spPr/>
      <dgm:t>
        <a:bodyPr/>
        <a:lstStyle/>
        <a:p>
          <a:endParaRPr lang="es-CO"/>
        </a:p>
      </dgm:t>
    </dgm:pt>
    <dgm:pt modelId="{71A141A4-0C96-479B-9B74-8E6D8943FD84}" type="sibTrans" cxnId="{489DD811-49D2-4665-8F37-7D36A92F1E58}">
      <dgm:prSet/>
      <dgm:spPr/>
      <dgm:t>
        <a:bodyPr/>
        <a:lstStyle/>
        <a:p>
          <a:endParaRPr lang="es-CO"/>
        </a:p>
      </dgm:t>
    </dgm:pt>
    <dgm:pt modelId="{5E02B744-D02C-49CF-80BC-2F6FC36A8A2D}">
      <dgm:prSet phldrT="[Texto]" custT="1"/>
      <dgm:spPr/>
      <dgm:t>
        <a:bodyPr/>
        <a:lstStyle/>
        <a:p>
          <a:r>
            <a:rPr lang="es-CO" sz="3200" dirty="0"/>
            <a:t>Fortalecimiento de las habilidades personales</a:t>
          </a:r>
        </a:p>
      </dgm:t>
    </dgm:pt>
    <dgm:pt modelId="{EDF10D22-8A4D-4DD6-BD8F-057D2E0139AB}" type="parTrans" cxnId="{96DE33A9-AC0F-41DA-92F9-649E773C6C4F}">
      <dgm:prSet/>
      <dgm:spPr/>
      <dgm:t>
        <a:bodyPr/>
        <a:lstStyle/>
        <a:p>
          <a:endParaRPr lang="es-CO"/>
        </a:p>
      </dgm:t>
    </dgm:pt>
    <dgm:pt modelId="{84A85B61-006A-441D-AD35-2DAD4BB62DA1}" type="sibTrans" cxnId="{96DE33A9-AC0F-41DA-92F9-649E773C6C4F}">
      <dgm:prSet/>
      <dgm:spPr/>
      <dgm:t>
        <a:bodyPr/>
        <a:lstStyle/>
        <a:p>
          <a:endParaRPr lang="es-CO"/>
        </a:p>
      </dgm:t>
    </dgm:pt>
    <dgm:pt modelId="{590ADB73-06BA-4F88-8A37-5BA0ACC4A7C9}">
      <dgm:prSet phldrT="[Texto]"/>
      <dgm:spPr/>
      <dgm:t>
        <a:bodyPr/>
        <a:lstStyle/>
        <a:p>
          <a:r>
            <a:rPr lang="es-CO" dirty="0"/>
            <a:t>3</a:t>
          </a:r>
        </a:p>
      </dgm:t>
    </dgm:pt>
    <dgm:pt modelId="{405A05E5-1F25-4B07-A2EF-BAABA3EC0D14}" type="parTrans" cxnId="{0F635F64-28F2-470F-8FE6-0FF8FA2026CB}">
      <dgm:prSet/>
      <dgm:spPr/>
      <dgm:t>
        <a:bodyPr/>
        <a:lstStyle/>
        <a:p>
          <a:endParaRPr lang="es-CO"/>
        </a:p>
      </dgm:t>
    </dgm:pt>
    <dgm:pt modelId="{D9F2C19B-07B0-46AF-853A-72598598764E}" type="sibTrans" cxnId="{0F635F64-28F2-470F-8FE6-0FF8FA2026CB}">
      <dgm:prSet/>
      <dgm:spPr/>
      <dgm:t>
        <a:bodyPr/>
        <a:lstStyle/>
        <a:p>
          <a:endParaRPr lang="es-CO"/>
        </a:p>
      </dgm:t>
    </dgm:pt>
    <dgm:pt modelId="{7A12380C-E29D-49B6-B953-A2540A22B47A}">
      <dgm:prSet phldrT="[Texto]" custT="1"/>
      <dgm:spPr/>
      <dgm:t>
        <a:bodyPr/>
        <a:lstStyle/>
        <a:p>
          <a:r>
            <a:rPr lang="es-CO" sz="3200" dirty="0"/>
            <a:t>Apoyo en manejo y control de las emociones </a:t>
          </a:r>
        </a:p>
      </dgm:t>
    </dgm:pt>
    <dgm:pt modelId="{89F8AC5D-4F6C-4EA0-B1EC-842DAE8886F0}" type="parTrans" cxnId="{847059F7-F2C3-4BEE-859E-4985B4713478}">
      <dgm:prSet/>
      <dgm:spPr/>
      <dgm:t>
        <a:bodyPr/>
        <a:lstStyle/>
        <a:p>
          <a:endParaRPr lang="es-CO"/>
        </a:p>
      </dgm:t>
    </dgm:pt>
    <dgm:pt modelId="{81F41E38-A52B-45CD-A39B-EFC4B33F9192}" type="sibTrans" cxnId="{847059F7-F2C3-4BEE-859E-4985B4713478}">
      <dgm:prSet/>
      <dgm:spPr/>
      <dgm:t>
        <a:bodyPr/>
        <a:lstStyle/>
        <a:p>
          <a:endParaRPr lang="es-CO"/>
        </a:p>
      </dgm:t>
    </dgm:pt>
    <dgm:pt modelId="{39A2995E-71E0-46FE-B660-0AC3D4190E23}" type="pres">
      <dgm:prSet presAssocID="{D61EB210-13EA-4FC2-AE71-B023AD71F73C}" presName="Name0" presStyleCnt="0">
        <dgm:presLayoutVars>
          <dgm:dir/>
          <dgm:animLvl val="lvl"/>
          <dgm:resizeHandles val="exact"/>
        </dgm:presLayoutVars>
      </dgm:prSet>
      <dgm:spPr/>
    </dgm:pt>
    <dgm:pt modelId="{A787702D-D0E4-443C-AF72-23B375673905}" type="pres">
      <dgm:prSet presAssocID="{27D56ADC-2363-47D3-A306-2C1BC2C9C3E0}" presName="compositeNode" presStyleCnt="0">
        <dgm:presLayoutVars>
          <dgm:bulletEnabled val="1"/>
        </dgm:presLayoutVars>
      </dgm:prSet>
      <dgm:spPr/>
    </dgm:pt>
    <dgm:pt modelId="{186AC83C-25F8-4ED5-ACBC-5B601D03D2E4}" type="pres">
      <dgm:prSet presAssocID="{27D56ADC-2363-47D3-A306-2C1BC2C9C3E0}" presName="bgRect" presStyleLbl="node1" presStyleIdx="0" presStyleCnt="3"/>
      <dgm:spPr/>
    </dgm:pt>
    <dgm:pt modelId="{726C0B42-4FBC-4B2E-AD85-486BD26F65B1}" type="pres">
      <dgm:prSet presAssocID="{27D56ADC-2363-47D3-A306-2C1BC2C9C3E0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420318F7-0448-4991-B750-F902B93F3FD7}" type="pres">
      <dgm:prSet presAssocID="{27D56ADC-2363-47D3-A306-2C1BC2C9C3E0}" presName="childNode" presStyleLbl="node1" presStyleIdx="0" presStyleCnt="3">
        <dgm:presLayoutVars>
          <dgm:bulletEnabled val="1"/>
        </dgm:presLayoutVars>
      </dgm:prSet>
      <dgm:spPr/>
    </dgm:pt>
    <dgm:pt modelId="{D3070EA5-2A35-4A37-844B-039623960B6B}" type="pres">
      <dgm:prSet presAssocID="{59FA49D7-EFFA-48BB-A248-6E5883697ED7}" presName="hSp" presStyleCnt="0"/>
      <dgm:spPr/>
    </dgm:pt>
    <dgm:pt modelId="{10A1A4F0-FEA6-4828-999B-DCD64D777281}" type="pres">
      <dgm:prSet presAssocID="{59FA49D7-EFFA-48BB-A248-6E5883697ED7}" presName="vProcSp" presStyleCnt="0"/>
      <dgm:spPr/>
    </dgm:pt>
    <dgm:pt modelId="{88D92797-DF20-4F72-AC19-3CA8BD466048}" type="pres">
      <dgm:prSet presAssocID="{59FA49D7-EFFA-48BB-A248-6E5883697ED7}" presName="vSp1" presStyleCnt="0"/>
      <dgm:spPr/>
    </dgm:pt>
    <dgm:pt modelId="{92157477-6239-4D0F-AABA-BD5DE19BA99B}" type="pres">
      <dgm:prSet presAssocID="{59FA49D7-EFFA-48BB-A248-6E5883697ED7}" presName="simulatedConn" presStyleLbl="solidFgAcc1" presStyleIdx="0" presStyleCnt="2"/>
      <dgm:spPr/>
    </dgm:pt>
    <dgm:pt modelId="{C9A6EAA7-2295-457F-83A4-37A1059D920C}" type="pres">
      <dgm:prSet presAssocID="{59FA49D7-EFFA-48BB-A248-6E5883697ED7}" presName="vSp2" presStyleCnt="0"/>
      <dgm:spPr/>
    </dgm:pt>
    <dgm:pt modelId="{CF5AE90F-B1AA-44C3-B17F-79110B95DB23}" type="pres">
      <dgm:prSet presAssocID="{59FA49D7-EFFA-48BB-A248-6E5883697ED7}" presName="sibTrans" presStyleCnt="0"/>
      <dgm:spPr/>
    </dgm:pt>
    <dgm:pt modelId="{F6E1E0D8-28CD-4443-9D00-4534EBB7331C}" type="pres">
      <dgm:prSet presAssocID="{B21C705B-7FAC-4359-8B43-9883758EE514}" presName="compositeNode" presStyleCnt="0">
        <dgm:presLayoutVars>
          <dgm:bulletEnabled val="1"/>
        </dgm:presLayoutVars>
      </dgm:prSet>
      <dgm:spPr/>
    </dgm:pt>
    <dgm:pt modelId="{D0F61BDF-B7C1-4FCB-927C-6D70A9E8C398}" type="pres">
      <dgm:prSet presAssocID="{B21C705B-7FAC-4359-8B43-9883758EE514}" presName="bgRect" presStyleLbl="node1" presStyleIdx="1" presStyleCnt="3" custLinFactNeighborX="0"/>
      <dgm:spPr/>
    </dgm:pt>
    <dgm:pt modelId="{9F4F7A3C-3978-4E81-B95F-0A3B627EFACA}" type="pres">
      <dgm:prSet presAssocID="{B21C705B-7FAC-4359-8B43-9883758EE514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D649F636-ECA1-4044-A484-1D4808D7B899}" type="pres">
      <dgm:prSet presAssocID="{B21C705B-7FAC-4359-8B43-9883758EE514}" presName="childNode" presStyleLbl="node1" presStyleIdx="1" presStyleCnt="3">
        <dgm:presLayoutVars>
          <dgm:bulletEnabled val="1"/>
        </dgm:presLayoutVars>
      </dgm:prSet>
      <dgm:spPr/>
    </dgm:pt>
    <dgm:pt modelId="{044E0B3D-2007-4DE6-A21C-DBA2B301969C}" type="pres">
      <dgm:prSet presAssocID="{71A141A4-0C96-479B-9B74-8E6D8943FD84}" presName="hSp" presStyleCnt="0"/>
      <dgm:spPr/>
    </dgm:pt>
    <dgm:pt modelId="{492D8037-251A-49C8-AB2A-833962A9DF5F}" type="pres">
      <dgm:prSet presAssocID="{71A141A4-0C96-479B-9B74-8E6D8943FD84}" presName="vProcSp" presStyleCnt="0"/>
      <dgm:spPr/>
    </dgm:pt>
    <dgm:pt modelId="{ACCFE198-EF9D-4FD3-8BD1-A2B6CD115603}" type="pres">
      <dgm:prSet presAssocID="{71A141A4-0C96-479B-9B74-8E6D8943FD84}" presName="vSp1" presStyleCnt="0"/>
      <dgm:spPr/>
    </dgm:pt>
    <dgm:pt modelId="{F67438B4-75A2-43B2-B6D6-9F59D548EAFB}" type="pres">
      <dgm:prSet presAssocID="{71A141A4-0C96-479B-9B74-8E6D8943FD84}" presName="simulatedConn" presStyleLbl="solidFgAcc1" presStyleIdx="1" presStyleCnt="2"/>
      <dgm:spPr/>
    </dgm:pt>
    <dgm:pt modelId="{443D4485-085C-491E-B866-EEE8E28BBF4D}" type="pres">
      <dgm:prSet presAssocID="{71A141A4-0C96-479B-9B74-8E6D8943FD84}" presName="vSp2" presStyleCnt="0"/>
      <dgm:spPr/>
    </dgm:pt>
    <dgm:pt modelId="{FCD15641-D10D-4E2B-A578-9EDDE36317D1}" type="pres">
      <dgm:prSet presAssocID="{71A141A4-0C96-479B-9B74-8E6D8943FD84}" presName="sibTrans" presStyleCnt="0"/>
      <dgm:spPr/>
    </dgm:pt>
    <dgm:pt modelId="{40639200-B329-4513-A91B-E2FDDC27264E}" type="pres">
      <dgm:prSet presAssocID="{590ADB73-06BA-4F88-8A37-5BA0ACC4A7C9}" presName="compositeNode" presStyleCnt="0">
        <dgm:presLayoutVars>
          <dgm:bulletEnabled val="1"/>
        </dgm:presLayoutVars>
      </dgm:prSet>
      <dgm:spPr/>
    </dgm:pt>
    <dgm:pt modelId="{5A2F4B96-90B2-483A-91F1-45D42FE69752}" type="pres">
      <dgm:prSet presAssocID="{590ADB73-06BA-4F88-8A37-5BA0ACC4A7C9}" presName="bgRect" presStyleLbl="node1" presStyleIdx="2" presStyleCnt="3"/>
      <dgm:spPr/>
    </dgm:pt>
    <dgm:pt modelId="{A54A1C8E-7DA8-4A57-94EA-FB7D62C0D6F1}" type="pres">
      <dgm:prSet presAssocID="{590ADB73-06BA-4F88-8A37-5BA0ACC4A7C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F304CA61-7E59-4288-9D49-F01643932AC1}" type="pres">
      <dgm:prSet presAssocID="{590ADB73-06BA-4F88-8A37-5BA0ACC4A7C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777ED0B-93DF-4A23-B9B3-6B08933D30B3}" type="presOf" srcId="{B21C705B-7FAC-4359-8B43-9883758EE514}" destId="{D0F61BDF-B7C1-4FCB-927C-6D70A9E8C398}" srcOrd="0" destOrd="0" presId="urn:microsoft.com/office/officeart/2005/8/layout/hProcess7"/>
    <dgm:cxn modelId="{489DD811-49D2-4665-8F37-7D36A92F1E58}" srcId="{D61EB210-13EA-4FC2-AE71-B023AD71F73C}" destId="{B21C705B-7FAC-4359-8B43-9883758EE514}" srcOrd="1" destOrd="0" parTransId="{3CD54A56-2E45-49D5-B968-15F248B50436}" sibTransId="{71A141A4-0C96-479B-9B74-8E6D8943FD84}"/>
    <dgm:cxn modelId="{DD3DC62A-C1ED-4EF2-BFB8-16F9798C6222}" srcId="{27D56ADC-2363-47D3-A306-2C1BC2C9C3E0}" destId="{9D40D24F-964F-4AB1-B7D5-3D978CF3BECF}" srcOrd="0" destOrd="0" parTransId="{012A936A-6B57-4F10-B758-1B8C7038E57E}" sibTransId="{38493097-3BBB-41A2-BA8F-E79FDE44AFB9}"/>
    <dgm:cxn modelId="{0FE8ED2F-DAA5-483A-8E63-A6EB0ED6AC45}" type="presOf" srcId="{590ADB73-06BA-4F88-8A37-5BA0ACC4A7C9}" destId="{5A2F4B96-90B2-483A-91F1-45D42FE69752}" srcOrd="0" destOrd="0" presId="urn:microsoft.com/office/officeart/2005/8/layout/hProcess7"/>
    <dgm:cxn modelId="{8088EE3C-8772-4813-BD57-BA1908B2D4E3}" type="presOf" srcId="{B21C705B-7FAC-4359-8B43-9883758EE514}" destId="{9F4F7A3C-3978-4E81-B95F-0A3B627EFACA}" srcOrd="1" destOrd="0" presId="urn:microsoft.com/office/officeart/2005/8/layout/hProcess7"/>
    <dgm:cxn modelId="{D5E0503D-76D7-4312-B34D-2F5C588EE600}" type="presOf" srcId="{7A12380C-E29D-49B6-B953-A2540A22B47A}" destId="{F304CA61-7E59-4288-9D49-F01643932AC1}" srcOrd="0" destOrd="0" presId="urn:microsoft.com/office/officeart/2005/8/layout/hProcess7"/>
    <dgm:cxn modelId="{0F635F64-28F2-470F-8FE6-0FF8FA2026CB}" srcId="{D61EB210-13EA-4FC2-AE71-B023AD71F73C}" destId="{590ADB73-06BA-4F88-8A37-5BA0ACC4A7C9}" srcOrd="2" destOrd="0" parTransId="{405A05E5-1F25-4B07-A2EF-BAABA3EC0D14}" sibTransId="{D9F2C19B-07B0-46AF-853A-72598598764E}"/>
    <dgm:cxn modelId="{AA5FDA64-EBC4-494E-B9A8-3B4682984D50}" type="presOf" srcId="{27D56ADC-2363-47D3-A306-2C1BC2C9C3E0}" destId="{726C0B42-4FBC-4B2E-AD85-486BD26F65B1}" srcOrd="1" destOrd="0" presId="urn:microsoft.com/office/officeart/2005/8/layout/hProcess7"/>
    <dgm:cxn modelId="{C0E3C672-E08E-495C-9936-40DB28F59C13}" type="presOf" srcId="{27D56ADC-2363-47D3-A306-2C1BC2C9C3E0}" destId="{186AC83C-25F8-4ED5-ACBC-5B601D03D2E4}" srcOrd="0" destOrd="0" presId="urn:microsoft.com/office/officeart/2005/8/layout/hProcess7"/>
    <dgm:cxn modelId="{0046AC55-627B-4512-848D-4071224EB240}" type="presOf" srcId="{D61EB210-13EA-4FC2-AE71-B023AD71F73C}" destId="{39A2995E-71E0-46FE-B660-0AC3D4190E23}" srcOrd="0" destOrd="0" presId="urn:microsoft.com/office/officeart/2005/8/layout/hProcess7"/>
    <dgm:cxn modelId="{D6FE2685-13BD-48D1-A3B7-8E851F07A47C}" type="presOf" srcId="{9D40D24F-964F-4AB1-B7D5-3D978CF3BECF}" destId="{420318F7-0448-4991-B750-F902B93F3FD7}" srcOrd="0" destOrd="0" presId="urn:microsoft.com/office/officeart/2005/8/layout/hProcess7"/>
    <dgm:cxn modelId="{96DE33A9-AC0F-41DA-92F9-649E773C6C4F}" srcId="{B21C705B-7FAC-4359-8B43-9883758EE514}" destId="{5E02B744-D02C-49CF-80BC-2F6FC36A8A2D}" srcOrd="0" destOrd="0" parTransId="{EDF10D22-8A4D-4DD6-BD8F-057D2E0139AB}" sibTransId="{84A85B61-006A-441D-AD35-2DAD4BB62DA1}"/>
    <dgm:cxn modelId="{71361AB8-D31B-4686-83A5-EFD48FAEDCBB}" srcId="{D61EB210-13EA-4FC2-AE71-B023AD71F73C}" destId="{27D56ADC-2363-47D3-A306-2C1BC2C9C3E0}" srcOrd="0" destOrd="0" parTransId="{94720450-E45B-4F6C-BE10-BB578E1335D8}" sibTransId="{59FA49D7-EFFA-48BB-A248-6E5883697ED7}"/>
    <dgm:cxn modelId="{1DA34BBC-CF3D-4E11-A321-68F5C880CD4D}" type="presOf" srcId="{590ADB73-06BA-4F88-8A37-5BA0ACC4A7C9}" destId="{A54A1C8E-7DA8-4A57-94EA-FB7D62C0D6F1}" srcOrd="1" destOrd="0" presId="urn:microsoft.com/office/officeart/2005/8/layout/hProcess7"/>
    <dgm:cxn modelId="{6937C2EE-F2A8-445D-B4E7-00185A6EB8D3}" type="presOf" srcId="{5E02B744-D02C-49CF-80BC-2F6FC36A8A2D}" destId="{D649F636-ECA1-4044-A484-1D4808D7B899}" srcOrd="0" destOrd="0" presId="urn:microsoft.com/office/officeart/2005/8/layout/hProcess7"/>
    <dgm:cxn modelId="{847059F7-F2C3-4BEE-859E-4985B4713478}" srcId="{590ADB73-06BA-4F88-8A37-5BA0ACC4A7C9}" destId="{7A12380C-E29D-49B6-B953-A2540A22B47A}" srcOrd="0" destOrd="0" parTransId="{89F8AC5D-4F6C-4EA0-B1EC-842DAE8886F0}" sibTransId="{81F41E38-A52B-45CD-A39B-EFC4B33F9192}"/>
    <dgm:cxn modelId="{D2CC412A-DFC7-414B-AB17-AE23238CDDB1}" type="presParOf" srcId="{39A2995E-71E0-46FE-B660-0AC3D4190E23}" destId="{A787702D-D0E4-443C-AF72-23B375673905}" srcOrd="0" destOrd="0" presId="urn:microsoft.com/office/officeart/2005/8/layout/hProcess7"/>
    <dgm:cxn modelId="{7BB8057E-001F-48B4-A20F-3667348627FC}" type="presParOf" srcId="{A787702D-D0E4-443C-AF72-23B375673905}" destId="{186AC83C-25F8-4ED5-ACBC-5B601D03D2E4}" srcOrd="0" destOrd="0" presId="urn:microsoft.com/office/officeart/2005/8/layout/hProcess7"/>
    <dgm:cxn modelId="{D6A2D4A8-01E0-4612-AB40-D70546F3D714}" type="presParOf" srcId="{A787702D-D0E4-443C-AF72-23B375673905}" destId="{726C0B42-4FBC-4B2E-AD85-486BD26F65B1}" srcOrd="1" destOrd="0" presId="urn:microsoft.com/office/officeart/2005/8/layout/hProcess7"/>
    <dgm:cxn modelId="{1F75F86E-FF33-48D6-A60C-21F7B91ED5FB}" type="presParOf" srcId="{A787702D-D0E4-443C-AF72-23B375673905}" destId="{420318F7-0448-4991-B750-F902B93F3FD7}" srcOrd="2" destOrd="0" presId="urn:microsoft.com/office/officeart/2005/8/layout/hProcess7"/>
    <dgm:cxn modelId="{55D174A1-AB39-4707-8B54-1A6E51955AEA}" type="presParOf" srcId="{39A2995E-71E0-46FE-B660-0AC3D4190E23}" destId="{D3070EA5-2A35-4A37-844B-039623960B6B}" srcOrd="1" destOrd="0" presId="urn:microsoft.com/office/officeart/2005/8/layout/hProcess7"/>
    <dgm:cxn modelId="{6A74194D-EF08-4CC6-8298-D448B19ADA46}" type="presParOf" srcId="{39A2995E-71E0-46FE-B660-0AC3D4190E23}" destId="{10A1A4F0-FEA6-4828-999B-DCD64D777281}" srcOrd="2" destOrd="0" presId="urn:microsoft.com/office/officeart/2005/8/layout/hProcess7"/>
    <dgm:cxn modelId="{AA8E529D-D425-4A5F-9FDD-A91CF6CAD7F0}" type="presParOf" srcId="{10A1A4F0-FEA6-4828-999B-DCD64D777281}" destId="{88D92797-DF20-4F72-AC19-3CA8BD466048}" srcOrd="0" destOrd="0" presId="urn:microsoft.com/office/officeart/2005/8/layout/hProcess7"/>
    <dgm:cxn modelId="{97F14D1E-3DCB-4993-974A-7F1BAF752C71}" type="presParOf" srcId="{10A1A4F0-FEA6-4828-999B-DCD64D777281}" destId="{92157477-6239-4D0F-AABA-BD5DE19BA99B}" srcOrd="1" destOrd="0" presId="urn:microsoft.com/office/officeart/2005/8/layout/hProcess7"/>
    <dgm:cxn modelId="{6924B7A5-F88C-48DB-BD38-A3571FD725BB}" type="presParOf" srcId="{10A1A4F0-FEA6-4828-999B-DCD64D777281}" destId="{C9A6EAA7-2295-457F-83A4-37A1059D920C}" srcOrd="2" destOrd="0" presId="urn:microsoft.com/office/officeart/2005/8/layout/hProcess7"/>
    <dgm:cxn modelId="{D5CB410A-278B-4422-9B36-ED53A8CDA0E5}" type="presParOf" srcId="{39A2995E-71E0-46FE-B660-0AC3D4190E23}" destId="{CF5AE90F-B1AA-44C3-B17F-79110B95DB23}" srcOrd="3" destOrd="0" presId="urn:microsoft.com/office/officeart/2005/8/layout/hProcess7"/>
    <dgm:cxn modelId="{2C664610-8F34-4AED-9D58-B04AA620C887}" type="presParOf" srcId="{39A2995E-71E0-46FE-B660-0AC3D4190E23}" destId="{F6E1E0D8-28CD-4443-9D00-4534EBB7331C}" srcOrd="4" destOrd="0" presId="urn:microsoft.com/office/officeart/2005/8/layout/hProcess7"/>
    <dgm:cxn modelId="{C2EE4084-CBEE-471F-9011-F20DD865D6DC}" type="presParOf" srcId="{F6E1E0D8-28CD-4443-9D00-4534EBB7331C}" destId="{D0F61BDF-B7C1-4FCB-927C-6D70A9E8C398}" srcOrd="0" destOrd="0" presId="urn:microsoft.com/office/officeart/2005/8/layout/hProcess7"/>
    <dgm:cxn modelId="{D92D6DF3-C87D-4F5A-AA77-56212E9E8080}" type="presParOf" srcId="{F6E1E0D8-28CD-4443-9D00-4534EBB7331C}" destId="{9F4F7A3C-3978-4E81-B95F-0A3B627EFACA}" srcOrd="1" destOrd="0" presId="urn:microsoft.com/office/officeart/2005/8/layout/hProcess7"/>
    <dgm:cxn modelId="{D29B274A-C7F2-4C01-B2AC-DAFC63AF9C3D}" type="presParOf" srcId="{F6E1E0D8-28CD-4443-9D00-4534EBB7331C}" destId="{D649F636-ECA1-4044-A484-1D4808D7B899}" srcOrd="2" destOrd="0" presId="urn:microsoft.com/office/officeart/2005/8/layout/hProcess7"/>
    <dgm:cxn modelId="{11EEC09F-7B2C-4B2E-8D3C-8F71C76BC6C8}" type="presParOf" srcId="{39A2995E-71E0-46FE-B660-0AC3D4190E23}" destId="{044E0B3D-2007-4DE6-A21C-DBA2B301969C}" srcOrd="5" destOrd="0" presId="urn:microsoft.com/office/officeart/2005/8/layout/hProcess7"/>
    <dgm:cxn modelId="{F73BA145-96CB-409F-A936-DAACA2E2AA4C}" type="presParOf" srcId="{39A2995E-71E0-46FE-B660-0AC3D4190E23}" destId="{492D8037-251A-49C8-AB2A-833962A9DF5F}" srcOrd="6" destOrd="0" presId="urn:microsoft.com/office/officeart/2005/8/layout/hProcess7"/>
    <dgm:cxn modelId="{4AE2022A-8F80-48FC-9392-0A0127C5AEE6}" type="presParOf" srcId="{492D8037-251A-49C8-AB2A-833962A9DF5F}" destId="{ACCFE198-EF9D-4FD3-8BD1-A2B6CD115603}" srcOrd="0" destOrd="0" presId="urn:microsoft.com/office/officeart/2005/8/layout/hProcess7"/>
    <dgm:cxn modelId="{DDB1A741-BA7E-4AC7-AA9C-5ECA6E60395D}" type="presParOf" srcId="{492D8037-251A-49C8-AB2A-833962A9DF5F}" destId="{F67438B4-75A2-43B2-B6D6-9F59D548EAFB}" srcOrd="1" destOrd="0" presId="urn:microsoft.com/office/officeart/2005/8/layout/hProcess7"/>
    <dgm:cxn modelId="{D9D8F180-35E6-409B-AE05-40E2903357D1}" type="presParOf" srcId="{492D8037-251A-49C8-AB2A-833962A9DF5F}" destId="{443D4485-085C-491E-B866-EEE8E28BBF4D}" srcOrd="2" destOrd="0" presId="urn:microsoft.com/office/officeart/2005/8/layout/hProcess7"/>
    <dgm:cxn modelId="{F9B48666-78AD-4704-826E-6ECFA0BB67DA}" type="presParOf" srcId="{39A2995E-71E0-46FE-B660-0AC3D4190E23}" destId="{FCD15641-D10D-4E2B-A578-9EDDE36317D1}" srcOrd="7" destOrd="0" presId="urn:microsoft.com/office/officeart/2005/8/layout/hProcess7"/>
    <dgm:cxn modelId="{63359D26-23E3-41E3-8047-3F490F56E44B}" type="presParOf" srcId="{39A2995E-71E0-46FE-B660-0AC3D4190E23}" destId="{40639200-B329-4513-A91B-E2FDDC27264E}" srcOrd="8" destOrd="0" presId="urn:microsoft.com/office/officeart/2005/8/layout/hProcess7"/>
    <dgm:cxn modelId="{4F468E96-BE18-4957-AAF8-D72A2694A943}" type="presParOf" srcId="{40639200-B329-4513-A91B-E2FDDC27264E}" destId="{5A2F4B96-90B2-483A-91F1-45D42FE69752}" srcOrd="0" destOrd="0" presId="urn:microsoft.com/office/officeart/2005/8/layout/hProcess7"/>
    <dgm:cxn modelId="{C623CD97-CD58-4C34-A447-4666FB2C390A}" type="presParOf" srcId="{40639200-B329-4513-A91B-E2FDDC27264E}" destId="{A54A1C8E-7DA8-4A57-94EA-FB7D62C0D6F1}" srcOrd="1" destOrd="0" presId="urn:microsoft.com/office/officeart/2005/8/layout/hProcess7"/>
    <dgm:cxn modelId="{326587F1-9AE6-44B3-8BE2-E24D3EC79CBE}" type="presParOf" srcId="{40639200-B329-4513-A91B-E2FDDC27264E}" destId="{F304CA61-7E59-4288-9D49-F01643932AC1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883D9A-A925-41D5-8E0C-4A9772B70ED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41633A35-8426-42FD-B1A0-98B5807FCD84}">
      <dgm:prSet phldrT="[Texto]" custT="1"/>
      <dgm:spPr/>
      <dgm:t>
        <a:bodyPr/>
        <a:lstStyle/>
        <a:p>
          <a:r>
            <a:rPr lang="es-CO" sz="1600" dirty="0">
              <a:solidFill>
                <a:schemeClr val="tx1"/>
              </a:solidFill>
            </a:rPr>
            <a:t>Factores de riesgo</a:t>
          </a:r>
        </a:p>
      </dgm:t>
    </dgm:pt>
    <dgm:pt modelId="{B917B140-0319-485D-8CB0-020548DC07BA}" type="parTrans" cxnId="{87AC9D77-CE37-484B-AC78-3DAC69657487}">
      <dgm:prSet/>
      <dgm:spPr/>
      <dgm:t>
        <a:bodyPr/>
        <a:lstStyle/>
        <a:p>
          <a:endParaRPr lang="es-CO"/>
        </a:p>
      </dgm:t>
    </dgm:pt>
    <dgm:pt modelId="{B3EAABAB-647F-4853-8386-02B9ACD3A61E}" type="sibTrans" cxnId="{87AC9D77-CE37-484B-AC78-3DAC69657487}">
      <dgm:prSet custT="1"/>
      <dgm:spPr/>
      <dgm:t>
        <a:bodyPr/>
        <a:lstStyle/>
        <a:p>
          <a:r>
            <a:rPr lang="es-CO" sz="1600" dirty="0">
              <a:solidFill>
                <a:schemeClr val="tx1"/>
              </a:solidFill>
            </a:rPr>
            <a:t>Factores de Protección</a:t>
          </a:r>
        </a:p>
      </dgm:t>
    </dgm:pt>
    <dgm:pt modelId="{787FF2B5-CF10-4024-A5A8-697EF132B71E}">
      <dgm:prSet phldrT="[Texto]" custT="1"/>
      <dgm:spPr/>
      <dgm:t>
        <a:bodyPr/>
        <a:lstStyle/>
        <a:p>
          <a:pPr algn="ctr"/>
          <a:r>
            <a:rPr lang="es-CO" sz="2800" dirty="0"/>
            <a:t>Estudio del contexto</a:t>
          </a:r>
        </a:p>
      </dgm:t>
    </dgm:pt>
    <dgm:pt modelId="{65C3699A-D341-44D3-B63A-E0FCDEE49B84}" type="parTrans" cxnId="{1718B995-FE82-4AA8-A0D9-7C38D47B8689}">
      <dgm:prSet/>
      <dgm:spPr/>
      <dgm:t>
        <a:bodyPr/>
        <a:lstStyle/>
        <a:p>
          <a:endParaRPr lang="es-CO"/>
        </a:p>
      </dgm:t>
    </dgm:pt>
    <dgm:pt modelId="{9140C3AA-4B20-42DD-8B74-B8D26095B009}" type="sibTrans" cxnId="{1718B995-FE82-4AA8-A0D9-7C38D47B8689}">
      <dgm:prSet/>
      <dgm:spPr/>
      <dgm:t>
        <a:bodyPr/>
        <a:lstStyle/>
        <a:p>
          <a:endParaRPr lang="es-CO"/>
        </a:p>
      </dgm:t>
    </dgm:pt>
    <dgm:pt modelId="{2A41F7DA-F3EA-46A2-887E-00F24FCBCF9D}">
      <dgm:prSet phldrT="[Texto]" custT="1"/>
      <dgm:spPr/>
      <dgm:t>
        <a:bodyPr/>
        <a:lstStyle/>
        <a:p>
          <a:r>
            <a:rPr lang="es-CO" sz="1600" dirty="0">
              <a:solidFill>
                <a:schemeClr val="tx1"/>
              </a:solidFill>
            </a:rPr>
            <a:t>Vincular a la familia</a:t>
          </a:r>
        </a:p>
      </dgm:t>
    </dgm:pt>
    <dgm:pt modelId="{18DB6DD9-5FEF-49B9-9B77-6D32C17201D3}" type="parTrans" cxnId="{F0C7DF40-D6C1-43F4-BEF3-82EA7B599F27}">
      <dgm:prSet/>
      <dgm:spPr/>
      <dgm:t>
        <a:bodyPr/>
        <a:lstStyle/>
        <a:p>
          <a:endParaRPr lang="es-CO"/>
        </a:p>
      </dgm:t>
    </dgm:pt>
    <dgm:pt modelId="{DA20D6A6-2C59-4F61-AA6F-0CAC536E5457}" type="sibTrans" cxnId="{F0C7DF40-D6C1-43F4-BEF3-82EA7B599F27}">
      <dgm:prSet custT="1"/>
      <dgm:spPr/>
      <dgm:t>
        <a:bodyPr/>
        <a:lstStyle/>
        <a:p>
          <a:r>
            <a:rPr lang="es-CO" sz="1600" dirty="0">
              <a:solidFill>
                <a:schemeClr val="tx1"/>
              </a:solidFill>
            </a:rPr>
            <a:t>Intervención Temprana</a:t>
          </a:r>
        </a:p>
      </dgm:t>
    </dgm:pt>
    <dgm:pt modelId="{7E590243-8042-42C2-8E59-CEE19E45611E}">
      <dgm:prSet phldrT="[Texto]" custT="1"/>
      <dgm:spPr/>
      <dgm:t>
        <a:bodyPr/>
        <a:lstStyle/>
        <a:p>
          <a:pPr algn="ctr"/>
          <a:r>
            <a:rPr lang="es-CO" sz="2800" dirty="0"/>
            <a:t>Investigación</a:t>
          </a:r>
        </a:p>
      </dgm:t>
    </dgm:pt>
    <dgm:pt modelId="{1D529B8B-6FAA-45C1-B2C7-805783338E6F}" type="parTrans" cxnId="{23F3753E-EA16-43DA-870C-09BDF2DAA225}">
      <dgm:prSet/>
      <dgm:spPr/>
      <dgm:t>
        <a:bodyPr/>
        <a:lstStyle/>
        <a:p>
          <a:endParaRPr lang="es-CO"/>
        </a:p>
      </dgm:t>
    </dgm:pt>
    <dgm:pt modelId="{669E94CF-9C2E-41E5-A207-20F0A64618FB}" type="sibTrans" cxnId="{23F3753E-EA16-43DA-870C-09BDF2DAA225}">
      <dgm:prSet/>
      <dgm:spPr/>
      <dgm:t>
        <a:bodyPr/>
        <a:lstStyle/>
        <a:p>
          <a:endParaRPr lang="es-CO"/>
        </a:p>
      </dgm:t>
    </dgm:pt>
    <dgm:pt modelId="{770B866C-2778-4857-A2F2-0FCB9CB61498}">
      <dgm:prSet phldrT="[Texto]" custT="1"/>
      <dgm:spPr/>
      <dgm:t>
        <a:bodyPr/>
        <a:lstStyle/>
        <a:p>
          <a:r>
            <a:rPr lang="es-CO" sz="1600" dirty="0">
              <a:solidFill>
                <a:schemeClr val="tx1"/>
              </a:solidFill>
            </a:rPr>
            <a:t>Capacitación a maestros</a:t>
          </a:r>
        </a:p>
      </dgm:t>
    </dgm:pt>
    <dgm:pt modelId="{5FE80B6F-4733-4768-B55D-077B1FE2843E}" type="parTrans" cxnId="{531F0E1F-5C46-4657-9642-CF4009F65E9E}">
      <dgm:prSet/>
      <dgm:spPr/>
      <dgm:t>
        <a:bodyPr/>
        <a:lstStyle/>
        <a:p>
          <a:endParaRPr lang="es-CO"/>
        </a:p>
      </dgm:t>
    </dgm:pt>
    <dgm:pt modelId="{A39F31A6-9220-462F-8050-A6B35E66098B}" type="sibTrans" cxnId="{531F0E1F-5C46-4657-9642-CF4009F65E9E}">
      <dgm:prSet custT="1"/>
      <dgm:spPr/>
      <dgm:t>
        <a:bodyPr/>
        <a:lstStyle/>
        <a:p>
          <a:r>
            <a:rPr lang="es-CO" sz="1600" dirty="0">
              <a:solidFill>
                <a:schemeClr val="tx1"/>
              </a:solidFill>
            </a:rPr>
            <a:t>Habilidades socio-emocionales</a:t>
          </a:r>
        </a:p>
      </dgm:t>
    </dgm:pt>
    <dgm:pt modelId="{DF771CE7-4988-46EB-9454-AAD52E2DF110}">
      <dgm:prSet phldrT="[Texto]" custT="1"/>
      <dgm:spPr/>
      <dgm:t>
        <a:bodyPr/>
        <a:lstStyle/>
        <a:p>
          <a:r>
            <a:rPr lang="es-CO" sz="2800" dirty="0"/>
            <a:t>Sistematización</a:t>
          </a:r>
        </a:p>
      </dgm:t>
    </dgm:pt>
    <dgm:pt modelId="{52A98A35-90EE-485C-A7C7-A8D607317C2E}" type="parTrans" cxnId="{008F1F99-087A-4B95-BE7F-6F33A544707A}">
      <dgm:prSet/>
      <dgm:spPr/>
      <dgm:t>
        <a:bodyPr/>
        <a:lstStyle/>
        <a:p>
          <a:endParaRPr lang="es-CO"/>
        </a:p>
      </dgm:t>
    </dgm:pt>
    <dgm:pt modelId="{6E4916DB-3B27-463D-B51C-9FCDDCBC90DB}" type="sibTrans" cxnId="{008F1F99-087A-4B95-BE7F-6F33A544707A}">
      <dgm:prSet/>
      <dgm:spPr/>
      <dgm:t>
        <a:bodyPr/>
        <a:lstStyle/>
        <a:p>
          <a:endParaRPr lang="es-CO"/>
        </a:p>
      </dgm:t>
    </dgm:pt>
    <dgm:pt modelId="{BC64A401-AC76-47F1-B9CC-93AC11469153}" type="pres">
      <dgm:prSet presAssocID="{1F883D9A-A925-41D5-8E0C-4A9772B70EDB}" presName="Name0" presStyleCnt="0">
        <dgm:presLayoutVars>
          <dgm:chMax/>
          <dgm:chPref/>
          <dgm:dir/>
          <dgm:animLvl val="lvl"/>
        </dgm:presLayoutVars>
      </dgm:prSet>
      <dgm:spPr/>
    </dgm:pt>
    <dgm:pt modelId="{76288316-3ADB-46F0-A33D-F24B9801CFF9}" type="pres">
      <dgm:prSet presAssocID="{41633A35-8426-42FD-B1A0-98B5807FCD84}" presName="composite" presStyleCnt="0"/>
      <dgm:spPr/>
    </dgm:pt>
    <dgm:pt modelId="{1185BEAE-D9E6-4C02-B96C-E1C4A73D9E92}" type="pres">
      <dgm:prSet presAssocID="{41633A35-8426-42FD-B1A0-98B5807FCD84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3D30BD32-44E5-4F5C-A20F-B6D030738606}" type="pres">
      <dgm:prSet presAssocID="{41633A35-8426-42FD-B1A0-98B5807FCD84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46F82D9-62C9-4D4C-AEA4-891784AEBBFB}" type="pres">
      <dgm:prSet presAssocID="{41633A35-8426-42FD-B1A0-98B5807FCD84}" presName="BalanceSpacing" presStyleCnt="0"/>
      <dgm:spPr/>
    </dgm:pt>
    <dgm:pt modelId="{198C35AF-C59C-4620-8E8D-42F53926E086}" type="pres">
      <dgm:prSet presAssocID="{41633A35-8426-42FD-B1A0-98B5807FCD84}" presName="BalanceSpacing1" presStyleCnt="0"/>
      <dgm:spPr/>
    </dgm:pt>
    <dgm:pt modelId="{1B4B2723-EF88-4A75-8B33-A314CF44C920}" type="pres">
      <dgm:prSet presAssocID="{B3EAABAB-647F-4853-8386-02B9ACD3A61E}" presName="Accent1Text" presStyleLbl="node1" presStyleIdx="1" presStyleCnt="6" custLinFactNeighborY="0"/>
      <dgm:spPr/>
    </dgm:pt>
    <dgm:pt modelId="{01F8ADD2-BC50-45A0-988A-5E87F5D1179D}" type="pres">
      <dgm:prSet presAssocID="{B3EAABAB-647F-4853-8386-02B9ACD3A61E}" presName="spaceBetweenRectangles" presStyleCnt="0"/>
      <dgm:spPr/>
    </dgm:pt>
    <dgm:pt modelId="{285292C6-E422-4330-931E-ACBAC87DDAC6}" type="pres">
      <dgm:prSet presAssocID="{2A41F7DA-F3EA-46A2-887E-00F24FCBCF9D}" presName="composite" presStyleCnt="0"/>
      <dgm:spPr/>
    </dgm:pt>
    <dgm:pt modelId="{CE671FD4-1185-4C0B-B8C2-0E09F588C67E}" type="pres">
      <dgm:prSet presAssocID="{2A41F7DA-F3EA-46A2-887E-00F24FCBCF9D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D4ADB7A5-7994-4D46-B4A7-D45544AECF92}" type="pres">
      <dgm:prSet presAssocID="{2A41F7DA-F3EA-46A2-887E-00F24FCBCF9D}" presName="Childtext1" presStyleLbl="revTx" presStyleIdx="1" presStyleCnt="3" custScaleX="117103" custLinFactNeighborX="-7717">
        <dgm:presLayoutVars>
          <dgm:chMax val="0"/>
          <dgm:chPref val="0"/>
          <dgm:bulletEnabled val="1"/>
        </dgm:presLayoutVars>
      </dgm:prSet>
      <dgm:spPr/>
    </dgm:pt>
    <dgm:pt modelId="{8829DB19-98CD-4A42-A4CB-D54D69266E78}" type="pres">
      <dgm:prSet presAssocID="{2A41F7DA-F3EA-46A2-887E-00F24FCBCF9D}" presName="BalanceSpacing" presStyleCnt="0"/>
      <dgm:spPr/>
    </dgm:pt>
    <dgm:pt modelId="{68D452F6-5E62-429B-9E61-E7B98D46E507}" type="pres">
      <dgm:prSet presAssocID="{2A41F7DA-F3EA-46A2-887E-00F24FCBCF9D}" presName="BalanceSpacing1" presStyleCnt="0"/>
      <dgm:spPr/>
    </dgm:pt>
    <dgm:pt modelId="{F55F7E2F-5C5A-4683-B278-206B554B061E}" type="pres">
      <dgm:prSet presAssocID="{DA20D6A6-2C59-4F61-AA6F-0CAC536E5457}" presName="Accent1Text" presStyleLbl="node1" presStyleIdx="3" presStyleCnt="6" custLinFactNeighborY="0"/>
      <dgm:spPr/>
    </dgm:pt>
    <dgm:pt modelId="{7DA2B12C-65B9-4384-840F-63981F179541}" type="pres">
      <dgm:prSet presAssocID="{DA20D6A6-2C59-4F61-AA6F-0CAC536E5457}" presName="spaceBetweenRectangles" presStyleCnt="0"/>
      <dgm:spPr/>
    </dgm:pt>
    <dgm:pt modelId="{229805DE-B580-4A1A-8EBA-6AD6E901CBF0}" type="pres">
      <dgm:prSet presAssocID="{770B866C-2778-4857-A2F2-0FCB9CB61498}" presName="composite" presStyleCnt="0"/>
      <dgm:spPr/>
    </dgm:pt>
    <dgm:pt modelId="{AB9A7E45-4B63-4B8F-AA45-231AEB93B275}" type="pres">
      <dgm:prSet presAssocID="{770B866C-2778-4857-A2F2-0FCB9CB61498}" presName="Parent1" presStyleLbl="node1" presStyleIdx="4" presStyleCnt="6" custScaleX="112284" custLinFactNeighborX="10538" custLinFactNeighborY="180">
        <dgm:presLayoutVars>
          <dgm:chMax val="1"/>
          <dgm:chPref val="1"/>
          <dgm:bulletEnabled val="1"/>
        </dgm:presLayoutVars>
      </dgm:prSet>
      <dgm:spPr/>
    </dgm:pt>
    <dgm:pt modelId="{55250319-BAA3-48E1-9247-837B0D58EAEC}" type="pres">
      <dgm:prSet presAssocID="{770B866C-2778-4857-A2F2-0FCB9CB61498}" presName="Childtext1" presStyleLbl="revTx" presStyleIdx="2" presStyleCnt="3" custScaleX="124578" custLinFactNeighborX="21766" custLinFactNeighborY="-2799">
        <dgm:presLayoutVars>
          <dgm:chMax val="0"/>
          <dgm:chPref val="0"/>
          <dgm:bulletEnabled val="1"/>
        </dgm:presLayoutVars>
      </dgm:prSet>
      <dgm:spPr/>
    </dgm:pt>
    <dgm:pt modelId="{2C2ED1F7-957C-467E-83EA-1071BB312941}" type="pres">
      <dgm:prSet presAssocID="{770B866C-2778-4857-A2F2-0FCB9CB61498}" presName="BalanceSpacing" presStyleCnt="0"/>
      <dgm:spPr/>
    </dgm:pt>
    <dgm:pt modelId="{114509B8-4597-40C5-8BEE-FF10107459E6}" type="pres">
      <dgm:prSet presAssocID="{770B866C-2778-4857-A2F2-0FCB9CB61498}" presName="BalanceSpacing1" presStyleCnt="0"/>
      <dgm:spPr/>
    </dgm:pt>
    <dgm:pt modelId="{DA7F5866-7108-479D-B46E-175F725CBC7C}" type="pres">
      <dgm:prSet presAssocID="{A39F31A6-9220-462F-8050-A6B35E66098B}" presName="Accent1Text" presStyleLbl="node1" presStyleIdx="5" presStyleCnt="6" custLinFactNeighborX="9580" custLinFactNeighborY="180"/>
      <dgm:spPr/>
    </dgm:pt>
  </dgm:ptLst>
  <dgm:cxnLst>
    <dgm:cxn modelId="{32D8FF00-3EE5-4D2D-BCEE-CE85657F7671}" type="presOf" srcId="{770B866C-2778-4857-A2F2-0FCB9CB61498}" destId="{AB9A7E45-4B63-4B8F-AA45-231AEB93B275}" srcOrd="0" destOrd="0" presId="urn:microsoft.com/office/officeart/2008/layout/AlternatingHexagons"/>
    <dgm:cxn modelId="{531F0E1F-5C46-4657-9642-CF4009F65E9E}" srcId="{1F883D9A-A925-41D5-8E0C-4A9772B70EDB}" destId="{770B866C-2778-4857-A2F2-0FCB9CB61498}" srcOrd="2" destOrd="0" parTransId="{5FE80B6F-4733-4768-B55D-077B1FE2843E}" sibTransId="{A39F31A6-9220-462F-8050-A6B35E66098B}"/>
    <dgm:cxn modelId="{C500AF2D-14C7-44ED-902D-E4F92F7F7262}" type="presOf" srcId="{7E590243-8042-42C2-8E59-CEE19E45611E}" destId="{D4ADB7A5-7994-4D46-B4A7-D45544AECF92}" srcOrd="0" destOrd="0" presId="urn:microsoft.com/office/officeart/2008/layout/AlternatingHexagons"/>
    <dgm:cxn modelId="{C0FB9A38-1155-466B-B8EC-6840D4D08211}" type="presOf" srcId="{41633A35-8426-42FD-B1A0-98B5807FCD84}" destId="{1185BEAE-D9E6-4C02-B96C-E1C4A73D9E92}" srcOrd="0" destOrd="0" presId="urn:microsoft.com/office/officeart/2008/layout/AlternatingHexagons"/>
    <dgm:cxn modelId="{23F3753E-EA16-43DA-870C-09BDF2DAA225}" srcId="{2A41F7DA-F3EA-46A2-887E-00F24FCBCF9D}" destId="{7E590243-8042-42C2-8E59-CEE19E45611E}" srcOrd="0" destOrd="0" parTransId="{1D529B8B-6FAA-45C1-B2C7-805783338E6F}" sibTransId="{669E94CF-9C2E-41E5-A207-20F0A64618FB}"/>
    <dgm:cxn modelId="{F0C7DF40-D6C1-43F4-BEF3-82EA7B599F27}" srcId="{1F883D9A-A925-41D5-8E0C-4A9772B70EDB}" destId="{2A41F7DA-F3EA-46A2-887E-00F24FCBCF9D}" srcOrd="1" destOrd="0" parTransId="{18DB6DD9-5FEF-49B9-9B77-6D32C17201D3}" sibTransId="{DA20D6A6-2C59-4F61-AA6F-0CAC536E5457}"/>
    <dgm:cxn modelId="{E9A5A063-E80E-461D-A3E8-E764F3FB9AA1}" type="presOf" srcId="{1F883D9A-A925-41D5-8E0C-4A9772B70EDB}" destId="{BC64A401-AC76-47F1-B9CC-93AC11469153}" srcOrd="0" destOrd="0" presId="urn:microsoft.com/office/officeart/2008/layout/AlternatingHexagons"/>
    <dgm:cxn modelId="{40BAA36F-6EA4-450D-AE3B-22BBE49B15C5}" type="presOf" srcId="{787FF2B5-CF10-4024-A5A8-697EF132B71E}" destId="{3D30BD32-44E5-4F5C-A20F-B6D030738606}" srcOrd="0" destOrd="0" presId="urn:microsoft.com/office/officeart/2008/layout/AlternatingHexagons"/>
    <dgm:cxn modelId="{87AC9D77-CE37-484B-AC78-3DAC69657487}" srcId="{1F883D9A-A925-41D5-8E0C-4A9772B70EDB}" destId="{41633A35-8426-42FD-B1A0-98B5807FCD84}" srcOrd="0" destOrd="0" parTransId="{B917B140-0319-485D-8CB0-020548DC07BA}" sibTransId="{B3EAABAB-647F-4853-8386-02B9ACD3A61E}"/>
    <dgm:cxn modelId="{2FF1007C-E387-47FF-AFDA-2C2FFA218243}" type="presOf" srcId="{A39F31A6-9220-462F-8050-A6B35E66098B}" destId="{DA7F5866-7108-479D-B46E-175F725CBC7C}" srcOrd="0" destOrd="0" presId="urn:microsoft.com/office/officeart/2008/layout/AlternatingHexagons"/>
    <dgm:cxn modelId="{552A478A-7CFA-4478-A0E2-84FA561FBDD4}" type="presOf" srcId="{2A41F7DA-F3EA-46A2-887E-00F24FCBCF9D}" destId="{CE671FD4-1185-4C0B-B8C2-0E09F588C67E}" srcOrd="0" destOrd="0" presId="urn:microsoft.com/office/officeart/2008/layout/AlternatingHexagons"/>
    <dgm:cxn modelId="{1718B995-FE82-4AA8-A0D9-7C38D47B8689}" srcId="{41633A35-8426-42FD-B1A0-98B5807FCD84}" destId="{787FF2B5-CF10-4024-A5A8-697EF132B71E}" srcOrd="0" destOrd="0" parTransId="{65C3699A-D341-44D3-B63A-E0FCDEE49B84}" sibTransId="{9140C3AA-4B20-42DD-8B74-B8D26095B009}"/>
    <dgm:cxn modelId="{008F1F99-087A-4B95-BE7F-6F33A544707A}" srcId="{770B866C-2778-4857-A2F2-0FCB9CB61498}" destId="{DF771CE7-4988-46EB-9454-AAD52E2DF110}" srcOrd="0" destOrd="0" parTransId="{52A98A35-90EE-485C-A7C7-A8D607317C2E}" sibTransId="{6E4916DB-3B27-463D-B51C-9FCDDCBC90DB}"/>
    <dgm:cxn modelId="{CB0CE7D2-C792-4F37-A843-4D7E7D2FF591}" type="presOf" srcId="{DF771CE7-4988-46EB-9454-AAD52E2DF110}" destId="{55250319-BAA3-48E1-9247-837B0D58EAEC}" srcOrd="0" destOrd="0" presId="urn:microsoft.com/office/officeart/2008/layout/AlternatingHexagons"/>
    <dgm:cxn modelId="{CED9C3F1-4510-4447-8BFF-EDA06664A19B}" type="presOf" srcId="{DA20D6A6-2C59-4F61-AA6F-0CAC536E5457}" destId="{F55F7E2F-5C5A-4683-B278-206B554B061E}" srcOrd="0" destOrd="0" presId="urn:microsoft.com/office/officeart/2008/layout/AlternatingHexagons"/>
    <dgm:cxn modelId="{ECF10FF9-3E41-471B-9028-921909029B9E}" type="presOf" srcId="{B3EAABAB-647F-4853-8386-02B9ACD3A61E}" destId="{1B4B2723-EF88-4A75-8B33-A314CF44C920}" srcOrd="0" destOrd="0" presId="urn:microsoft.com/office/officeart/2008/layout/AlternatingHexagons"/>
    <dgm:cxn modelId="{367AB76D-8668-4EC4-92B4-581234973FFF}" type="presParOf" srcId="{BC64A401-AC76-47F1-B9CC-93AC11469153}" destId="{76288316-3ADB-46F0-A33D-F24B9801CFF9}" srcOrd="0" destOrd="0" presId="urn:microsoft.com/office/officeart/2008/layout/AlternatingHexagons"/>
    <dgm:cxn modelId="{E65504A1-6420-40E2-A92F-8BD86120B0A4}" type="presParOf" srcId="{76288316-3ADB-46F0-A33D-F24B9801CFF9}" destId="{1185BEAE-D9E6-4C02-B96C-E1C4A73D9E92}" srcOrd="0" destOrd="0" presId="urn:microsoft.com/office/officeart/2008/layout/AlternatingHexagons"/>
    <dgm:cxn modelId="{5342424D-7761-4876-94B0-55E8DFD07E4D}" type="presParOf" srcId="{76288316-3ADB-46F0-A33D-F24B9801CFF9}" destId="{3D30BD32-44E5-4F5C-A20F-B6D030738606}" srcOrd="1" destOrd="0" presId="urn:microsoft.com/office/officeart/2008/layout/AlternatingHexagons"/>
    <dgm:cxn modelId="{C3D1C3E4-B30F-481A-A381-2AD3ED3A9602}" type="presParOf" srcId="{76288316-3ADB-46F0-A33D-F24B9801CFF9}" destId="{C46F82D9-62C9-4D4C-AEA4-891784AEBBFB}" srcOrd="2" destOrd="0" presId="urn:microsoft.com/office/officeart/2008/layout/AlternatingHexagons"/>
    <dgm:cxn modelId="{0669C7BE-EF61-4D25-8D5B-73621B2652D7}" type="presParOf" srcId="{76288316-3ADB-46F0-A33D-F24B9801CFF9}" destId="{198C35AF-C59C-4620-8E8D-42F53926E086}" srcOrd="3" destOrd="0" presId="urn:microsoft.com/office/officeart/2008/layout/AlternatingHexagons"/>
    <dgm:cxn modelId="{5DFA214B-5CFF-4D90-AD76-E8BD52D5CF61}" type="presParOf" srcId="{76288316-3ADB-46F0-A33D-F24B9801CFF9}" destId="{1B4B2723-EF88-4A75-8B33-A314CF44C920}" srcOrd="4" destOrd="0" presId="urn:microsoft.com/office/officeart/2008/layout/AlternatingHexagons"/>
    <dgm:cxn modelId="{C223C715-472C-4962-B713-C427F6F30380}" type="presParOf" srcId="{BC64A401-AC76-47F1-B9CC-93AC11469153}" destId="{01F8ADD2-BC50-45A0-988A-5E87F5D1179D}" srcOrd="1" destOrd="0" presId="urn:microsoft.com/office/officeart/2008/layout/AlternatingHexagons"/>
    <dgm:cxn modelId="{33DDBE21-E62B-40DC-9266-05B4DDEC0238}" type="presParOf" srcId="{BC64A401-AC76-47F1-B9CC-93AC11469153}" destId="{285292C6-E422-4330-931E-ACBAC87DDAC6}" srcOrd="2" destOrd="0" presId="urn:microsoft.com/office/officeart/2008/layout/AlternatingHexagons"/>
    <dgm:cxn modelId="{EB8EECD2-4175-4E4D-AA36-64A61319C0A3}" type="presParOf" srcId="{285292C6-E422-4330-931E-ACBAC87DDAC6}" destId="{CE671FD4-1185-4C0B-B8C2-0E09F588C67E}" srcOrd="0" destOrd="0" presId="urn:microsoft.com/office/officeart/2008/layout/AlternatingHexagons"/>
    <dgm:cxn modelId="{E55E5064-FD37-4C41-8557-C9CF1B10D2A3}" type="presParOf" srcId="{285292C6-E422-4330-931E-ACBAC87DDAC6}" destId="{D4ADB7A5-7994-4D46-B4A7-D45544AECF92}" srcOrd="1" destOrd="0" presId="urn:microsoft.com/office/officeart/2008/layout/AlternatingHexagons"/>
    <dgm:cxn modelId="{831A3FF4-23F4-477B-92C9-8652E76C12AD}" type="presParOf" srcId="{285292C6-E422-4330-931E-ACBAC87DDAC6}" destId="{8829DB19-98CD-4A42-A4CB-D54D69266E78}" srcOrd="2" destOrd="0" presId="urn:microsoft.com/office/officeart/2008/layout/AlternatingHexagons"/>
    <dgm:cxn modelId="{5A5E6341-B088-4522-A2F8-2D359E462FAB}" type="presParOf" srcId="{285292C6-E422-4330-931E-ACBAC87DDAC6}" destId="{68D452F6-5E62-429B-9E61-E7B98D46E507}" srcOrd="3" destOrd="0" presId="urn:microsoft.com/office/officeart/2008/layout/AlternatingHexagons"/>
    <dgm:cxn modelId="{E75E2214-87BC-496A-972B-8B21D2027F24}" type="presParOf" srcId="{285292C6-E422-4330-931E-ACBAC87DDAC6}" destId="{F55F7E2F-5C5A-4683-B278-206B554B061E}" srcOrd="4" destOrd="0" presId="urn:microsoft.com/office/officeart/2008/layout/AlternatingHexagons"/>
    <dgm:cxn modelId="{DF25033A-5140-40A1-A61D-69EC2BD9DD8E}" type="presParOf" srcId="{BC64A401-AC76-47F1-B9CC-93AC11469153}" destId="{7DA2B12C-65B9-4384-840F-63981F179541}" srcOrd="3" destOrd="0" presId="urn:microsoft.com/office/officeart/2008/layout/AlternatingHexagons"/>
    <dgm:cxn modelId="{9F86AFE1-CAD9-41C8-A591-E92E36781007}" type="presParOf" srcId="{BC64A401-AC76-47F1-B9CC-93AC11469153}" destId="{229805DE-B580-4A1A-8EBA-6AD6E901CBF0}" srcOrd="4" destOrd="0" presId="urn:microsoft.com/office/officeart/2008/layout/AlternatingHexagons"/>
    <dgm:cxn modelId="{9A1918C0-B127-4E78-A30A-F2E6A119BD6D}" type="presParOf" srcId="{229805DE-B580-4A1A-8EBA-6AD6E901CBF0}" destId="{AB9A7E45-4B63-4B8F-AA45-231AEB93B275}" srcOrd="0" destOrd="0" presId="urn:microsoft.com/office/officeart/2008/layout/AlternatingHexagons"/>
    <dgm:cxn modelId="{4714EC9C-49EB-449A-9BF9-5FD6BEC3B3EB}" type="presParOf" srcId="{229805DE-B580-4A1A-8EBA-6AD6E901CBF0}" destId="{55250319-BAA3-48E1-9247-837B0D58EAEC}" srcOrd="1" destOrd="0" presId="urn:microsoft.com/office/officeart/2008/layout/AlternatingHexagons"/>
    <dgm:cxn modelId="{B0164854-BC7C-49F8-9B0A-CA374B28C3B0}" type="presParOf" srcId="{229805DE-B580-4A1A-8EBA-6AD6E901CBF0}" destId="{2C2ED1F7-957C-467E-83EA-1071BB312941}" srcOrd="2" destOrd="0" presId="urn:microsoft.com/office/officeart/2008/layout/AlternatingHexagons"/>
    <dgm:cxn modelId="{9298F889-E92F-4087-8A2C-3B31A74C5F0A}" type="presParOf" srcId="{229805DE-B580-4A1A-8EBA-6AD6E901CBF0}" destId="{114509B8-4597-40C5-8BEE-FF10107459E6}" srcOrd="3" destOrd="0" presId="urn:microsoft.com/office/officeart/2008/layout/AlternatingHexagons"/>
    <dgm:cxn modelId="{D95E0C8D-AC00-42E7-90FA-94783BC98875}" type="presParOf" srcId="{229805DE-B580-4A1A-8EBA-6AD6E901CBF0}" destId="{DA7F5866-7108-479D-B46E-175F725CBC7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4CA054-C195-4762-9327-3C953C2F9D88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A1952A8C-00D7-4AAB-9CA2-B8F22C2851D7}">
      <dgm:prSet phldrT="[Texto]" custT="1"/>
      <dgm:spPr/>
      <dgm:t>
        <a:bodyPr/>
        <a:lstStyle/>
        <a:p>
          <a:endParaRPr lang="es-CO" sz="2000" b="1" dirty="0"/>
        </a:p>
        <a:p>
          <a:r>
            <a:rPr lang="es-CO" sz="2000" b="1" dirty="0"/>
            <a:t>Embarazo</a:t>
          </a:r>
        </a:p>
        <a:p>
          <a:r>
            <a:rPr lang="es-CO" sz="2000" dirty="0"/>
            <a:t>Orientación en cuidados durante la gestación.</a:t>
          </a:r>
        </a:p>
      </dgm:t>
    </dgm:pt>
    <dgm:pt modelId="{8C51E0C3-F5CA-4CFC-BDB9-A3E0F7D5B81B}" type="parTrans" cxnId="{92462C4E-8634-4F30-BB14-75BADDE3E1F8}">
      <dgm:prSet/>
      <dgm:spPr/>
      <dgm:t>
        <a:bodyPr/>
        <a:lstStyle/>
        <a:p>
          <a:endParaRPr lang="es-CO"/>
        </a:p>
      </dgm:t>
    </dgm:pt>
    <dgm:pt modelId="{3A79C2B0-42BD-47E8-9ED1-09FB630FFBA5}" type="sibTrans" cxnId="{92462C4E-8634-4F30-BB14-75BADDE3E1F8}">
      <dgm:prSet/>
      <dgm:spPr/>
      <dgm:t>
        <a:bodyPr/>
        <a:lstStyle/>
        <a:p>
          <a:endParaRPr lang="es-CO"/>
        </a:p>
      </dgm:t>
    </dgm:pt>
    <dgm:pt modelId="{5806DAAD-1355-4B07-864D-7065F2D770AF}">
      <dgm:prSet phldrT="[Texto]" custT="1"/>
      <dgm:spPr/>
      <dgm:t>
        <a:bodyPr/>
        <a:lstStyle/>
        <a:p>
          <a:pPr algn="l"/>
          <a:r>
            <a:rPr lang="es-CO" sz="2000" b="1" dirty="0"/>
            <a:t>Primera Infancia</a:t>
          </a:r>
        </a:p>
        <a:p>
          <a:pPr algn="l"/>
          <a:r>
            <a:rPr lang="es-CO" sz="2000" dirty="0"/>
            <a:t>Educación temprana</a:t>
          </a:r>
        </a:p>
        <a:p>
          <a:pPr algn="l"/>
          <a:r>
            <a:rPr lang="es-CO" sz="2000" dirty="0"/>
            <a:t>Desarrollo de habilidades</a:t>
          </a:r>
        </a:p>
      </dgm:t>
    </dgm:pt>
    <dgm:pt modelId="{DE077D25-7165-4261-8CB4-A8D5B419A698}" type="parTrans" cxnId="{0B5667DE-C8DE-4E7D-9AC4-CB610D766313}">
      <dgm:prSet/>
      <dgm:spPr/>
      <dgm:t>
        <a:bodyPr/>
        <a:lstStyle/>
        <a:p>
          <a:endParaRPr lang="es-CO"/>
        </a:p>
      </dgm:t>
    </dgm:pt>
    <dgm:pt modelId="{8EC9879F-E7E4-48EF-B2E6-5F1071B29CCC}" type="sibTrans" cxnId="{0B5667DE-C8DE-4E7D-9AC4-CB610D766313}">
      <dgm:prSet/>
      <dgm:spPr/>
      <dgm:t>
        <a:bodyPr/>
        <a:lstStyle/>
        <a:p>
          <a:endParaRPr lang="es-CO"/>
        </a:p>
      </dgm:t>
    </dgm:pt>
    <dgm:pt modelId="{126C85CE-F2CD-486F-99BB-1CCF0CC50098}">
      <dgm:prSet phldrT="[Texto]" custT="1"/>
      <dgm:spPr/>
      <dgm:t>
        <a:bodyPr/>
        <a:lstStyle/>
        <a:p>
          <a:r>
            <a:rPr lang="es-CO" sz="2000" b="1" dirty="0"/>
            <a:t>Pre- adolescencia</a:t>
          </a:r>
        </a:p>
        <a:p>
          <a:r>
            <a:rPr lang="es-CO" sz="2000" b="0" dirty="0"/>
            <a:t>Formación en normas, reglas y límites</a:t>
          </a:r>
        </a:p>
      </dgm:t>
    </dgm:pt>
    <dgm:pt modelId="{425DF014-999C-4D15-B91C-7B708D7FB32C}" type="parTrans" cxnId="{F56F35A9-6F0A-4BBB-A69F-58B26317EC8C}">
      <dgm:prSet/>
      <dgm:spPr/>
      <dgm:t>
        <a:bodyPr/>
        <a:lstStyle/>
        <a:p>
          <a:endParaRPr lang="es-CO"/>
        </a:p>
      </dgm:t>
    </dgm:pt>
    <dgm:pt modelId="{96F1657A-5E50-4EDA-8873-033E5938F642}" type="sibTrans" cxnId="{F56F35A9-6F0A-4BBB-A69F-58B26317EC8C}">
      <dgm:prSet/>
      <dgm:spPr/>
      <dgm:t>
        <a:bodyPr/>
        <a:lstStyle/>
        <a:p>
          <a:endParaRPr lang="es-CO"/>
        </a:p>
      </dgm:t>
    </dgm:pt>
    <dgm:pt modelId="{EDFEA824-0DBD-4AAF-A3FC-256F30ED353A}">
      <dgm:prSet/>
      <dgm:spPr/>
      <dgm:t>
        <a:bodyPr/>
        <a:lstStyle/>
        <a:p>
          <a:endParaRPr lang="es-CO"/>
        </a:p>
      </dgm:t>
    </dgm:pt>
    <dgm:pt modelId="{E7475BA3-DAB1-4B4D-988B-4F36B28E78F8}" type="parTrans" cxnId="{F5E381A2-996F-46EB-8D9F-0BAAF90D5BA2}">
      <dgm:prSet/>
      <dgm:spPr/>
      <dgm:t>
        <a:bodyPr/>
        <a:lstStyle/>
        <a:p>
          <a:endParaRPr lang="es-CO"/>
        </a:p>
      </dgm:t>
    </dgm:pt>
    <dgm:pt modelId="{86D1252B-E78E-49DC-8EFF-C482FBD04DD8}" type="sibTrans" cxnId="{F5E381A2-996F-46EB-8D9F-0BAAF90D5BA2}">
      <dgm:prSet/>
      <dgm:spPr/>
      <dgm:t>
        <a:bodyPr/>
        <a:lstStyle/>
        <a:p>
          <a:endParaRPr lang="es-CO"/>
        </a:p>
      </dgm:t>
    </dgm:pt>
    <dgm:pt modelId="{BFEA4709-3F3B-4BC7-8A44-CACF94530A84}">
      <dgm:prSet/>
      <dgm:spPr/>
      <dgm:t>
        <a:bodyPr/>
        <a:lstStyle/>
        <a:p>
          <a:endParaRPr lang="es-CO"/>
        </a:p>
      </dgm:t>
    </dgm:pt>
    <dgm:pt modelId="{0CC33448-5EE0-4C10-BBE2-F04645BCD3C0}" type="parTrans" cxnId="{50C46AC9-AF43-4D03-BE0F-C75A8A1BACD0}">
      <dgm:prSet/>
      <dgm:spPr/>
      <dgm:t>
        <a:bodyPr/>
        <a:lstStyle/>
        <a:p>
          <a:endParaRPr lang="es-CO"/>
        </a:p>
      </dgm:t>
    </dgm:pt>
    <dgm:pt modelId="{090DBD59-2967-4F88-ACA1-892FBA435DAC}" type="sibTrans" cxnId="{50C46AC9-AF43-4D03-BE0F-C75A8A1BACD0}">
      <dgm:prSet/>
      <dgm:spPr/>
      <dgm:t>
        <a:bodyPr/>
        <a:lstStyle/>
        <a:p>
          <a:endParaRPr lang="es-CO"/>
        </a:p>
      </dgm:t>
    </dgm:pt>
    <dgm:pt modelId="{1C37B9D0-0FBE-4468-AC1C-0D893E1B87B1}">
      <dgm:prSet/>
      <dgm:spPr/>
      <dgm:t>
        <a:bodyPr/>
        <a:lstStyle/>
        <a:p>
          <a:endParaRPr lang="es-CO"/>
        </a:p>
      </dgm:t>
    </dgm:pt>
    <dgm:pt modelId="{5F81EE5E-A1B1-4B3F-8EE1-F08945B01B66}" type="parTrans" cxnId="{50FD11D7-55CF-4747-8AB8-A29208974296}">
      <dgm:prSet/>
      <dgm:spPr/>
      <dgm:t>
        <a:bodyPr/>
        <a:lstStyle/>
        <a:p>
          <a:endParaRPr lang="es-CO"/>
        </a:p>
      </dgm:t>
    </dgm:pt>
    <dgm:pt modelId="{55460D94-C81D-458A-A875-E765D168560A}" type="sibTrans" cxnId="{50FD11D7-55CF-4747-8AB8-A29208974296}">
      <dgm:prSet/>
      <dgm:spPr/>
      <dgm:t>
        <a:bodyPr/>
        <a:lstStyle/>
        <a:p>
          <a:endParaRPr lang="es-CO"/>
        </a:p>
      </dgm:t>
    </dgm:pt>
    <dgm:pt modelId="{393668AA-FF6B-4B4D-8D22-B5ADC1BCFBDD}" type="pres">
      <dgm:prSet presAssocID="{1F4CA054-C195-4762-9327-3C953C2F9D88}" presName="rootnode" presStyleCnt="0">
        <dgm:presLayoutVars>
          <dgm:chMax/>
          <dgm:chPref/>
          <dgm:dir/>
          <dgm:animLvl val="lvl"/>
        </dgm:presLayoutVars>
      </dgm:prSet>
      <dgm:spPr/>
    </dgm:pt>
    <dgm:pt modelId="{09476778-70B7-45B7-9F46-1B05066DDA9D}" type="pres">
      <dgm:prSet presAssocID="{A1952A8C-00D7-4AAB-9CA2-B8F22C2851D7}" presName="composite" presStyleCnt="0"/>
      <dgm:spPr/>
    </dgm:pt>
    <dgm:pt modelId="{B378EB25-6CE0-401D-AA78-73E98C8A62EC}" type="pres">
      <dgm:prSet presAssocID="{A1952A8C-00D7-4AAB-9CA2-B8F22C2851D7}" presName="LShape" presStyleLbl="alignNode1" presStyleIdx="0" presStyleCnt="11" custLinFactNeighborY="0"/>
      <dgm:spPr/>
    </dgm:pt>
    <dgm:pt modelId="{A0814983-01AC-4D3A-9042-BF517A659221}" type="pres">
      <dgm:prSet presAssocID="{A1952A8C-00D7-4AAB-9CA2-B8F22C2851D7}" presName="ParentText" presStyleLbl="revTx" presStyleIdx="0" presStyleCnt="6" custScaleY="139393" custLinFactNeighborX="-461" custLinFactNeighborY="37934">
        <dgm:presLayoutVars>
          <dgm:chMax val="0"/>
          <dgm:chPref val="0"/>
          <dgm:bulletEnabled val="1"/>
        </dgm:presLayoutVars>
      </dgm:prSet>
      <dgm:spPr/>
    </dgm:pt>
    <dgm:pt modelId="{BA2EFB7A-0744-497F-93FF-7578B35BAC89}" type="pres">
      <dgm:prSet presAssocID="{A1952A8C-00D7-4AAB-9CA2-B8F22C2851D7}" presName="Triangle" presStyleLbl="alignNode1" presStyleIdx="1" presStyleCnt="11"/>
      <dgm:spPr/>
    </dgm:pt>
    <dgm:pt modelId="{365FC1C5-03E2-460B-BF5A-BDBA8318BD2D}" type="pres">
      <dgm:prSet presAssocID="{3A79C2B0-42BD-47E8-9ED1-09FB630FFBA5}" presName="sibTrans" presStyleCnt="0"/>
      <dgm:spPr/>
    </dgm:pt>
    <dgm:pt modelId="{32D3BA55-0B06-43AB-BBE8-3174F0F876FC}" type="pres">
      <dgm:prSet presAssocID="{3A79C2B0-42BD-47E8-9ED1-09FB630FFBA5}" presName="space" presStyleCnt="0"/>
      <dgm:spPr/>
    </dgm:pt>
    <dgm:pt modelId="{E580102E-483F-47BA-8D90-83B56EDACD95}" type="pres">
      <dgm:prSet presAssocID="{5806DAAD-1355-4B07-864D-7065F2D770AF}" presName="composite" presStyleCnt="0"/>
      <dgm:spPr/>
    </dgm:pt>
    <dgm:pt modelId="{F6A11F97-C20A-4526-BEFC-9577CC1F38F6}" type="pres">
      <dgm:prSet presAssocID="{5806DAAD-1355-4B07-864D-7065F2D770AF}" presName="LShape" presStyleLbl="alignNode1" presStyleIdx="2" presStyleCnt="11"/>
      <dgm:spPr/>
    </dgm:pt>
    <dgm:pt modelId="{7FA6DF3E-396C-4775-919A-D080DB687EFD}" type="pres">
      <dgm:prSet presAssocID="{5806DAAD-1355-4B07-864D-7065F2D770AF}" presName="ParentText" presStyleLbl="revTx" presStyleIdx="1" presStyleCnt="6" custScaleY="206315" custLinFactNeighborX="-2044" custLinFactNeighborY="58307">
        <dgm:presLayoutVars>
          <dgm:chMax val="0"/>
          <dgm:chPref val="0"/>
          <dgm:bulletEnabled val="1"/>
        </dgm:presLayoutVars>
      </dgm:prSet>
      <dgm:spPr/>
    </dgm:pt>
    <dgm:pt modelId="{9EB0905A-4B29-49C4-82E7-6AFC15C79F8A}" type="pres">
      <dgm:prSet presAssocID="{5806DAAD-1355-4B07-864D-7065F2D770AF}" presName="Triangle" presStyleLbl="alignNode1" presStyleIdx="3" presStyleCnt="11"/>
      <dgm:spPr/>
    </dgm:pt>
    <dgm:pt modelId="{1A7A1922-AFF8-407C-952F-612CCE907151}" type="pres">
      <dgm:prSet presAssocID="{8EC9879F-E7E4-48EF-B2E6-5F1071B29CCC}" presName="sibTrans" presStyleCnt="0"/>
      <dgm:spPr/>
    </dgm:pt>
    <dgm:pt modelId="{9DA2595B-736E-4AA2-A4BF-C3F1C83332DA}" type="pres">
      <dgm:prSet presAssocID="{8EC9879F-E7E4-48EF-B2E6-5F1071B29CCC}" presName="space" presStyleCnt="0"/>
      <dgm:spPr/>
    </dgm:pt>
    <dgm:pt modelId="{1503D75E-A5C0-4697-8A3A-F1B272BF322F}" type="pres">
      <dgm:prSet presAssocID="{EDFEA824-0DBD-4AAF-A3FC-256F30ED353A}" presName="composite" presStyleCnt="0"/>
      <dgm:spPr/>
    </dgm:pt>
    <dgm:pt modelId="{392130A4-9DE8-4166-A086-2B1906E1E83D}" type="pres">
      <dgm:prSet presAssocID="{EDFEA824-0DBD-4AAF-A3FC-256F30ED353A}" presName="LShape" presStyleLbl="alignNode1" presStyleIdx="4" presStyleCnt="11"/>
      <dgm:spPr/>
    </dgm:pt>
    <dgm:pt modelId="{931AE9BB-8FAE-4819-AE6C-BFF92ED639A9}" type="pres">
      <dgm:prSet presAssocID="{EDFEA824-0DBD-4AAF-A3FC-256F30ED353A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C3F65FDF-B01A-472B-B9B2-E9AB53DCA556}" type="pres">
      <dgm:prSet presAssocID="{EDFEA824-0DBD-4AAF-A3FC-256F30ED353A}" presName="Triangle" presStyleLbl="alignNode1" presStyleIdx="5" presStyleCnt="11"/>
      <dgm:spPr/>
    </dgm:pt>
    <dgm:pt modelId="{19F31074-DD42-4C66-9E2D-2E05D453699D}" type="pres">
      <dgm:prSet presAssocID="{86D1252B-E78E-49DC-8EFF-C482FBD04DD8}" presName="sibTrans" presStyleCnt="0"/>
      <dgm:spPr/>
    </dgm:pt>
    <dgm:pt modelId="{D3B462B2-B03A-4B52-8C6E-10FB03F1E3C2}" type="pres">
      <dgm:prSet presAssocID="{86D1252B-E78E-49DC-8EFF-C482FBD04DD8}" presName="space" presStyleCnt="0"/>
      <dgm:spPr/>
    </dgm:pt>
    <dgm:pt modelId="{C991A65F-6E9E-40BB-B807-F661212E71C8}" type="pres">
      <dgm:prSet presAssocID="{126C85CE-F2CD-486F-99BB-1CCF0CC50098}" presName="composite" presStyleCnt="0"/>
      <dgm:spPr/>
    </dgm:pt>
    <dgm:pt modelId="{92313A8F-7117-4D08-AEDE-113CE28A5694}" type="pres">
      <dgm:prSet presAssocID="{126C85CE-F2CD-486F-99BB-1CCF0CC50098}" presName="LShape" presStyleLbl="alignNode1" presStyleIdx="6" presStyleCnt="11"/>
      <dgm:spPr/>
    </dgm:pt>
    <dgm:pt modelId="{C8353EA6-93D0-46CE-B3EB-BDD90E4F67A6}" type="pres">
      <dgm:prSet presAssocID="{126C85CE-F2CD-486F-99BB-1CCF0CC50098}" presName="ParentText" presStyleLbl="revTx" presStyleIdx="3" presStyleCnt="6" custScaleY="194455" custLinFactNeighborX="2878" custLinFactNeighborY="45727">
        <dgm:presLayoutVars>
          <dgm:chMax val="0"/>
          <dgm:chPref val="0"/>
          <dgm:bulletEnabled val="1"/>
        </dgm:presLayoutVars>
      </dgm:prSet>
      <dgm:spPr/>
    </dgm:pt>
    <dgm:pt modelId="{FB1EA92C-8E44-4E7B-937F-63EA2A493F66}" type="pres">
      <dgm:prSet presAssocID="{126C85CE-F2CD-486F-99BB-1CCF0CC50098}" presName="Triangle" presStyleLbl="alignNode1" presStyleIdx="7" presStyleCnt="11"/>
      <dgm:spPr/>
    </dgm:pt>
    <dgm:pt modelId="{F3FA2D4E-34C7-4CF0-A36C-FFFA2DA4E03F}" type="pres">
      <dgm:prSet presAssocID="{96F1657A-5E50-4EDA-8873-033E5938F642}" presName="sibTrans" presStyleCnt="0"/>
      <dgm:spPr/>
    </dgm:pt>
    <dgm:pt modelId="{39E1AD43-F355-4E5A-91E4-CF1295E2A9E4}" type="pres">
      <dgm:prSet presAssocID="{96F1657A-5E50-4EDA-8873-033E5938F642}" presName="space" presStyleCnt="0"/>
      <dgm:spPr/>
    </dgm:pt>
    <dgm:pt modelId="{3E608857-60D3-4D76-A45D-AE98010BA704}" type="pres">
      <dgm:prSet presAssocID="{BFEA4709-3F3B-4BC7-8A44-CACF94530A84}" presName="composite" presStyleCnt="0"/>
      <dgm:spPr/>
    </dgm:pt>
    <dgm:pt modelId="{FE160B34-FD79-46B7-A139-B29B22B4E1AD}" type="pres">
      <dgm:prSet presAssocID="{BFEA4709-3F3B-4BC7-8A44-CACF94530A84}" presName="LShape" presStyleLbl="alignNode1" presStyleIdx="8" presStyleCnt="11"/>
      <dgm:spPr/>
    </dgm:pt>
    <dgm:pt modelId="{E5B1A66A-EFA7-424D-A6C3-426479060FA7}" type="pres">
      <dgm:prSet presAssocID="{BFEA4709-3F3B-4BC7-8A44-CACF94530A84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2E0CBACF-D6C8-456B-9A22-75E4B3ABC7F1}" type="pres">
      <dgm:prSet presAssocID="{BFEA4709-3F3B-4BC7-8A44-CACF94530A84}" presName="Triangle" presStyleLbl="alignNode1" presStyleIdx="9" presStyleCnt="11"/>
      <dgm:spPr/>
    </dgm:pt>
    <dgm:pt modelId="{C591A496-EB60-4865-B96F-D2D01BD6DB90}" type="pres">
      <dgm:prSet presAssocID="{090DBD59-2967-4F88-ACA1-892FBA435DAC}" presName="sibTrans" presStyleCnt="0"/>
      <dgm:spPr/>
    </dgm:pt>
    <dgm:pt modelId="{465CBDE5-6F84-419C-92F1-E2049B2E9B33}" type="pres">
      <dgm:prSet presAssocID="{090DBD59-2967-4F88-ACA1-892FBA435DAC}" presName="space" presStyleCnt="0"/>
      <dgm:spPr/>
    </dgm:pt>
    <dgm:pt modelId="{6A4D4770-CC43-4E9C-BA74-6ACB1D185A95}" type="pres">
      <dgm:prSet presAssocID="{1C37B9D0-0FBE-4468-AC1C-0D893E1B87B1}" presName="composite" presStyleCnt="0"/>
      <dgm:spPr/>
    </dgm:pt>
    <dgm:pt modelId="{C8FE3B97-BE91-4474-8813-FD28E9AE637D}" type="pres">
      <dgm:prSet presAssocID="{1C37B9D0-0FBE-4468-AC1C-0D893E1B87B1}" presName="LShape" presStyleLbl="alignNode1" presStyleIdx="10" presStyleCnt="11"/>
      <dgm:spPr/>
    </dgm:pt>
    <dgm:pt modelId="{8F711A1D-F4E2-4404-B6C3-9392FE966230}" type="pres">
      <dgm:prSet presAssocID="{1C37B9D0-0FBE-4468-AC1C-0D893E1B87B1}" presName="ParentText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C488805-2629-4A75-B497-67608C344E4B}" type="presOf" srcId="{126C85CE-F2CD-486F-99BB-1CCF0CC50098}" destId="{C8353EA6-93D0-46CE-B3EB-BDD90E4F67A6}" srcOrd="0" destOrd="0" presId="urn:microsoft.com/office/officeart/2009/3/layout/StepUpProcess"/>
    <dgm:cxn modelId="{4DD37E0E-22D8-4D1B-84AD-584D51C2BE5C}" type="presOf" srcId="{BFEA4709-3F3B-4BC7-8A44-CACF94530A84}" destId="{E5B1A66A-EFA7-424D-A6C3-426479060FA7}" srcOrd="0" destOrd="0" presId="urn:microsoft.com/office/officeart/2009/3/layout/StepUpProcess"/>
    <dgm:cxn modelId="{289B131A-7665-4F09-89AC-A908F9881F33}" type="presOf" srcId="{EDFEA824-0DBD-4AAF-A3FC-256F30ED353A}" destId="{931AE9BB-8FAE-4819-AE6C-BFF92ED639A9}" srcOrd="0" destOrd="0" presId="urn:microsoft.com/office/officeart/2009/3/layout/StepUpProcess"/>
    <dgm:cxn modelId="{C1482D33-8A5A-450F-9EE1-3447BE401495}" type="presOf" srcId="{5806DAAD-1355-4B07-864D-7065F2D770AF}" destId="{7FA6DF3E-396C-4775-919A-D080DB687EFD}" srcOrd="0" destOrd="0" presId="urn:microsoft.com/office/officeart/2009/3/layout/StepUpProcess"/>
    <dgm:cxn modelId="{5A752E40-B815-40F5-A76E-B48449B3A1D3}" type="presOf" srcId="{1C37B9D0-0FBE-4468-AC1C-0D893E1B87B1}" destId="{8F711A1D-F4E2-4404-B6C3-9392FE966230}" srcOrd="0" destOrd="0" presId="urn:microsoft.com/office/officeart/2009/3/layout/StepUpProcess"/>
    <dgm:cxn modelId="{92462C4E-8634-4F30-BB14-75BADDE3E1F8}" srcId="{1F4CA054-C195-4762-9327-3C953C2F9D88}" destId="{A1952A8C-00D7-4AAB-9CA2-B8F22C2851D7}" srcOrd="0" destOrd="0" parTransId="{8C51E0C3-F5CA-4CFC-BDB9-A3E0F7D5B81B}" sibTransId="{3A79C2B0-42BD-47E8-9ED1-09FB630FFBA5}"/>
    <dgm:cxn modelId="{6A3E6D78-B2AA-45DF-80B2-3559B8BD7CCF}" type="presOf" srcId="{1F4CA054-C195-4762-9327-3C953C2F9D88}" destId="{393668AA-FF6B-4B4D-8D22-B5ADC1BCFBDD}" srcOrd="0" destOrd="0" presId="urn:microsoft.com/office/officeart/2009/3/layout/StepUpProcess"/>
    <dgm:cxn modelId="{F5E381A2-996F-46EB-8D9F-0BAAF90D5BA2}" srcId="{1F4CA054-C195-4762-9327-3C953C2F9D88}" destId="{EDFEA824-0DBD-4AAF-A3FC-256F30ED353A}" srcOrd="2" destOrd="0" parTransId="{E7475BA3-DAB1-4B4D-988B-4F36B28E78F8}" sibTransId="{86D1252B-E78E-49DC-8EFF-C482FBD04DD8}"/>
    <dgm:cxn modelId="{65E27DA3-230F-44D7-92EA-D392B034E4EA}" type="presOf" srcId="{A1952A8C-00D7-4AAB-9CA2-B8F22C2851D7}" destId="{A0814983-01AC-4D3A-9042-BF517A659221}" srcOrd="0" destOrd="0" presId="urn:microsoft.com/office/officeart/2009/3/layout/StepUpProcess"/>
    <dgm:cxn modelId="{F56F35A9-6F0A-4BBB-A69F-58B26317EC8C}" srcId="{1F4CA054-C195-4762-9327-3C953C2F9D88}" destId="{126C85CE-F2CD-486F-99BB-1CCF0CC50098}" srcOrd="3" destOrd="0" parTransId="{425DF014-999C-4D15-B91C-7B708D7FB32C}" sibTransId="{96F1657A-5E50-4EDA-8873-033E5938F642}"/>
    <dgm:cxn modelId="{50C46AC9-AF43-4D03-BE0F-C75A8A1BACD0}" srcId="{1F4CA054-C195-4762-9327-3C953C2F9D88}" destId="{BFEA4709-3F3B-4BC7-8A44-CACF94530A84}" srcOrd="4" destOrd="0" parTransId="{0CC33448-5EE0-4C10-BBE2-F04645BCD3C0}" sibTransId="{090DBD59-2967-4F88-ACA1-892FBA435DAC}"/>
    <dgm:cxn modelId="{50FD11D7-55CF-4747-8AB8-A29208974296}" srcId="{1F4CA054-C195-4762-9327-3C953C2F9D88}" destId="{1C37B9D0-0FBE-4468-AC1C-0D893E1B87B1}" srcOrd="5" destOrd="0" parTransId="{5F81EE5E-A1B1-4B3F-8EE1-F08945B01B66}" sibTransId="{55460D94-C81D-458A-A875-E765D168560A}"/>
    <dgm:cxn modelId="{0B5667DE-C8DE-4E7D-9AC4-CB610D766313}" srcId="{1F4CA054-C195-4762-9327-3C953C2F9D88}" destId="{5806DAAD-1355-4B07-864D-7065F2D770AF}" srcOrd="1" destOrd="0" parTransId="{DE077D25-7165-4261-8CB4-A8D5B419A698}" sibTransId="{8EC9879F-E7E4-48EF-B2E6-5F1071B29CCC}"/>
    <dgm:cxn modelId="{4556AC15-3F85-47C0-B371-37C15F27B851}" type="presParOf" srcId="{393668AA-FF6B-4B4D-8D22-B5ADC1BCFBDD}" destId="{09476778-70B7-45B7-9F46-1B05066DDA9D}" srcOrd="0" destOrd="0" presId="urn:microsoft.com/office/officeart/2009/3/layout/StepUpProcess"/>
    <dgm:cxn modelId="{48CBC88B-36F5-4C93-9957-D2CD7AA42712}" type="presParOf" srcId="{09476778-70B7-45B7-9F46-1B05066DDA9D}" destId="{B378EB25-6CE0-401D-AA78-73E98C8A62EC}" srcOrd="0" destOrd="0" presId="urn:microsoft.com/office/officeart/2009/3/layout/StepUpProcess"/>
    <dgm:cxn modelId="{B662673E-83EB-46F2-B792-DA7AF94244EC}" type="presParOf" srcId="{09476778-70B7-45B7-9F46-1B05066DDA9D}" destId="{A0814983-01AC-4D3A-9042-BF517A659221}" srcOrd="1" destOrd="0" presId="urn:microsoft.com/office/officeart/2009/3/layout/StepUpProcess"/>
    <dgm:cxn modelId="{168C5FA8-8999-46A6-8BC6-6E644CAE7B2A}" type="presParOf" srcId="{09476778-70B7-45B7-9F46-1B05066DDA9D}" destId="{BA2EFB7A-0744-497F-93FF-7578B35BAC89}" srcOrd="2" destOrd="0" presId="urn:microsoft.com/office/officeart/2009/3/layout/StepUpProcess"/>
    <dgm:cxn modelId="{7F5DED1A-2287-4514-A723-C01A7077FF1B}" type="presParOf" srcId="{393668AA-FF6B-4B4D-8D22-B5ADC1BCFBDD}" destId="{365FC1C5-03E2-460B-BF5A-BDBA8318BD2D}" srcOrd="1" destOrd="0" presId="urn:microsoft.com/office/officeart/2009/3/layout/StepUpProcess"/>
    <dgm:cxn modelId="{3E52B778-BF38-485B-AAA1-9DE18E2C71EC}" type="presParOf" srcId="{365FC1C5-03E2-460B-BF5A-BDBA8318BD2D}" destId="{32D3BA55-0B06-43AB-BBE8-3174F0F876FC}" srcOrd="0" destOrd="0" presId="urn:microsoft.com/office/officeart/2009/3/layout/StepUpProcess"/>
    <dgm:cxn modelId="{66DE8074-CFCA-4FD1-A268-AC1A9FB12174}" type="presParOf" srcId="{393668AA-FF6B-4B4D-8D22-B5ADC1BCFBDD}" destId="{E580102E-483F-47BA-8D90-83B56EDACD95}" srcOrd="2" destOrd="0" presId="urn:microsoft.com/office/officeart/2009/3/layout/StepUpProcess"/>
    <dgm:cxn modelId="{842B3E09-1AA7-4646-AA9A-63D33B7B60C9}" type="presParOf" srcId="{E580102E-483F-47BA-8D90-83B56EDACD95}" destId="{F6A11F97-C20A-4526-BEFC-9577CC1F38F6}" srcOrd="0" destOrd="0" presId="urn:microsoft.com/office/officeart/2009/3/layout/StepUpProcess"/>
    <dgm:cxn modelId="{B78A0C21-9F97-4B6F-8B93-089B62030CAE}" type="presParOf" srcId="{E580102E-483F-47BA-8D90-83B56EDACD95}" destId="{7FA6DF3E-396C-4775-919A-D080DB687EFD}" srcOrd="1" destOrd="0" presId="urn:microsoft.com/office/officeart/2009/3/layout/StepUpProcess"/>
    <dgm:cxn modelId="{2B491BAB-EBC3-4A9C-8D92-34C763017571}" type="presParOf" srcId="{E580102E-483F-47BA-8D90-83B56EDACD95}" destId="{9EB0905A-4B29-49C4-82E7-6AFC15C79F8A}" srcOrd="2" destOrd="0" presId="urn:microsoft.com/office/officeart/2009/3/layout/StepUpProcess"/>
    <dgm:cxn modelId="{A1878596-1CE2-4871-9E6D-6A6A3CAC8139}" type="presParOf" srcId="{393668AA-FF6B-4B4D-8D22-B5ADC1BCFBDD}" destId="{1A7A1922-AFF8-407C-952F-612CCE907151}" srcOrd="3" destOrd="0" presId="urn:microsoft.com/office/officeart/2009/3/layout/StepUpProcess"/>
    <dgm:cxn modelId="{F0880618-E7C0-4221-B61C-AEFE3B25711B}" type="presParOf" srcId="{1A7A1922-AFF8-407C-952F-612CCE907151}" destId="{9DA2595B-736E-4AA2-A4BF-C3F1C83332DA}" srcOrd="0" destOrd="0" presId="urn:microsoft.com/office/officeart/2009/3/layout/StepUpProcess"/>
    <dgm:cxn modelId="{E2A65FA2-0C6A-4181-97BF-656C308CA302}" type="presParOf" srcId="{393668AA-FF6B-4B4D-8D22-B5ADC1BCFBDD}" destId="{1503D75E-A5C0-4697-8A3A-F1B272BF322F}" srcOrd="4" destOrd="0" presId="urn:microsoft.com/office/officeart/2009/3/layout/StepUpProcess"/>
    <dgm:cxn modelId="{A908C32F-1261-48C0-93FF-2BACCFA60263}" type="presParOf" srcId="{1503D75E-A5C0-4697-8A3A-F1B272BF322F}" destId="{392130A4-9DE8-4166-A086-2B1906E1E83D}" srcOrd="0" destOrd="0" presId="urn:microsoft.com/office/officeart/2009/3/layout/StepUpProcess"/>
    <dgm:cxn modelId="{765276A5-79EB-43E1-B3C3-0F7815AA82A1}" type="presParOf" srcId="{1503D75E-A5C0-4697-8A3A-F1B272BF322F}" destId="{931AE9BB-8FAE-4819-AE6C-BFF92ED639A9}" srcOrd="1" destOrd="0" presId="urn:microsoft.com/office/officeart/2009/3/layout/StepUpProcess"/>
    <dgm:cxn modelId="{E8A63CD5-81A9-410A-BCE9-F9BFE154F312}" type="presParOf" srcId="{1503D75E-A5C0-4697-8A3A-F1B272BF322F}" destId="{C3F65FDF-B01A-472B-B9B2-E9AB53DCA556}" srcOrd="2" destOrd="0" presId="urn:microsoft.com/office/officeart/2009/3/layout/StepUpProcess"/>
    <dgm:cxn modelId="{EAA822A1-5D3C-48ED-B44A-D62E8C053D4B}" type="presParOf" srcId="{393668AA-FF6B-4B4D-8D22-B5ADC1BCFBDD}" destId="{19F31074-DD42-4C66-9E2D-2E05D453699D}" srcOrd="5" destOrd="0" presId="urn:microsoft.com/office/officeart/2009/3/layout/StepUpProcess"/>
    <dgm:cxn modelId="{237DDC74-AEC4-4CE0-96F8-054352890D4A}" type="presParOf" srcId="{19F31074-DD42-4C66-9E2D-2E05D453699D}" destId="{D3B462B2-B03A-4B52-8C6E-10FB03F1E3C2}" srcOrd="0" destOrd="0" presId="urn:microsoft.com/office/officeart/2009/3/layout/StepUpProcess"/>
    <dgm:cxn modelId="{F8E1E030-91E7-4CF1-8EFD-0C2C8D7F061C}" type="presParOf" srcId="{393668AA-FF6B-4B4D-8D22-B5ADC1BCFBDD}" destId="{C991A65F-6E9E-40BB-B807-F661212E71C8}" srcOrd="6" destOrd="0" presId="urn:microsoft.com/office/officeart/2009/3/layout/StepUpProcess"/>
    <dgm:cxn modelId="{33AE2B77-5563-4258-9CDF-D40C10EBA03C}" type="presParOf" srcId="{C991A65F-6E9E-40BB-B807-F661212E71C8}" destId="{92313A8F-7117-4D08-AEDE-113CE28A5694}" srcOrd="0" destOrd="0" presId="urn:microsoft.com/office/officeart/2009/3/layout/StepUpProcess"/>
    <dgm:cxn modelId="{BF287961-6B2D-447D-9295-F5C7902A821A}" type="presParOf" srcId="{C991A65F-6E9E-40BB-B807-F661212E71C8}" destId="{C8353EA6-93D0-46CE-B3EB-BDD90E4F67A6}" srcOrd="1" destOrd="0" presId="urn:microsoft.com/office/officeart/2009/3/layout/StepUpProcess"/>
    <dgm:cxn modelId="{428A148C-6760-4DF0-BC67-DC642B865586}" type="presParOf" srcId="{C991A65F-6E9E-40BB-B807-F661212E71C8}" destId="{FB1EA92C-8E44-4E7B-937F-63EA2A493F66}" srcOrd="2" destOrd="0" presId="urn:microsoft.com/office/officeart/2009/3/layout/StepUpProcess"/>
    <dgm:cxn modelId="{F2475205-8AE5-4087-A090-53A3E2952C24}" type="presParOf" srcId="{393668AA-FF6B-4B4D-8D22-B5ADC1BCFBDD}" destId="{F3FA2D4E-34C7-4CF0-A36C-FFFA2DA4E03F}" srcOrd="7" destOrd="0" presId="urn:microsoft.com/office/officeart/2009/3/layout/StepUpProcess"/>
    <dgm:cxn modelId="{A926279C-585A-4AF3-8D03-A22AD3452640}" type="presParOf" srcId="{F3FA2D4E-34C7-4CF0-A36C-FFFA2DA4E03F}" destId="{39E1AD43-F355-4E5A-91E4-CF1295E2A9E4}" srcOrd="0" destOrd="0" presId="urn:microsoft.com/office/officeart/2009/3/layout/StepUpProcess"/>
    <dgm:cxn modelId="{7E4F044E-CD2E-4BC8-ADF3-7E6302D01AF7}" type="presParOf" srcId="{393668AA-FF6B-4B4D-8D22-B5ADC1BCFBDD}" destId="{3E608857-60D3-4D76-A45D-AE98010BA704}" srcOrd="8" destOrd="0" presId="urn:microsoft.com/office/officeart/2009/3/layout/StepUpProcess"/>
    <dgm:cxn modelId="{00EC88E0-5BB3-4CE7-B60E-2CDD837682B5}" type="presParOf" srcId="{3E608857-60D3-4D76-A45D-AE98010BA704}" destId="{FE160B34-FD79-46B7-A139-B29B22B4E1AD}" srcOrd="0" destOrd="0" presId="urn:microsoft.com/office/officeart/2009/3/layout/StepUpProcess"/>
    <dgm:cxn modelId="{42DFA15E-C78D-4101-9621-D8ACF4634399}" type="presParOf" srcId="{3E608857-60D3-4D76-A45D-AE98010BA704}" destId="{E5B1A66A-EFA7-424D-A6C3-426479060FA7}" srcOrd="1" destOrd="0" presId="urn:microsoft.com/office/officeart/2009/3/layout/StepUpProcess"/>
    <dgm:cxn modelId="{D3B8A25B-C534-4DF9-9960-D218C321B0CF}" type="presParOf" srcId="{3E608857-60D3-4D76-A45D-AE98010BA704}" destId="{2E0CBACF-D6C8-456B-9A22-75E4B3ABC7F1}" srcOrd="2" destOrd="0" presId="urn:microsoft.com/office/officeart/2009/3/layout/StepUpProcess"/>
    <dgm:cxn modelId="{32D908F5-397B-48CB-9D82-879E847C80F4}" type="presParOf" srcId="{393668AA-FF6B-4B4D-8D22-B5ADC1BCFBDD}" destId="{C591A496-EB60-4865-B96F-D2D01BD6DB90}" srcOrd="9" destOrd="0" presId="urn:microsoft.com/office/officeart/2009/3/layout/StepUpProcess"/>
    <dgm:cxn modelId="{9C480C8E-0EFF-4226-82CF-986F1948E7C2}" type="presParOf" srcId="{C591A496-EB60-4865-B96F-D2D01BD6DB90}" destId="{465CBDE5-6F84-419C-92F1-E2049B2E9B33}" srcOrd="0" destOrd="0" presId="urn:microsoft.com/office/officeart/2009/3/layout/StepUpProcess"/>
    <dgm:cxn modelId="{1FF8AD0F-A267-44D4-88E5-24EE38DB0E86}" type="presParOf" srcId="{393668AA-FF6B-4B4D-8D22-B5ADC1BCFBDD}" destId="{6A4D4770-CC43-4E9C-BA74-6ACB1D185A95}" srcOrd="10" destOrd="0" presId="urn:microsoft.com/office/officeart/2009/3/layout/StepUpProcess"/>
    <dgm:cxn modelId="{580CC68D-56F4-492E-B41A-CF3A48B752FA}" type="presParOf" srcId="{6A4D4770-CC43-4E9C-BA74-6ACB1D185A95}" destId="{C8FE3B97-BE91-4474-8813-FD28E9AE637D}" srcOrd="0" destOrd="0" presId="urn:microsoft.com/office/officeart/2009/3/layout/StepUpProcess"/>
    <dgm:cxn modelId="{4CDEEBDF-6A3C-4433-819E-A0B742C4808E}" type="presParOf" srcId="{6A4D4770-CC43-4E9C-BA74-6ACB1D185A95}" destId="{8F711A1D-F4E2-4404-B6C3-9392FE96623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22C09F7-4379-4F0E-9263-CFF17955DB91}" type="doc">
      <dgm:prSet loTypeId="urn:microsoft.com/office/officeart/2005/8/layout/default#1" loCatId="list" qsTypeId="urn:microsoft.com/office/officeart/2005/8/quickstyle/simple1#1" qsCatId="simple" csTypeId="urn:microsoft.com/office/officeart/2005/8/colors/accent6_1#1" csCatId="accent6" phldr="1"/>
      <dgm:spPr/>
      <dgm:t>
        <a:bodyPr/>
        <a:lstStyle/>
        <a:p>
          <a:endParaRPr lang="es-CO"/>
        </a:p>
      </dgm:t>
    </dgm:pt>
    <dgm:pt modelId="{C26D8A43-8C3A-423F-88EC-F8BD542E3B89}">
      <dgm:prSet phldrT="[Texto]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solidFill>
                <a:srgbClr val="242858"/>
              </a:solidFill>
            </a:rPr>
            <a:t>Sistema Nacional de Convivencia Escolar</a:t>
          </a:r>
          <a:endParaRPr lang="es-CO" dirty="0">
            <a:solidFill>
              <a:srgbClr val="242858"/>
            </a:solidFill>
          </a:endParaRPr>
        </a:p>
      </dgm:t>
    </dgm:pt>
    <dgm:pt modelId="{9F965E0A-B6A3-4A20-9D82-937487A5A192}" type="parTrans" cxnId="{5518BF7F-8775-4693-924C-5E62B7C96850}">
      <dgm:prSet/>
      <dgm:spPr/>
      <dgm:t>
        <a:bodyPr/>
        <a:lstStyle/>
        <a:p>
          <a:endParaRPr lang="es-CO"/>
        </a:p>
      </dgm:t>
    </dgm:pt>
    <dgm:pt modelId="{8FB13F35-457B-4EB9-BE6D-6ABE43D4B4E3}" type="sibTrans" cxnId="{5518BF7F-8775-4693-924C-5E62B7C96850}">
      <dgm:prSet/>
      <dgm:spPr/>
      <dgm:t>
        <a:bodyPr/>
        <a:lstStyle/>
        <a:p>
          <a:endParaRPr lang="es-CO"/>
        </a:p>
      </dgm:t>
    </dgm:pt>
    <dgm:pt modelId="{08955E02-BA4F-483F-8759-F5106383C314}">
      <dgm:prSet/>
      <dgm:spPr>
        <a:ln>
          <a:noFill/>
        </a:ln>
      </dgm:spPr>
      <dgm:t>
        <a:bodyPr/>
        <a:lstStyle/>
        <a:p>
          <a:r>
            <a:rPr lang="es-ES" dirty="0">
              <a:solidFill>
                <a:srgbClr val="242858"/>
              </a:solidFill>
            </a:rPr>
            <a:t>Mesa técnica del Comité Nacional de Convivencia Escolar. </a:t>
          </a:r>
        </a:p>
      </dgm:t>
    </dgm:pt>
    <dgm:pt modelId="{9F7BB8EB-1F28-429C-AA26-E10705653BB1}" type="parTrans" cxnId="{E08EC3EC-15C3-4205-8E86-CCC1DA0ACD5A}">
      <dgm:prSet/>
      <dgm:spPr/>
      <dgm:t>
        <a:bodyPr/>
        <a:lstStyle/>
        <a:p>
          <a:endParaRPr lang="es-CO"/>
        </a:p>
      </dgm:t>
    </dgm:pt>
    <dgm:pt modelId="{96623A7E-8C50-4CF9-8E6C-A76EAE58ED56}" type="sibTrans" cxnId="{E08EC3EC-15C3-4205-8E86-CCC1DA0ACD5A}">
      <dgm:prSet/>
      <dgm:spPr/>
      <dgm:t>
        <a:bodyPr/>
        <a:lstStyle/>
        <a:p>
          <a:endParaRPr lang="es-CO"/>
        </a:p>
      </dgm:t>
    </dgm:pt>
    <dgm:pt modelId="{ABFE9724-CD33-4578-8773-D6DEC82683A4}">
      <dgm:prSet/>
      <dgm:spPr>
        <a:ln>
          <a:noFill/>
        </a:ln>
      </dgm:spPr>
      <dgm:t>
        <a:bodyPr/>
        <a:lstStyle/>
        <a:p>
          <a:r>
            <a:rPr lang="es-ES" dirty="0">
              <a:solidFill>
                <a:srgbClr val="242858"/>
              </a:solidFill>
            </a:rPr>
            <a:t>Comités de convivencia territorial </a:t>
          </a:r>
          <a:endParaRPr lang="es-CO" dirty="0">
            <a:solidFill>
              <a:srgbClr val="242858"/>
            </a:solidFill>
          </a:endParaRPr>
        </a:p>
      </dgm:t>
    </dgm:pt>
    <dgm:pt modelId="{D993D462-DBF6-4CE5-B0D8-700A93A40562}" type="parTrans" cxnId="{287E5758-94BA-4406-B485-F9472D932A61}">
      <dgm:prSet/>
      <dgm:spPr/>
      <dgm:t>
        <a:bodyPr/>
        <a:lstStyle/>
        <a:p>
          <a:endParaRPr lang="es-CO"/>
        </a:p>
      </dgm:t>
    </dgm:pt>
    <dgm:pt modelId="{E4E14719-777A-48B8-95C9-7C643F9891CB}" type="sibTrans" cxnId="{287E5758-94BA-4406-B485-F9472D932A61}">
      <dgm:prSet/>
      <dgm:spPr/>
      <dgm:t>
        <a:bodyPr/>
        <a:lstStyle/>
        <a:p>
          <a:endParaRPr lang="es-CO"/>
        </a:p>
      </dgm:t>
    </dgm:pt>
    <dgm:pt modelId="{809CF3CC-52DC-41D1-A547-FBE2652B98EB}">
      <dgm:prSet phldrT="[Texto]"/>
      <dgm:spPr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>
              <a:solidFill>
                <a:srgbClr val="242858"/>
              </a:solidFill>
            </a:rPr>
            <a:t>Comité de Convivencia Nacional. </a:t>
          </a:r>
          <a:endParaRPr lang="es-CO" dirty="0">
            <a:solidFill>
              <a:srgbClr val="242858"/>
            </a:solidFill>
          </a:endParaRPr>
        </a:p>
      </dgm:t>
    </dgm:pt>
    <dgm:pt modelId="{5C593BD9-95A3-47FB-AD14-E65278738F9E}" type="parTrans" cxnId="{7DB062F3-F029-4EE9-8749-A67F51E1F60C}">
      <dgm:prSet/>
      <dgm:spPr/>
      <dgm:t>
        <a:bodyPr/>
        <a:lstStyle/>
        <a:p>
          <a:endParaRPr lang="es-CO"/>
        </a:p>
      </dgm:t>
    </dgm:pt>
    <dgm:pt modelId="{305AE6AE-12EC-491E-A7FE-A98F00F903B6}" type="sibTrans" cxnId="{7DB062F3-F029-4EE9-8749-A67F51E1F60C}">
      <dgm:prSet/>
      <dgm:spPr/>
      <dgm:t>
        <a:bodyPr/>
        <a:lstStyle/>
        <a:p>
          <a:endParaRPr lang="es-CO"/>
        </a:p>
      </dgm:t>
    </dgm:pt>
    <dgm:pt modelId="{8FDAC94F-1CDD-41E5-B797-B49AFF77AF83}" type="pres">
      <dgm:prSet presAssocID="{822C09F7-4379-4F0E-9263-CFF17955DB91}" presName="diagram" presStyleCnt="0">
        <dgm:presLayoutVars>
          <dgm:dir/>
          <dgm:resizeHandles val="exact"/>
        </dgm:presLayoutVars>
      </dgm:prSet>
      <dgm:spPr/>
    </dgm:pt>
    <dgm:pt modelId="{56DCE704-B4FD-451D-AC1B-8C2670FD3B81}" type="pres">
      <dgm:prSet presAssocID="{C26D8A43-8C3A-423F-88EC-F8BD542E3B89}" presName="node" presStyleLbl="node1" presStyleIdx="0" presStyleCnt="1" custLinFactNeighborX="-6971" custLinFactNeighborY="25276">
        <dgm:presLayoutVars>
          <dgm:bulletEnabled val="1"/>
        </dgm:presLayoutVars>
      </dgm:prSet>
      <dgm:spPr/>
    </dgm:pt>
  </dgm:ptLst>
  <dgm:cxnLst>
    <dgm:cxn modelId="{287E5758-94BA-4406-B485-F9472D932A61}" srcId="{C26D8A43-8C3A-423F-88EC-F8BD542E3B89}" destId="{ABFE9724-CD33-4578-8773-D6DEC82683A4}" srcOrd="2" destOrd="0" parTransId="{D993D462-DBF6-4CE5-B0D8-700A93A40562}" sibTransId="{E4E14719-777A-48B8-95C9-7C643F9891CB}"/>
    <dgm:cxn modelId="{DE6A6D79-34A9-4F66-9DB1-AFECFDB9EBE7}" type="presOf" srcId="{822C09F7-4379-4F0E-9263-CFF17955DB91}" destId="{8FDAC94F-1CDD-41E5-B797-B49AFF77AF83}" srcOrd="0" destOrd="0" presId="urn:microsoft.com/office/officeart/2005/8/layout/default#1"/>
    <dgm:cxn modelId="{6DA6E47A-6D84-48E5-9B49-4A47A18314DF}" type="presOf" srcId="{ABFE9724-CD33-4578-8773-D6DEC82683A4}" destId="{56DCE704-B4FD-451D-AC1B-8C2670FD3B81}" srcOrd="0" destOrd="3" presId="urn:microsoft.com/office/officeart/2005/8/layout/default#1"/>
    <dgm:cxn modelId="{B7BD6C7C-4C57-4283-9540-1FECBB432E47}" type="presOf" srcId="{C26D8A43-8C3A-423F-88EC-F8BD542E3B89}" destId="{56DCE704-B4FD-451D-AC1B-8C2670FD3B81}" srcOrd="0" destOrd="0" presId="urn:microsoft.com/office/officeart/2005/8/layout/default#1"/>
    <dgm:cxn modelId="{5518BF7F-8775-4693-924C-5E62B7C96850}" srcId="{822C09F7-4379-4F0E-9263-CFF17955DB91}" destId="{C26D8A43-8C3A-423F-88EC-F8BD542E3B89}" srcOrd="0" destOrd="0" parTransId="{9F965E0A-B6A3-4A20-9D82-937487A5A192}" sibTransId="{8FB13F35-457B-4EB9-BE6D-6ABE43D4B4E3}"/>
    <dgm:cxn modelId="{05BAE198-3517-4C80-933C-32BA06537157}" type="presOf" srcId="{08955E02-BA4F-483F-8759-F5106383C314}" destId="{56DCE704-B4FD-451D-AC1B-8C2670FD3B81}" srcOrd="0" destOrd="2" presId="urn:microsoft.com/office/officeart/2005/8/layout/default#1"/>
    <dgm:cxn modelId="{E08EC3EC-15C3-4205-8E86-CCC1DA0ACD5A}" srcId="{C26D8A43-8C3A-423F-88EC-F8BD542E3B89}" destId="{08955E02-BA4F-483F-8759-F5106383C314}" srcOrd="1" destOrd="0" parTransId="{9F7BB8EB-1F28-429C-AA26-E10705653BB1}" sibTransId="{96623A7E-8C50-4CF9-8E6C-A76EAE58ED56}"/>
    <dgm:cxn modelId="{7DB062F3-F029-4EE9-8749-A67F51E1F60C}" srcId="{C26D8A43-8C3A-423F-88EC-F8BD542E3B89}" destId="{809CF3CC-52DC-41D1-A547-FBE2652B98EB}" srcOrd="0" destOrd="0" parTransId="{5C593BD9-95A3-47FB-AD14-E65278738F9E}" sibTransId="{305AE6AE-12EC-491E-A7FE-A98F00F903B6}"/>
    <dgm:cxn modelId="{FA5032FA-6CE8-47C7-9EBB-A5074C5BEEC1}" type="presOf" srcId="{809CF3CC-52DC-41D1-A547-FBE2652B98EB}" destId="{56DCE704-B4FD-451D-AC1B-8C2670FD3B81}" srcOrd="0" destOrd="1" presId="urn:microsoft.com/office/officeart/2005/8/layout/default#1"/>
    <dgm:cxn modelId="{BFB9CF6A-2F0B-4AA1-95D2-589B5641F089}" type="presParOf" srcId="{8FDAC94F-1CDD-41E5-B797-B49AFF77AF83}" destId="{56DCE704-B4FD-451D-AC1B-8C2670FD3B81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2D424D-7CE6-45B8-9F21-F36D69BEBFC4}" type="doc">
      <dgm:prSet loTypeId="urn:microsoft.com/office/officeart/2005/8/layout/radial5" loCatId="cycle" qsTypeId="urn:microsoft.com/office/officeart/2005/8/quickstyle/simple1#3" qsCatId="simple" csTypeId="urn:microsoft.com/office/officeart/2005/8/colors/accent6_1#2" csCatId="accent6" phldr="1"/>
      <dgm:spPr/>
      <dgm:t>
        <a:bodyPr/>
        <a:lstStyle/>
        <a:p>
          <a:endParaRPr lang="es-CO"/>
        </a:p>
      </dgm:t>
    </dgm:pt>
    <dgm:pt modelId="{F2BCD1BA-625A-42F6-B60A-850146AC7ABA}">
      <dgm:prSet custT="1"/>
      <dgm:spPr/>
      <dgm:t>
        <a:bodyPr/>
        <a:lstStyle/>
        <a:p>
          <a:r>
            <a:rPr lang="es-ES" sz="1800" b="1" dirty="0"/>
            <a:t>Agresión escolar</a:t>
          </a:r>
          <a:r>
            <a:rPr lang="es-ES" sz="1800" dirty="0"/>
            <a:t>. </a:t>
          </a:r>
          <a:endParaRPr lang="es-CO" sz="1800" dirty="0"/>
        </a:p>
      </dgm:t>
    </dgm:pt>
    <dgm:pt modelId="{D6EBED1F-21C6-4568-A05F-CD79C0355F1D}" type="parTrans" cxnId="{4B01E0CA-FF64-49AC-BDA4-C58B3D1447F1}">
      <dgm:prSet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E1154FCE-BD9F-4BA4-A62F-696116150BC5}" type="sibTrans" cxnId="{4B01E0CA-FF64-49AC-BDA4-C58B3D1447F1}">
      <dgm:prSet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B47AC782-C6F3-46EC-9AF1-91285B56D99F}">
      <dgm:prSet custT="1"/>
      <dgm:spPr/>
      <dgm:t>
        <a:bodyPr/>
        <a:lstStyle/>
        <a:p>
          <a:pPr marL="363855" indent="0"/>
          <a:r>
            <a:rPr lang="es-ES" sz="1600" b="1" dirty="0"/>
            <a:t>Relacional</a:t>
          </a:r>
          <a:r>
            <a:rPr lang="es-ES" sz="1600" dirty="0"/>
            <a:t>. </a:t>
          </a:r>
          <a:endParaRPr lang="es-CO" sz="1600" dirty="0"/>
        </a:p>
      </dgm:t>
    </dgm:pt>
    <dgm:pt modelId="{13615978-A5AC-4CD0-9391-163A193FB34C}" type="parTrans" cxnId="{9549996E-3ED2-4FC6-8829-6E937649763F}">
      <dgm:prSet custT="1"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6C94AE45-3CDA-4A25-8959-7656439E2147}" type="sibTrans" cxnId="{9549996E-3ED2-4FC6-8829-6E937649763F}">
      <dgm:prSet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A71233FF-11B2-4B33-BC38-4AB159612A8C}">
      <dgm:prSet custT="1"/>
      <dgm:spPr/>
      <dgm:t>
        <a:bodyPr/>
        <a:lstStyle/>
        <a:p>
          <a:pPr marL="363855" indent="0"/>
          <a:r>
            <a:rPr lang="es-CO" sz="1600" dirty="0"/>
            <a:t>Electrónica </a:t>
          </a:r>
        </a:p>
      </dgm:t>
    </dgm:pt>
    <dgm:pt modelId="{8D75786F-27C7-4F6C-A472-1B8509B96798}" type="parTrans" cxnId="{6CA7A4EF-13AE-41C2-AF18-B611AD2BD514}">
      <dgm:prSet custT="1"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8E06E799-D4E8-4FDF-871D-475C050DD11C}" type="sibTrans" cxnId="{6CA7A4EF-13AE-41C2-AF18-B611AD2BD514}">
      <dgm:prSet/>
      <dgm:spPr/>
      <dgm:t>
        <a:bodyPr/>
        <a:lstStyle/>
        <a:p>
          <a:endParaRPr lang="es-CO" sz="1600">
            <a:solidFill>
              <a:schemeClr val="tx1"/>
            </a:solidFill>
          </a:endParaRPr>
        </a:p>
      </dgm:t>
    </dgm:pt>
    <dgm:pt modelId="{CC6D018A-EDE4-49B3-914A-68D905010225}">
      <dgm:prSet custT="1"/>
      <dgm:spPr/>
      <dgm:t>
        <a:bodyPr/>
        <a:lstStyle/>
        <a:p>
          <a:pPr marL="363855" indent="0"/>
          <a:r>
            <a:rPr lang="es-CO" sz="1600" dirty="0"/>
            <a:t>Física</a:t>
          </a:r>
        </a:p>
      </dgm:t>
    </dgm:pt>
    <dgm:pt modelId="{79F07B75-BE86-44B6-8668-F9A03DBEFEC6}" type="parTrans" cxnId="{3F2D85CE-7262-464C-B156-913DE6B2DDCA}">
      <dgm:prSet custT="1"/>
      <dgm:spPr/>
      <dgm:t>
        <a:bodyPr/>
        <a:lstStyle/>
        <a:p>
          <a:endParaRPr lang="es-CO" sz="2400"/>
        </a:p>
      </dgm:t>
    </dgm:pt>
    <dgm:pt modelId="{ECDCA59D-207E-48F1-B6CB-90FA9EA18BF6}" type="sibTrans" cxnId="{3F2D85CE-7262-464C-B156-913DE6B2DDCA}">
      <dgm:prSet/>
      <dgm:spPr/>
      <dgm:t>
        <a:bodyPr/>
        <a:lstStyle/>
        <a:p>
          <a:endParaRPr lang="es-CO" sz="1600"/>
        </a:p>
      </dgm:t>
    </dgm:pt>
    <dgm:pt modelId="{97E6919B-38E0-4280-8CB0-F06BF6A73E8D}">
      <dgm:prSet custT="1"/>
      <dgm:spPr/>
      <dgm:t>
        <a:bodyPr/>
        <a:lstStyle/>
        <a:p>
          <a:pPr marL="363855" indent="0"/>
          <a:r>
            <a:rPr lang="es-CO" sz="1600" dirty="0"/>
            <a:t>Gestual </a:t>
          </a:r>
        </a:p>
      </dgm:t>
    </dgm:pt>
    <dgm:pt modelId="{D78CBBDE-AAF9-4E61-A06A-ABEDB5E0A5D0}" type="parTrans" cxnId="{0573A2B2-BDC3-466F-A65F-68A6138882C0}">
      <dgm:prSet custT="1"/>
      <dgm:spPr/>
      <dgm:t>
        <a:bodyPr/>
        <a:lstStyle/>
        <a:p>
          <a:endParaRPr lang="es-CO" sz="2400"/>
        </a:p>
      </dgm:t>
    </dgm:pt>
    <dgm:pt modelId="{3DD2DB69-CB80-4489-9253-58ED68037DAB}" type="sibTrans" cxnId="{0573A2B2-BDC3-466F-A65F-68A6138882C0}">
      <dgm:prSet/>
      <dgm:spPr/>
      <dgm:t>
        <a:bodyPr/>
        <a:lstStyle/>
        <a:p>
          <a:endParaRPr lang="es-CO" sz="1600"/>
        </a:p>
      </dgm:t>
    </dgm:pt>
    <dgm:pt modelId="{23D9E740-170A-4103-A433-611832BEE29E}">
      <dgm:prSet custT="1"/>
      <dgm:spPr/>
      <dgm:t>
        <a:bodyPr/>
        <a:lstStyle/>
        <a:p>
          <a:pPr marL="363855" indent="0"/>
          <a:r>
            <a:rPr lang="es-CO" sz="1600" dirty="0"/>
            <a:t>Verbal</a:t>
          </a:r>
        </a:p>
      </dgm:t>
    </dgm:pt>
    <dgm:pt modelId="{87B23D02-790E-462E-936F-322789555336}" type="parTrans" cxnId="{205626B6-5CB5-45BC-95D8-B461BDEF7D0A}">
      <dgm:prSet custT="1"/>
      <dgm:spPr/>
      <dgm:t>
        <a:bodyPr/>
        <a:lstStyle/>
        <a:p>
          <a:endParaRPr lang="es-CO" sz="2400"/>
        </a:p>
      </dgm:t>
    </dgm:pt>
    <dgm:pt modelId="{7DB54C1A-7EA3-4BC4-A6E5-01709E737E9C}" type="sibTrans" cxnId="{205626B6-5CB5-45BC-95D8-B461BDEF7D0A}">
      <dgm:prSet/>
      <dgm:spPr/>
      <dgm:t>
        <a:bodyPr/>
        <a:lstStyle/>
        <a:p>
          <a:endParaRPr lang="es-CO" sz="1600"/>
        </a:p>
      </dgm:t>
    </dgm:pt>
    <dgm:pt modelId="{E1849D9C-D7AD-4E37-94DA-AFB456EB9098}" type="pres">
      <dgm:prSet presAssocID="{8D2D424D-7CE6-45B8-9F21-F36D69BEBFC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CF39220-5280-4B26-B7CF-124A838539C5}" type="pres">
      <dgm:prSet presAssocID="{F2BCD1BA-625A-42F6-B60A-850146AC7ABA}" presName="centerShape" presStyleLbl="node0" presStyleIdx="0" presStyleCnt="1" custScaleX="113682" custScaleY="107308"/>
      <dgm:spPr/>
    </dgm:pt>
    <dgm:pt modelId="{C8D18A75-E2A7-4701-88E4-95FFE762C94D}" type="pres">
      <dgm:prSet presAssocID="{79F07B75-BE86-44B6-8668-F9A03DBEFEC6}" presName="parTrans" presStyleLbl="sibTrans2D1" presStyleIdx="0" presStyleCnt="5"/>
      <dgm:spPr/>
    </dgm:pt>
    <dgm:pt modelId="{55EF7161-7117-44C4-AD7E-5863D6CA06A1}" type="pres">
      <dgm:prSet presAssocID="{79F07B75-BE86-44B6-8668-F9A03DBEFEC6}" presName="connectorText" presStyleLbl="sibTrans2D1" presStyleIdx="0" presStyleCnt="5"/>
      <dgm:spPr/>
    </dgm:pt>
    <dgm:pt modelId="{4D9DC529-3640-4570-B533-9148AA1BDE53}" type="pres">
      <dgm:prSet presAssocID="{CC6D018A-EDE4-49B3-914A-68D905010225}" presName="node" presStyleLbl="node1" presStyleIdx="0" presStyleCnt="5">
        <dgm:presLayoutVars>
          <dgm:bulletEnabled val="1"/>
        </dgm:presLayoutVars>
      </dgm:prSet>
      <dgm:spPr/>
    </dgm:pt>
    <dgm:pt modelId="{AFE92A27-2687-4295-9F62-3F6AFDCF10D7}" type="pres">
      <dgm:prSet presAssocID="{87B23D02-790E-462E-936F-322789555336}" presName="parTrans" presStyleLbl="sibTrans2D1" presStyleIdx="1" presStyleCnt="5"/>
      <dgm:spPr/>
    </dgm:pt>
    <dgm:pt modelId="{0F8D0AC7-7668-4E6C-8ECC-C796AA8624AA}" type="pres">
      <dgm:prSet presAssocID="{87B23D02-790E-462E-936F-322789555336}" presName="connectorText" presStyleLbl="sibTrans2D1" presStyleIdx="1" presStyleCnt="5"/>
      <dgm:spPr/>
    </dgm:pt>
    <dgm:pt modelId="{2FE237C9-44DC-45DC-8231-7C2EF1D0F5E7}" type="pres">
      <dgm:prSet presAssocID="{23D9E740-170A-4103-A433-611832BEE29E}" presName="node" presStyleLbl="node1" presStyleIdx="1" presStyleCnt="5">
        <dgm:presLayoutVars>
          <dgm:bulletEnabled val="1"/>
        </dgm:presLayoutVars>
      </dgm:prSet>
      <dgm:spPr/>
    </dgm:pt>
    <dgm:pt modelId="{A47C662F-C288-42A0-90D9-417A9A094C5C}" type="pres">
      <dgm:prSet presAssocID="{13615978-A5AC-4CD0-9391-163A193FB34C}" presName="parTrans" presStyleLbl="sibTrans2D1" presStyleIdx="2" presStyleCnt="5"/>
      <dgm:spPr/>
    </dgm:pt>
    <dgm:pt modelId="{B8C13DF3-F656-4304-9AEC-2E087FBB64EC}" type="pres">
      <dgm:prSet presAssocID="{13615978-A5AC-4CD0-9391-163A193FB34C}" presName="connectorText" presStyleLbl="sibTrans2D1" presStyleIdx="2" presStyleCnt="5"/>
      <dgm:spPr/>
    </dgm:pt>
    <dgm:pt modelId="{686BDD10-0D17-407E-8C8D-7BEF9E73F997}" type="pres">
      <dgm:prSet presAssocID="{B47AC782-C6F3-46EC-9AF1-91285B56D99F}" presName="node" presStyleLbl="node1" presStyleIdx="2" presStyleCnt="5" custScaleX="135151">
        <dgm:presLayoutVars>
          <dgm:bulletEnabled val="1"/>
        </dgm:presLayoutVars>
      </dgm:prSet>
      <dgm:spPr/>
    </dgm:pt>
    <dgm:pt modelId="{9BC0A967-C656-4820-9573-B5E8CE70D837}" type="pres">
      <dgm:prSet presAssocID="{D78CBBDE-AAF9-4E61-A06A-ABEDB5E0A5D0}" presName="parTrans" presStyleLbl="sibTrans2D1" presStyleIdx="3" presStyleCnt="5"/>
      <dgm:spPr/>
    </dgm:pt>
    <dgm:pt modelId="{5C66856D-DB85-4513-8F74-EE637B22036A}" type="pres">
      <dgm:prSet presAssocID="{D78CBBDE-AAF9-4E61-A06A-ABEDB5E0A5D0}" presName="connectorText" presStyleLbl="sibTrans2D1" presStyleIdx="3" presStyleCnt="5"/>
      <dgm:spPr/>
    </dgm:pt>
    <dgm:pt modelId="{AB20E8B1-9B62-46E0-A7D9-843AB931C6D4}" type="pres">
      <dgm:prSet presAssocID="{97E6919B-38E0-4280-8CB0-F06BF6A73E8D}" presName="node" presStyleLbl="node1" presStyleIdx="3" presStyleCnt="5" custScaleX="109324">
        <dgm:presLayoutVars>
          <dgm:bulletEnabled val="1"/>
        </dgm:presLayoutVars>
      </dgm:prSet>
      <dgm:spPr/>
    </dgm:pt>
    <dgm:pt modelId="{17EA99B8-7DD0-4D8C-8136-1F68E092A368}" type="pres">
      <dgm:prSet presAssocID="{8D75786F-27C7-4F6C-A472-1B8509B96798}" presName="parTrans" presStyleLbl="sibTrans2D1" presStyleIdx="4" presStyleCnt="5"/>
      <dgm:spPr/>
    </dgm:pt>
    <dgm:pt modelId="{EEFBE1A4-24A6-4E29-8B26-31A6BB3AA277}" type="pres">
      <dgm:prSet presAssocID="{8D75786F-27C7-4F6C-A472-1B8509B96798}" presName="connectorText" presStyleLbl="sibTrans2D1" presStyleIdx="4" presStyleCnt="5"/>
      <dgm:spPr/>
    </dgm:pt>
    <dgm:pt modelId="{5A92C156-FC6D-477A-A7AA-ACD5D0D16ADF}" type="pres">
      <dgm:prSet presAssocID="{A71233FF-11B2-4B33-BC38-4AB159612A8C}" presName="node" presStyleLbl="node1" presStyleIdx="4" presStyleCnt="5">
        <dgm:presLayoutVars>
          <dgm:bulletEnabled val="1"/>
        </dgm:presLayoutVars>
      </dgm:prSet>
      <dgm:spPr/>
    </dgm:pt>
  </dgm:ptLst>
  <dgm:cxnLst>
    <dgm:cxn modelId="{F25B770D-997C-43AD-A661-B622451E5E81}" type="presOf" srcId="{8D75786F-27C7-4F6C-A472-1B8509B96798}" destId="{17EA99B8-7DD0-4D8C-8136-1F68E092A368}" srcOrd="0" destOrd="0" presId="urn:microsoft.com/office/officeart/2005/8/layout/radial5"/>
    <dgm:cxn modelId="{318D301D-F082-462E-B9BF-19349CCA7DB5}" type="presOf" srcId="{D78CBBDE-AAF9-4E61-A06A-ABEDB5E0A5D0}" destId="{5C66856D-DB85-4513-8F74-EE637B22036A}" srcOrd="1" destOrd="0" presId="urn:microsoft.com/office/officeart/2005/8/layout/radial5"/>
    <dgm:cxn modelId="{61562620-B399-463F-A42F-734973C22C76}" type="presOf" srcId="{97E6919B-38E0-4280-8CB0-F06BF6A73E8D}" destId="{AB20E8B1-9B62-46E0-A7D9-843AB931C6D4}" srcOrd="0" destOrd="0" presId="urn:microsoft.com/office/officeart/2005/8/layout/radial5"/>
    <dgm:cxn modelId="{40C4DB22-D929-4FD5-91A3-A6D6D6BF8D99}" type="presOf" srcId="{79F07B75-BE86-44B6-8668-F9A03DBEFEC6}" destId="{C8D18A75-E2A7-4701-88E4-95FFE762C94D}" srcOrd="0" destOrd="0" presId="urn:microsoft.com/office/officeart/2005/8/layout/radial5"/>
    <dgm:cxn modelId="{48CEEC38-33B9-44E1-828A-B102DBB95222}" type="presOf" srcId="{13615978-A5AC-4CD0-9391-163A193FB34C}" destId="{A47C662F-C288-42A0-90D9-417A9A094C5C}" srcOrd="0" destOrd="0" presId="urn:microsoft.com/office/officeart/2005/8/layout/radial5"/>
    <dgm:cxn modelId="{51F58D39-07FC-438F-8570-070588DD777E}" type="presOf" srcId="{D78CBBDE-AAF9-4E61-A06A-ABEDB5E0A5D0}" destId="{9BC0A967-C656-4820-9573-B5E8CE70D837}" srcOrd="0" destOrd="0" presId="urn:microsoft.com/office/officeart/2005/8/layout/radial5"/>
    <dgm:cxn modelId="{9549996E-3ED2-4FC6-8829-6E937649763F}" srcId="{F2BCD1BA-625A-42F6-B60A-850146AC7ABA}" destId="{B47AC782-C6F3-46EC-9AF1-91285B56D99F}" srcOrd="2" destOrd="0" parTransId="{13615978-A5AC-4CD0-9391-163A193FB34C}" sibTransId="{6C94AE45-3CDA-4A25-8959-7656439E2147}"/>
    <dgm:cxn modelId="{DE5DC757-7472-4147-BDFC-9912200F1AFC}" type="presOf" srcId="{B47AC782-C6F3-46EC-9AF1-91285B56D99F}" destId="{686BDD10-0D17-407E-8C8D-7BEF9E73F997}" srcOrd="0" destOrd="0" presId="urn:microsoft.com/office/officeart/2005/8/layout/radial5"/>
    <dgm:cxn modelId="{DC206987-5875-4F74-889E-0768BE7AC7CD}" type="presOf" srcId="{A71233FF-11B2-4B33-BC38-4AB159612A8C}" destId="{5A92C156-FC6D-477A-A7AA-ACD5D0D16ADF}" srcOrd="0" destOrd="0" presId="urn:microsoft.com/office/officeart/2005/8/layout/radial5"/>
    <dgm:cxn modelId="{BE7F628A-881C-4ADB-9388-9D8046F94B3A}" type="presOf" srcId="{F2BCD1BA-625A-42F6-B60A-850146AC7ABA}" destId="{4CF39220-5280-4B26-B7CF-124A838539C5}" srcOrd="0" destOrd="0" presId="urn:microsoft.com/office/officeart/2005/8/layout/radial5"/>
    <dgm:cxn modelId="{2D9145A4-65BA-4CDB-BC5E-6E28625A83DF}" type="presOf" srcId="{8D75786F-27C7-4F6C-A472-1B8509B96798}" destId="{EEFBE1A4-24A6-4E29-8B26-31A6BB3AA277}" srcOrd="1" destOrd="0" presId="urn:microsoft.com/office/officeart/2005/8/layout/radial5"/>
    <dgm:cxn modelId="{36E76BAA-CCD0-427B-A331-33483CF4FDF1}" type="presOf" srcId="{CC6D018A-EDE4-49B3-914A-68D905010225}" destId="{4D9DC529-3640-4570-B533-9148AA1BDE53}" srcOrd="0" destOrd="0" presId="urn:microsoft.com/office/officeart/2005/8/layout/radial5"/>
    <dgm:cxn modelId="{C264B0AF-6591-4F1A-AF76-E5C9B240DCF6}" type="presOf" srcId="{79F07B75-BE86-44B6-8668-F9A03DBEFEC6}" destId="{55EF7161-7117-44C4-AD7E-5863D6CA06A1}" srcOrd="1" destOrd="0" presId="urn:microsoft.com/office/officeart/2005/8/layout/radial5"/>
    <dgm:cxn modelId="{9AC790B0-2300-4EC9-914B-24ACF14A2F58}" type="presOf" srcId="{87B23D02-790E-462E-936F-322789555336}" destId="{0F8D0AC7-7668-4E6C-8ECC-C796AA8624AA}" srcOrd="1" destOrd="0" presId="urn:microsoft.com/office/officeart/2005/8/layout/radial5"/>
    <dgm:cxn modelId="{0573A2B2-BDC3-466F-A65F-68A6138882C0}" srcId="{F2BCD1BA-625A-42F6-B60A-850146AC7ABA}" destId="{97E6919B-38E0-4280-8CB0-F06BF6A73E8D}" srcOrd="3" destOrd="0" parTransId="{D78CBBDE-AAF9-4E61-A06A-ABEDB5E0A5D0}" sibTransId="{3DD2DB69-CB80-4489-9253-58ED68037DAB}"/>
    <dgm:cxn modelId="{205626B6-5CB5-45BC-95D8-B461BDEF7D0A}" srcId="{F2BCD1BA-625A-42F6-B60A-850146AC7ABA}" destId="{23D9E740-170A-4103-A433-611832BEE29E}" srcOrd="1" destOrd="0" parTransId="{87B23D02-790E-462E-936F-322789555336}" sibTransId="{7DB54C1A-7EA3-4BC4-A6E5-01709E737E9C}"/>
    <dgm:cxn modelId="{4B01E0CA-FF64-49AC-BDA4-C58B3D1447F1}" srcId="{8D2D424D-7CE6-45B8-9F21-F36D69BEBFC4}" destId="{F2BCD1BA-625A-42F6-B60A-850146AC7ABA}" srcOrd="0" destOrd="0" parTransId="{D6EBED1F-21C6-4568-A05F-CD79C0355F1D}" sibTransId="{E1154FCE-BD9F-4BA4-A62F-696116150BC5}"/>
    <dgm:cxn modelId="{3F2D85CE-7262-464C-B156-913DE6B2DDCA}" srcId="{F2BCD1BA-625A-42F6-B60A-850146AC7ABA}" destId="{CC6D018A-EDE4-49B3-914A-68D905010225}" srcOrd="0" destOrd="0" parTransId="{79F07B75-BE86-44B6-8668-F9A03DBEFEC6}" sibTransId="{ECDCA59D-207E-48F1-B6CB-90FA9EA18BF6}"/>
    <dgm:cxn modelId="{16398AE4-4AEE-46EB-9748-08CD63713ADC}" type="presOf" srcId="{8D2D424D-7CE6-45B8-9F21-F36D69BEBFC4}" destId="{E1849D9C-D7AD-4E37-94DA-AFB456EB9098}" srcOrd="0" destOrd="0" presId="urn:microsoft.com/office/officeart/2005/8/layout/radial5"/>
    <dgm:cxn modelId="{6CA7A4EF-13AE-41C2-AF18-B611AD2BD514}" srcId="{F2BCD1BA-625A-42F6-B60A-850146AC7ABA}" destId="{A71233FF-11B2-4B33-BC38-4AB159612A8C}" srcOrd="4" destOrd="0" parTransId="{8D75786F-27C7-4F6C-A472-1B8509B96798}" sibTransId="{8E06E799-D4E8-4FDF-871D-475C050DD11C}"/>
    <dgm:cxn modelId="{51E7CCF0-F9B3-4400-B466-7F63132EA585}" type="presOf" srcId="{13615978-A5AC-4CD0-9391-163A193FB34C}" destId="{B8C13DF3-F656-4304-9AEC-2E087FBB64EC}" srcOrd="1" destOrd="0" presId="urn:microsoft.com/office/officeart/2005/8/layout/radial5"/>
    <dgm:cxn modelId="{0DE45AF7-12A8-49F6-9575-8E5990860E6C}" type="presOf" srcId="{87B23D02-790E-462E-936F-322789555336}" destId="{AFE92A27-2687-4295-9F62-3F6AFDCF10D7}" srcOrd="0" destOrd="0" presId="urn:microsoft.com/office/officeart/2005/8/layout/radial5"/>
    <dgm:cxn modelId="{C3D6A4F9-21EC-4AF2-B8FB-1E0F8DB78A07}" type="presOf" srcId="{23D9E740-170A-4103-A433-611832BEE29E}" destId="{2FE237C9-44DC-45DC-8231-7C2EF1D0F5E7}" srcOrd="0" destOrd="0" presId="urn:microsoft.com/office/officeart/2005/8/layout/radial5"/>
    <dgm:cxn modelId="{19CDFC96-59B2-4F5C-B261-71F8D50B3229}" type="presParOf" srcId="{E1849D9C-D7AD-4E37-94DA-AFB456EB9098}" destId="{4CF39220-5280-4B26-B7CF-124A838539C5}" srcOrd="0" destOrd="0" presId="urn:microsoft.com/office/officeart/2005/8/layout/radial5"/>
    <dgm:cxn modelId="{45533514-F1E2-4348-9670-2BD9B76616DA}" type="presParOf" srcId="{E1849D9C-D7AD-4E37-94DA-AFB456EB9098}" destId="{C8D18A75-E2A7-4701-88E4-95FFE762C94D}" srcOrd="1" destOrd="0" presId="urn:microsoft.com/office/officeart/2005/8/layout/radial5"/>
    <dgm:cxn modelId="{2D912C8B-F72A-4C9A-A1B5-4C9993CD85FF}" type="presParOf" srcId="{C8D18A75-E2A7-4701-88E4-95FFE762C94D}" destId="{55EF7161-7117-44C4-AD7E-5863D6CA06A1}" srcOrd="0" destOrd="0" presId="urn:microsoft.com/office/officeart/2005/8/layout/radial5"/>
    <dgm:cxn modelId="{53EEE0F9-1F4A-4602-B3B0-07F47B363F2A}" type="presParOf" srcId="{E1849D9C-D7AD-4E37-94DA-AFB456EB9098}" destId="{4D9DC529-3640-4570-B533-9148AA1BDE53}" srcOrd="2" destOrd="0" presId="urn:microsoft.com/office/officeart/2005/8/layout/radial5"/>
    <dgm:cxn modelId="{EA5496E3-1D66-4F40-8648-1541B6A539F4}" type="presParOf" srcId="{E1849D9C-D7AD-4E37-94DA-AFB456EB9098}" destId="{AFE92A27-2687-4295-9F62-3F6AFDCF10D7}" srcOrd="3" destOrd="0" presId="urn:microsoft.com/office/officeart/2005/8/layout/radial5"/>
    <dgm:cxn modelId="{D6E70403-1448-4374-A929-71A7016C3FFD}" type="presParOf" srcId="{AFE92A27-2687-4295-9F62-3F6AFDCF10D7}" destId="{0F8D0AC7-7668-4E6C-8ECC-C796AA8624AA}" srcOrd="0" destOrd="0" presId="urn:microsoft.com/office/officeart/2005/8/layout/radial5"/>
    <dgm:cxn modelId="{5926B096-9969-448A-B664-A03493D68A71}" type="presParOf" srcId="{E1849D9C-D7AD-4E37-94DA-AFB456EB9098}" destId="{2FE237C9-44DC-45DC-8231-7C2EF1D0F5E7}" srcOrd="4" destOrd="0" presId="urn:microsoft.com/office/officeart/2005/8/layout/radial5"/>
    <dgm:cxn modelId="{9DA3E5AC-2022-4286-AA58-327FE28D5DCA}" type="presParOf" srcId="{E1849D9C-D7AD-4E37-94DA-AFB456EB9098}" destId="{A47C662F-C288-42A0-90D9-417A9A094C5C}" srcOrd="5" destOrd="0" presId="urn:microsoft.com/office/officeart/2005/8/layout/radial5"/>
    <dgm:cxn modelId="{C86BCA3D-9F30-405F-A7AB-E4FDA328EE55}" type="presParOf" srcId="{A47C662F-C288-42A0-90D9-417A9A094C5C}" destId="{B8C13DF3-F656-4304-9AEC-2E087FBB64EC}" srcOrd="0" destOrd="0" presId="urn:microsoft.com/office/officeart/2005/8/layout/radial5"/>
    <dgm:cxn modelId="{C54F9457-D04E-44CC-8EA5-9071EEFC53B9}" type="presParOf" srcId="{E1849D9C-D7AD-4E37-94DA-AFB456EB9098}" destId="{686BDD10-0D17-407E-8C8D-7BEF9E73F997}" srcOrd="6" destOrd="0" presId="urn:microsoft.com/office/officeart/2005/8/layout/radial5"/>
    <dgm:cxn modelId="{1F5E716A-4869-4297-A5BE-026319338EA0}" type="presParOf" srcId="{E1849D9C-D7AD-4E37-94DA-AFB456EB9098}" destId="{9BC0A967-C656-4820-9573-B5E8CE70D837}" srcOrd="7" destOrd="0" presId="urn:microsoft.com/office/officeart/2005/8/layout/radial5"/>
    <dgm:cxn modelId="{731BC743-16A0-4854-A08F-FAD432B274DB}" type="presParOf" srcId="{9BC0A967-C656-4820-9573-B5E8CE70D837}" destId="{5C66856D-DB85-4513-8F74-EE637B22036A}" srcOrd="0" destOrd="0" presId="urn:microsoft.com/office/officeart/2005/8/layout/radial5"/>
    <dgm:cxn modelId="{E90E4A6B-C589-456D-BA51-AA800DC5350C}" type="presParOf" srcId="{E1849D9C-D7AD-4E37-94DA-AFB456EB9098}" destId="{AB20E8B1-9B62-46E0-A7D9-843AB931C6D4}" srcOrd="8" destOrd="0" presId="urn:microsoft.com/office/officeart/2005/8/layout/radial5"/>
    <dgm:cxn modelId="{8DD545D3-BC63-4ABF-83A2-B745419C838C}" type="presParOf" srcId="{E1849D9C-D7AD-4E37-94DA-AFB456EB9098}" destId="{17EA99B8-7DD0-4D8C-8136-1F68E092A368}" srcOrd="9" destOrd="0" presId="urn:microsoft.com/office/officeart/2005/8/layout/radial5"/>
    <dgm:cxn modelId="{B00D2E20-CFDE-4E4D-8EB6-A79C46034DAF}" type="presParOf" srcId="{17EA99B8-7DD0-4D8C-8136-1F68E092A368}" destId="{EEFBE1A4-24A6-4E29-8B26-31A6BB3AA277}" srcOrd="0" destOrd="0" presId="urn:microsoft.com/office/officeart/2005/8/layout/radial5"/>
    <dgm:cxn modelId="{6D01603D-07A9-4520-BB5A-C6D59EB0C472}" type="presParOf" srcId="{E1849D9C-D7AD-4E37-94DA-AFB456EB9098}" destId="{5A92C156-FC6D-477A-A7AA-ACD5D0D16ADF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80A360-507B-4A99-8077-D41439EA081D}" type="doc">
      <dgm:prSet loTypeId="urn:microsoft.com/office/officeart/2005/8/layout/lProcess3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7B032447-83FE-492A-85B0-CF8D2366242F}">
      <dgm:prSet custT="1"/>
      <dgm:spPr/>
      <dgm:t>
        <a:bodyPr/>
        <a:lstStyle/>
        <a:p>
          <a:r>
            <a:rPr lang="es-CO" sz="2400" dirty="0"/>
            <a:t>Acoso escolar (</a:t>
          </a:r>
          <a:r>
            <a:rPr lang="es-CO" sz="2400" dirty="0" err="1"/>
            <a:t>bullying</a:t>
          </a:r>
          <a:r>
            <a:rPr lang="es-CO" sz="2400" dirty="0"/>
            <a:t>)</a:t>
          </a:r>
        </a:p>
      </dgm:t>
    </dgm:pt>
    <dgm:pt modelId="{5CA9D648-3E9A-4A2D-B248-646F54711162}" type="parTrans" cxnId="{29FB5A54-A3E9-4DCA-9E23-259B54B778B4}">
      <dgm:prSet/>
      <dgm:spPr/>
      <dgm:t>
        <a:bodyPr/>
        <a:lstStyle/>
        <a:p>
          <a:endParaRPr lang="es-CO" sz="1400">
            <a:solidFill>
              <a:srgbClr val="242858"/>
            </a:solidFill>
          </a:endParaRPr>
        </a:p>
      </dgm:t>
    </dgm:pt>
    <dgm:pt modelId="{08A8F7BA-0A2F-4E85-8EB5-CD3D8DE775CB}" type="sibTrans" cxnId="{29FB5A54-A3E9-4DCA-9E23-259B54B778B4}">
      <dgm:prSet/>
      <dgm:spPr/>
      <dgm:t>
        <a:bodyPr/>
        <a:lstStyle/>
        <a:p>
          <a:endParaRPr lang="es-CO" sz="1400">
            <a:solidFill>
              <a:srgbClr val="242858"/>
            </a:solidFill>
          </a:endParaRPr>
        </a:p>
      </dgm:t>
    </dgm:pt>
    <dgm:pt modelId="{DA98F3CF-E24B-41E5-B16C-A0515E645C63}">
      <dgm:prSet custT="1"/>
      <dgm:spPr/>
      <dgm:t>
        <a:bodyPr/>
        <a:lstStyle/>
        <a:p>
          <a:r>
            <a:rPr lang="es-CO" sz="2400" dirty="0"/>
            <a:t>Ciber acoso (ciber </a:t>
          </a:r>
          <a:r>
            <a:rPr lang="es-CO" sz="2400" dirty="0" err="1"/>
            <a:t>bullying</a:t>
          </a:r>
          <a:r>
            <a:rPr lang="es-CO" sz="2400" dirty="0"/>
            <a:t>)</a:t>
          </a:r>
        </a:p>
      </dgm:t>
    </dgm:pt>
    <dgm:pt modelId="{1F2A584B-CFE8-471D-B1B0-A502A9FF5E46}" type="parTrans" cxnId="{E423AD69-212F-491E-B7FF-2FFEC29B943F}">
      <dgm:prSet/>
      <dgm:spPr/>
      <dgm:t>
        <a:bodyPr/>
        <a:lstStyle/>
        <a:p>
          <a:endParaRPr lang="es-CO" sz="1400">
            <a:solidFill>
              <a:srgbClr val="242858"/>
            </a:solidFill>
          </a:endParaRPr>
        </a:p>
      </dgm:t>
    </dgm:pt>
    <dgm:pt modelId="{48C98B04-F9E6-48AE-9EDA-1B4BCA5B9717}" type="sibTrans" cxnId="{E423AD69-212F-491E-B7FF-2FFEC29B943F}">
      <dgm:prSet/>
      <dgm:spPr/>
      <dgm:t>
        <a:bodyPr/>
        <a:lstStyle/>
        <a:p>
          <a:endParaRPr lang="es-CO" sz="1400">
            <a:solidFill>
              <a:srgbClr val="242858"/>
            </a:solidFill>
          </a:endParaRPr>
        </a:p>
      </dgm:t>
    </dgm:pt>
    <dgm:pt modelId="{E9B949B9-9643-4E56-87A3-7FC76EB351A9}">
      <dgm:prSet custT="1"/>
      <dgm:spPr/>
      <dgm:t>
        <a:bodyPr/>
        <a:lstStyle/>
        <a:p>
          <a:r>
            <a:rPr lang="es-CO" sz="2400" dirty="0"/>
            <a:t>Violencia sexual</a:t>
          </a:r>
        </a:p>
      </dgm:t>
    </dgm:pt>
    <dgm:pt modelId="{B4535393-C314-4DB5-8A00-B5DF92821650}" type="parTrans" cxnId="{B1A5BCCE-A86A-4C93-BFF2-FF5A54A16001}">
      <dgm:prSet/>
      <dgm:spPr/>
      <dgm:t>
        <a:bodyPr/>
        <a:lstStyle/>
        <a:p>
          <a:endParaRPr lang="es-CO" sz="1400">
            <a:solidFill>
              <a:srgbClr val="242858"/>
            </a:solidFill>
          </a:endParaRPr>
        </a:p>
      </dgm:t>
    </dgm:pt>
    <dgm:pt modelId="{28E003D5-DA5B-4C55-B548-AE0D2BD11542}" type="sibTrans" cxnId="{B1A5BCCE-A86A-4C93-BFF2-FF5A54A16001}">
      <dgm:prSet/>
      <dgm:spPr/>
      <dgm:t>
        <a:bodyPr/>
        <a:lstStyle/>
        <a:p>
          <a:endParaRPr lang="es-CO" sz="1400">
            <a:solidFill>
              <a:srgbClr val="242858"/>
            </a:solidFill>
          </a:endParaRPr>
        </a:p>
      </dgm:t>
    </dgm:pt>
    <dgm:pt modelId="{205E3AC0-C104-4E14-9EC2-E1F6002DFDFB}">
      <dgm:prSet phldr="0"/>
      <dgm:spPr/>
      <dgm:t>
        <a:bodyPr/>
        <a:lstStyle/>
        <a:p>
          <a:r>
            <a:rPr lang="es-CO" dirty="0">
              <a:latin typeface="Calibri Light" panose="020F0302020204030204"/>
            </a:rPr>
            <a:t>Discriminación.</a:t>
          </a:r>
        </a:p>
      </dgm:t>
    </dgm:pt>
    <dgm:pt modelId="{B51E132A-D0F3-4E60-A767-AD7EDD362E82}" type="parTrans" cxnId="{74ED6637-E3E4-4727-B581-1757B192FA9C}">
      <dgm:prSet/>
      <dgm:spPr/>
    </dgm:pt>
    <dgm:pt modelId="{E4402939-0030-45E3-B03F-D828D0EF3DD7}" type="sibTrans" cxnId="{74ED6637-E3E4-4727-B581-1757B192FA9C}">
      <dgm:prSet/>
      <dgm:spPr/>
    </dgm:pt>
    <dgm:pt modelId="{04F2BBD6-870C-4C34-9523-EE60B3B8DED8}" type="pres">
      <dgm:prSet presAssocID="{F480A360-507B-4A99-8077-D41439EA081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EA82224-EB86-4B88-8ACF-BF8D22673773}" type="pres">
      <dgm:prSet presAssocID="{7B032447-83FE-492A-85B0-CF8D2366242F}" presName="horFlow" presStyleCnt="0"/>
      <dgm:spPr/>
    </dgm:pt>
    <dgm:pt modelId="{1778B1EA-6921-464A-9BF5-2FBAB470CFA4}" type="pres">
      <dgm:prSet presAssocID="{7B032447-83FE-492A-85B0-CF8D2366242F}" presName="bigChev" presStyleLbl="node1" presStyleIdx="0" presStyleCnt="4" custScaleX="116797"/>
      <dgm:spPr/>
    </dgm:pt>
    <dgm:pt modelId="{6A4478EB-7B16-4701-A603-5C50B9A28F30}" type="pres">
      <dgm:prSet presAssocID="{7B032447-83FE-492A-85B0-CF8D2366242F}" presName="vSp" presStyleCnt="0"/>
      <dgm:spPr/>
    </dgm:pt>
    <dgm:pt modelId="{F369BE9C-BB37-422F-99D8-4201F85CA3CF}" type="pres">
      <dgm:prSet presAssocID="{DA98F3CF-E24B-41E5-B16C-A0515E645C63}" presName="horFlow" presStyleCnt="0"/>
      <dgm:spPr/>
    </dgm:pt>
    <dgm:pt modelId="{A1008CE4-F289-4DF4-9C48-B542B4AEE843}" type="pres">
      <dgm:prSet presAssocID="{DA98F3CF-E24B-41E5-B16C-A0515E645C63}" presName="bigChev" presStyleLbl="node1" presStyleIdx="1" presStyleCnt="4" custScaleX="117782"/>
      <dgm:spPr/>
    </dgm:pt>
    <dgm:pt modelId="{DF6793D9-F18B-4268-AED3-3A0602AD9CE1}" type="pres">
      <dgm:prSet presAssocID="{DA98F3CF-E24B-41E5-B16C-A0515E645C63}" presName="vSp" presStyleCnt="0"/>
      <dgm:spPr/>
    </dgm:pt>
    <dgm:pt modelId="{5D275F3F-2A1C-4CE1-A123-852E5EDBA60C}" type="pres">
      <dgm:prSet presAssocID="{E9B949B9-9643-4E56-87A3-7FC76EB351A9}" presName="horFlow" presStyleCnt="0"/>
      <dgm:spPr/>
    </dgm:pt>
    <dgm:pt modelId="{3F0F6FC4-5FCF-4DA3-A265-276707E225C5}" type="pres">
      <dgm:prSet presAssocID="{E9B949B9-9643-4E56-87A3-7FC76EB351A9}" presName="bigChev" presStyleLbl="node1" presStyleIdx="2" presStyleCnt="4" custScaleX="112299"/>
      <dgm:spPr/>
    </dgm:pt>
    <dgm:pt modelId="{A744870C-2F03-4749-8002-9DA3D90838CE}" type="pres">
      <dgm:prSet presAssocID="{E9B949B9-9643-4E56-87A3-7FC76EB351A9}" presName="vSp" presStyleCnt="0"/>
      <dgm:spPr/>
    </dgm:pt>
    <dgm:pt modelId="{C2F993A0-2E90-498D-B350-390F16A1D28F}" type="pres">
      <dgm:prSet presAssocID="{205E3AC0-C104-4E14-9EC2-E1F6002DFDFB}" presName="horFlow" presStyleCnt="0"/>
      <dgm:spPr/>
    </dgm:pt>
    <dgm:pt modelId="{06C1BEF4-BFC0-4D56-B2F2-2F19A92DE83D}" type="pres">
      <dgm:prSet presAssocID="{205E3AC0-C104-4E14-9EC2-E1F6002DFDFB}" presName="bigChev" presStyleLbl="node1" presStyleIdx="3" presStyleCnt="4"/>
      <dgm:spPr/>
    </dgm:pt>
  </dgm:ptLst>
  <dgm:cxnLst>
    <dgm:cxn modelId="{FECA1B1E-7445-4C6E-AADF-2D6EF6BFBB29}" type="presOf" srcId="{205E3AC0-C104-4E14-9EC2-E1F6002DFDFB}" destId="{06C1BEF4-BFC0-4D56-B2F2-2F19A92DE83D}" srcOrd="0" destOrd="0" presId="urn:microsoft.com/office/officeart/2005/8/layout/lProcess3"/>
    <dgm:cxn modelId="{74ED6637-E3E4-4727-B581-1757B192FA9C}" srcId="{F480A360-507B-4A99-8077-D41439EA081D}" destId="{205E3AC0-C104-4E14-9EC2-E1F6002DFDFB}" srcOrd="3" destOrd="0" parTransId="{B51E132A-D0F3-4E60-A767-AD7EDD362E82}" sibTransId="{E4402939-0030-45E3-B03F-D828D0EF3DD7}"/>
    <dgm:cxn modelId="{AA479238-9D6F-4A02-A02A-8CF76F784F2D}" type="presOf" srcId="{E9B949B9-9643-4E56-87A3-7FC76EB351A9}" destId="{3F0F6FC4-5FCF-4DA3-A265-276707E225C5}" srcOrd="0" destOrd="0" presId="urn:microsoft.com/office/officeart/2005/8/layout/lProcess3"/>
    <dgm:cxn modelId="{56FAD643-1F70-4599-A355-B8529887F3FD}" type="presOf" srcId="{7B032447-83FE-492A-85B0-CF8D2366242F}" destId="{1778B1EA-6921-464A-9BF5-2FBAB470CFA4}" srcOrd="0" destOrd="0" presId="urn:microsoft.com/office/officeart/2005/8/layout/lProcess3"/>
    <dgm:cxn modelId="{E423AD69-212F-491E-B7FF-2FFEC29B943F}" srcId="{F480A360-507B-4A99-8077-D41439EA081D}" destId="{DA98F3CF-E24B-41E5-B16C-A0515E645C63}" srcOrd="1" destOrd="0" parTransId="{1F2A584B-CFE8-471D-B1B0-A502A9FF5E46}" sibTransId="{48C98B04-F9E6-48AE-9EDA-1B4BCA5B9717}"/>
    <dgm:cxn modelId="{F5FAA073-5FAF-44E5-B596-4D723984BF30}" type="presOf" srcId="{F480A360-507B-4A99-8077-D41439EA081D}" destId="{04F2BBD6-870C-4C34-9523-EE60B3B8DED8}" srcOrd="0" destOrd="0" presId="urn:microsoft.com/office/officeart/2005/8/layout/lProcess3"/>
    <dgm:cxn modelId="{29FB5A54-A3E9-4DCA-9E23-259B54B778B4}" srcId="{F480A360-507B-4A99-8077-D41439EA081D}" destId="{7B032447-83FE-492A-85B0-CF8D2366242F}" srcOrd="0" destOrd="0" parTransId="{5CA9D648-3E9A-4A2D-B248-646F54711162}" sibTransId="{08A8F7BA-0A2F-4E85-8EB5-CD3D8DE775CB}"/>
    <dgm:cxn modelId="{3FA376A5-D33B-4B29-B83D-229BBDF6EC05}" type="presOf" srcId="{DA98F3CF-E24B-41E5-B16C-A0515E645C63}" destId="{A1008CE4-F289-4DF4-9C48-B542B4AEE843}" srcOrd="0" destOrd="0" presId="urn:microsoft.com/office/officeart/2005/8/layout/lProcess3"/>
    <dgm:cxn modelId="{B1A5BCCE-A86A-4C93-BFF2-FF5A54A16001}" srcId="{F480A360-507B-4A99-8077-D41439EA081D}" destId="{E9B949B9-9643-4E56-87A3-7FC76EB351A9}" srcOrd="2" destOrd="0" parTransId="{B4535393-C314-4DB5-8A00-B5DF92821650}" sibTransId="{28E003D5-DA5B-4C55-B548-AE0D2BD11542}"/>
    <dgm:cxn modelId="{2F185622-08AE-4C77-AC84-0CCB50CC8494}" type="presParOf" srcId="{04F2BBD6-870C-4C34-9523-EE60B3B8DED8}" destId="{9EA82224-EB86-4B88-8ACF-BF8D22673773}" srcOrd="0" destOrd="0" presId="urn:microsoft.com/office/officeart/2005/8/layout/lProcess3"/>
    <dgm:cxn modelId="{3965CABD-D862-4B3F-8AE8-B045378A18E7}" type="presParOf" srcId="{9EA82224-EB86-4B88-8ACF-BF8D22673773}" destId="{1778B1EA-6921-464A-9BF5-2FBAB470CFA4}" srcOrd="0" destOrd="0" presId="urn:microsoft.com/office/officeart/2005/8/layout/lProcess3"/>
    <dgm:cxn modelId="{F4D0EB31-355E-4605-AAE2-3720F654174D}" type="presParOf" srcId="{04F2BBD6-870C-4C34-9523-EE60B3B8DED8}" destId="{6A4478EB-7B16-4701-A603-5C50B9A28F30}" srcOrd="1" destOrd="0" presId="urn:microsoft.com/office/officeart/2005/8/layout/lProcess3"/>
    <dgm:cxn modelId="{DAD3467A-4C47-4CA5-9FEF-9DCBD2059D67}" type="presParOf" srcId="{04F2BBD6-870C-4C34-9523-EE60B3B8DED8}" destId="{F369BE9C-BB37-422F-99D8-4201F85CA3CF}" srcOrd="2" destOrd="0" presId="urn:microsoft.com/office/officeart/2005/8/layout/lProcess3"/>
    <dgm:cxn modelId="{16B63B25-FFB4-4A15-991D-5D5E39898C16}" type="presParOf" srcId="{F369BE9C-BB37-422F-99D8-4201F85CA3CF}" destId="{A1008CE4-F289-4DF4-9C48-B542B4AEE843}" srcOrd="0" destOrd="0" presId="urn:microsoft.com/office/officeart/2005/8/layout/lProcess3"/>
    <dgm:cxn modelId="{18BA7D21-32A6-4F22-8FAA-307C7A70CADD}" type="presParOf" srcId="{04F2BBD6-870C-4C34-9523-EE60B3B8DED8}" destId="{DF6793D9-F18B-4268-AED3-3A0602AD9CE1}" srcOrd="3" destOrd="0" presId="urn:microsoft.com/office/officeart/2005/8/layout/lProcess3"/>
    <dgm:cxn modelId="{52206E08-5554-48E5-A351-B8A90592AA58}" type="presParOf" srcId="{04F2BBD6-870C-4C34-9523-EE60B3B8DED8}" destId="{5D275F3F-2A1C-4CE1-A123-852E5EDBA60C}" srcOrd="4" destOrd="0" presId="urn:microsoft.com/office/officeart/2005/8/layout/lProcess3"/>
    <dgm:cxn modelId="{ACDD4498-855D-4F2D-91A1-72ADA1EBDDDE}" type="presParOf" srcId="{5D275F3F-2A1C-4CE1-A123-852E5EDBA60C}" destId="{3F0F6FC4-5FCF-4DA3-A265-276707E225C5}" srcOrd="0" destOrd="0" presId="urn:microsoft.com/office/officeart/2005/8/layout/lProcess3"/>
    <dgm:cxn modelId="{DBFE9936-E5F7-4F74-992C-D4B59A8564FB}" type="presParOf" srcId="{04F2BBD6-870C-4C34-9523-EE60B3B8DED8}" destId="{A744870C-2F03-4749-8002-9DA3D90838CE}" srcOrd="5" destOrd="0" presId="urn:microsoft.com/office/officeart/2005/8/layout/lProcess3"/>
    <dgm:cxn modelId="{1D9435EB-45F7-4CEA-B65B-810B1C7C4563}" type="presParOf" srcId="{04F2BBD6-870C-4C34-9523-EE60B3B8DED8}" destId="{C2F993A0-2E90-498D-B350-390F16A1D28F}" srcOrd="6" destOrd="0" presId="urn:microsoft.com/office/officeart/2005/8/layout/lProcess3"/>
    <dgm:cxn modelId="{C122F10E-94D2-4C96-B29E-37FD63A9F607}" type="presParOf" srcId="{C2F993A0-2E90-498D-B350-390F16A1D28F}" destId="{06C1BEF4-BFC0-4D56-B2F2-2F19A92DE83D}" srcOrd="0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409BDC-819E-4067-A8E3-A9B6B6DC0975}" type="doc">
      <dgm:prSet loTypeId="urn:microsoft.com/office/officeart/2008/layout/LinedList" loCatId="list" qsTypeId="urn:microsoft.com/office/officeart/2005/8/quickstyle/simple1#20" qsCatId="simple" csTypeId="urn:microsoft.com/office/officeart/2005/8/colors/accent1_2#1" csCatId="accent1" phldr="1"/>
      <dgm:spPr/>
      <dgm:t>
        <a:bodyPr/>
        <a:lstStyle/>
        <a:p>
          <a:endParaRPr lang="es-CO"/>
        </a:p>
      </dgm:t>
    </dgm:pt>
    <dgm:pt modelId="{63A692AF-A5B9-4EEA-962E-164A12621A75}">
      <dgm:prSet/>
      <dgm:spPr/>
      <dgm:t>
        <a:bodyPr/>
        <a:lstStyle/>
        <a:p>
          <a:r>
            <a:rPr lang="es-CO" dirty="0"/>
            <a:t>1. Dar los lineamientos a las autoridades administrativas competentes y a los consejos territoriales de política social, acorde con las funciones y acciones que les corresponde en el Sistema Nacional de Convivencia Escolar, en particular y en relación con los comités municipales, distritales y departamentales de convivencia escolar y con la Ruta de Atención Integral.</a:t>
          </a:r>
        </a:p>
      </dgm:t>
    </dgm:pt>
    <dgm:pt modelId="{9B504B78-AAB1-422B-B3C5-37EE523EC621}" type="parTrans" cxnId="{C13D7954-D9C9-4C0D-874D-1666FD76A142}">
      <dgm:prSet/>
      <dgm:spPr/>
      <dgm:t>
        <a:bodyPr/>
        <a:lstStyle/>
        <a:p>
          <a:endParaRPr lang="es-CO"/>
        </a:p>
      </dgm:t>
    </dgm:pt>
    <dgm:pt modelId="{86C8AA62-3317-4731-A9E8-0415D2DC8901}" type="sibTrans" cxnId="{C13D7954-D9C9-4C0D-874D-1666FD76A142}">
      <dgm:prSet/>
      <dgm:spPr/>
      <dgm:t>
        <a:bodyPr/>
        <a:lstStyle/>
        <a:p>
          <a:endParaRPr lang="es-CO"/>
        </a:p>
      </dgm:t>
    </dgm:pt>
    <dgm:pt modelId="{7B59D086-E863-4F5E-AEF3-18E5A669A91A}">
      <dgm:prSet/>
      <dgm:spPr/>
      <dgm:t>
        <a:bodyPr/>
        <a:lstStyle/>
        <a:p>
          <a:r>
            <a:rPr lang="es-CO" dirty="0"/>
            <a:t>2. Atender y orientar a niños, niñas y adolescentes a través de las autoridades administrativas competentes, en el ejercicio y restablecimiento de sus derechos humanos, sexuales y reproductivos.</a:t>
          </a:r>
        </a:p>
      </dgm:t>
    </dgm:pt>
    <dgm:pt modelId="{55DA6B4F-E3C2-48AA-9986-83A3DD769C9A}" type="parTrans" cxnId="{2D3BC92A-832C-4C16-9D3F-63BC9EF67E3C}">
      <dgm:prSet/>
      <dgm:spPr/>
      <dgm:t>
        <a:bodyPr/>
        <a:lstStyle/>
        <a:p>
          <a:endParaRPr lang="es-CO"/>
        </a:p>
      </dgm:t>
    </dgm:pt>
    <dgm:pt modelId="{D0FEAF42-63A7-4B6C-8321-D436661B5718}" type="sibTrans" cxnId="{2D3BC92A-832C-4C16-9D3F-63BC9EF67E3C}">
      <dgm:prSet/>
      <dgm:spPr/>
      <dgm:t>
        <a:bodyPr/>
        <a:lstStyle/>
        <a:p>
          <a:endParaRPr lang="es-CO"/>
        </a:p>
      </dgm:t>
    </dgm:pt>
    <dgm:pt modelId="{C288D606-85EB-4CA9-9D73-FF99E10AAF0B}">
      <dgm:prSet/>
      <dgm:spPr/>
      <dgm:t>
        <a:bodyPr/>
        <a:lstStyle/>
        <a:p>
          <a:r>
            <a:rPr lang="es-CO"/>
            <a:t>3. Recibir denuncias y adoptar las medidas de emergencia y de protección necesarias en los casos en que los niños, las niñas y los adolescentes sean víctimas de delitos, o en aquellos casos que corresponden a convivencia escolar o vulneración de derechos sexuales y reproductivos y que provienen de la activación de la ruta de atención integral por parte de los rectores de los establecimientos educativos.</a:t>
          </a:r>
        </a:p>
      </dgm:t>
    </dgm:pt>
    <dgm:pt modelId="{0964D505-2C50-405F-ABEA-A5451CEB401C}" type="parTrans" cxnId="{1F4145D0-273F-40B3-AA79-1D321A5A28EF}">
      <dgm:prSet/>
      <dgm:spPr/>
      <dgm:t>
        <a:bodyPr/>
        <a:lstStyle/>
        <a:p>
          <a:endParaRPr lang="es-CO"/>
        </a:p>
      </dgm:t>
    </dgm:pt>
    <dgm:pt modelId="{ABB6189F-D26A-490A-B144-146928DC0183}" type="sibTrans" cxnId="{1F4145D0-273F-40B3-AA79-1D321A5A28EF}">
      <dgm:prSet/>
      <dgm:spPr/>
      <dgm:t>
        <a:bodyPr/>
        <a:lstStyle/>
        <a:p>
          <a:endParaRPr lang="es-CO"/>
        </a:p>
      </dgm:t>
    </dgm:pt>
    <dgm:pt modelId="{F28B3047-D272-4451-B201-CCD11522EA74}">
      <dgm:prSet/>
      <dgm:spPr/>
      <dgm:t>
        <a:bodyPr/>
        <a:lstStyle/>
        <a:p>
          <a:r>
            <a:rPr lang="es-CO" dirty="0"/>
            <a:t>4. Adoptar medidas de prevención o protección, a través de la acción del comisario de familia, una vez agotada la instancia del comité escolar de convivencia de que trata la presente ley.</a:t>
          </a:r>
        </a:p>
      </dgm:t>
    </dgm:pt>
    <dgm:pt modelId="{5A5DFB22-1B16-4AE1-9216-0436F1363D49}" type="parTrans" cxnId="{F2060E28-3569-42C6-8838-D418A805D37C}">
      <dgm:prSet/>
      <dgm:spPr/>
      <dgm:t>
        <a:bodyPr/>
        <a:lstStyle/>
        <a:p>
          <a:endParaRPr lang="es-CO"/>
        </a:p>
      </dgm:t>
    </dgm:pt>
    <dgm:pt modelId="{C53E6647-A110-4B2D-8C58-B382F391BC62}" type="sibTrans" cxnId="{F2060E28-3569-42C6-8838-D418A805D37C}">
      <dgm:prSet/>
      <dgm:spPr/>
      <dgm:t>
        <a:bodyPr/>
        <a:lstStyle/>
        <a:p>
          <a:endParaRPr lang="es-CO"/>
        </a:p>
      </dgm:t>
    </dgm:pt>
    <dgm:pt modelId="{EC52824F-03D9-4195-91FA-13A09EB1DD21}">
      <dgm:prSet/>
      <dgm:spPr/>
      <dgm:t>
        <a:bodyPr/>
        <a:lstStyle/>
        <a:p>
          <a:r>
            <a:rPr lang="es-CO" dirty="0"/>
            <a:t>5. Realizar seguimiento y reportar al Sistema de Información Unificado de Convivencia Escolar directamente o a través de las autoridades administrativas competentes, los casos que le sean remitidos, atendiendo a los protocolos que se establezcan, de conformidad con la reglamentación que para tal fin se expida.</a:t>
          </a:r>
        </a:p>
      </dgm:t>
    </dgm:pt>
    <dgm:pt modelId="{138950DF-D432-4321-A2B2-7CCD2E822483}" type="parTrans" cxnId="{3875CD96-D8EB-4215-8596-DA41B72415F3}">
      <dgm:prSet/>
      <dgm:spPr/>
      <dgm:t>
        <a:bodyPr/>
        <a:lstStyle/>
        <a:p>
          <a:endParaRPr lang="es-CO"/>
        </a:p>
      </dgm:t>
    </dgm:pt>
    <dgm:pt modelId="{E91A128E-D470-440A-B7E8-D5EE9A23078C}" type="sibTrans" cxnId="{3875CD96-D8EB-4215-8596-DA41B72415F3}">
      <dgm:prSet/>
      <dgm:spPr/>
      <dgm:t>
        <a:bodyPr/>
        <a:lstStyle/>
        <a:p>
          <a:endParaRPr lang="es-CO"/>
        </a:p>
      </dgm:t>
    </dgm:pt>
    <dgm:pt modelId="{3082BAD8-BEEA-4974-9277-6F3584D588CD}" type="pres">
      <dgm:prSet presAssocID="{15409BDC-819E-4067-A8E3-A9B6B6DC0975}" presName="vert0" presStyleCnt="0">
        <dgm:presLayoutVars>
          <dgm:dir/>
          <dgm:animOne val="branch"/>
          <dgm:animLvl val="lvl"/>
        </dgm:presLayoutVars>
      </dgm:prSet>
      <dgm:spPr/>
    </dgm:pt>
    <dgm:pt modelId="{44E4D4BB-6B7F-41A2-89F9-8F76BDBEC0A6}" type="pres">
      <dgm:prSet presAssocID="{63A692AF-A5B9-4EEA-962E-164A12621A75}" presName="thickLine" presStyleLbl="alignNode1" presStyleIdx="0" presStyleCnt="5"/>
      <dgm:spPr/>
    </dgm:pt>
    <dgm:pt modelId="{36FDD646-E574-4CE9-8E3E-718A5F4916C6}" type="pres">
      <dgm:prSet presAssocID="{63A692AF-A5B9-4EEA-962E-164A12621A75}" presName="horz1" presStyleCnt="0"/>
      <dgm:spPr/>
    </dgm:pt>
    <dgm:pt modelId="{16F76984-7C50-49CC-806F-7355F67355DC}" type="pres">
      <dgm:prSet presAssocID="{63A692AF-A5B9-4EEA-962E-164A12621A75}" presName="tx1" presStyleLbl="revTx" presStyleIdx="0" presStyleCnt="5"/>
      <dgm:spPr/>
    </dgm:pt>
    <dgm:pt modelId="{3D3594C3-3961-477C-8256-23D87DC025E3}" type="pres">
      <dgm:prSet presAssocID="{63A692AF-A5B9-4EEA-962E-164A12621A75}" presName="vert1" presStyleCnt="0"/>
      <dgm:spPr/>
    </dgm:pt>
    <dgm:pt modelId="{712CC622-944B-4831-A8B2-4E8A2C468C1D}" type="pres">
      <dgm:prSet presAssocID="{7B59D086-E863-4F5E-AEF3-18E5A669A91A}" presName="thickLine" presStyleLbl="alignNode1" presStyleIdx="1" presStyleCnt="5"/>
      <dgm:spPr/>
    </dgm:pt>
    <dgm:pt modelId="{95C34CB6-B16C-414F-817C-BA46C9AF8AAB}" type="pres">
      <dgm:prSet presAssocID="{7B59D086-E863-4F5E-AEF3-18E5A669A91A}" presName="horz1" presStyleCnt="0"/>
      <dgm:spPr/>
    </dgm:pt>
    <dgm:pt modelId="{C6AC75F2-0E02-4F04-96D3-CA488EECB651}" type="pres">
      <dgm:prSet presAssocID="{7B59D086-E863-4F5E-AEF3-18E5A669A91A}" presName="tx1" presStyleLbl="revTx" presStyleIdx="1" presStyleCnt="5"/>
      <dgm:spPr/>
    </dgm:pt>
    <dgm:pt modelId="{C9D83C8B-B742-4532-A877-8404B95ADAB5}" type="pres">
      <dgm:prSet presAssocID="{7B59D086-E863-4F5E-AEF3-18E5A669A91A}" presName="vert1" presStyleCnt="0"/>
      <dgm:spPr/>
    </dgm:pt>
    <dgm:pt modelId="{E4F03A96-4D2E-4610-A9FE-3A931BE815F0}" type="pres">
      <dgm:prSet presAssocID="{C288D606-85EB-4CA9-9D73-FF99E10AAF0B}" presName="thickLine" presStyleLbl="alignNode1" presStyleIdx="2" presStyleCnt="5"/>
      <dgm:spPr/>
    </dgm:pt>
    <dgm:pt modelId="{52C23A9D-D613-49D2-9890-C97A3A9FB72C}" type="pres">
      <dgm:prSet presAssocID="{C288D606-85EB-4CA9-9D73-FF99E10AAF0B}" presName="horz1" presStyleCnt="0"/>
      <dgm:spPr/>
    </dgm:pt>
    <dgm:pt modelId="{3E665533-0E36-40A8-B101-7C78AD0B945D}" type="pres">
      <dgm:prSet presAssocID="{C288D606-85EB-4CA9-9D73-FF99E10AAF0B}" presName="tx1" presStyleLbl="revTx" presStyleIdx="2" presStyleCnt="5"/>
      <dgm:spPr/>
    </dgm:pt>
    <dgm:pt modelId="{69A9B442-5727-4E62-9421-88C2D8D431BB}" type="pres">
      <dgm:prSet presAssocID="{C288D606-85EB-4CA9-9D73-FF99E10AAF0B}" presName="vert1" presStyleCnt="0"/>
      <dgm:spPr/>
    </dgm:pt>
    <dgm:pt modelId="{09A56C9F-7DC6-410D-BF7E-66D33A20CB07}" type="pres">
      <dgm:prSet presAssocID="{F28B3047-D272-4451-B201-CCD11522EA74}" presName="thickLine" presStyleLbl="alignNode1" presStyleIdx="3" presStyleCnt="5"/>
      <dgm:spPr/>
    </dgm:pt>
    <dgm:pt modelId="{848D7914-A9FC-40E2-B801-348DD54D5B6F}" type="pres">
      <dgm:prSet presAssocID="{F28B3047-D272-4451-B201-CCD11522EA74}" presName="horz1" presStyleCnt="0"/>
      <dgm:spPr/>
    </dgm:pt>
    <dgm:pt modelId="{1DC72CA4-01F3-4880-A1A2-0A4D4FF1D287}" type="pres">
      <dgm:prSet presAssocID="{F28B3047-D272-4451-B201-CCD11522EA74}" presName="tx1" presStyleLbl="revTx" presStyleIdx="3" presStyleCnt="5"/>
      <dgm:spPr/>
    </dgm:pt>
    <dgm:pt modelId="{0FA2EDA6-236C-4F56-942E-89E09F7AD690}" type="pres">
      <dgm:prSet presAssocID="{F28B3047-D272-4451-B201-CCD11522EA74}" presName="vert1" presStyleCnt="0"/>
      <dgm:spPr/>
    </dgm:pt>
    <dgm:pt modelId="{88264533-07FC-44DA-A0BC-5A2C940A30EB}" type="pres">
      <dgm:prSet presAssocID="{EC52824F-03D9-4195-91FA-13A09EB1DD21}" presName="thickLine" presStyleLbl="alignNode1" presStyleIdx="4" presStyleCnt="5"/>
      <dgm:spPr/>
    </dgm:pt>
    <dgm:pt modelId="{5212554D-BFE8-4B78-9267-5DAC62BE4307}" type="pres">
      <dgm:prSet presAssocID="{EC52824F-03D9-4195-91FA-13A09EB1DD21}" presName="horz1" presStyleCnt="0"/>
      <dgm:spPr/>
    </dgm:pt>
    <dgm:pt modelId="{8F2A3198-FDAE-4608-B5F8-93385C78C34A}" type="pres">
      <dgm:prSet presAssocID="{EC52824F-03D9-4195-91FA-13A09EB1DD21}" presName="tx1" presStyleLbl="revTx" presStyleIdx="4" presStyleCnt="5"/>
      <dgm:spPr/>
    </dgm:pt>
    <dgm:pt modelId="{703F342F-7C39-4F9C-B9C6-33A691396E17}" type="pres">
      <dgm:prSet presAssocID="{EC52824F-03D9-4195-91FA-13A09EB1DD21}" presName="vert1" presStyleCnt="0"/>
      <dgm:spPr/>
    </dgm:pt>
  </dgm:ptLst>
  <dgm:cxnLst>
    <dgm:cxn modelId="{BBF62505-FFCC-4F2B-87FE-8582AE7BC9E4}" type="presOf" srcId="{15409BDC-819E-4067-A8E3-A9B6B6DC0975}" destId="{3082BAD8-BEEA-4974-9277-6F3584D588CD}" srcOrd="0" destOrd="0" presId="urn:microsoft.com/office/officeart/2008/layout/LinedList"/>
    <dgm:cxn modelId="{E4C36307-0B2E-43E1-AF63-4DB2F91F34EE}" type="presOf" srcId="{63A692AF-A5B9-4EEA-962E-164A12621A75}" destId="{16F76984-7C50-49CC-806F-7355F67355DC}" srcOrd="0" destOrd="0" presId="urn:microsoft.com/office/officeart/2008/layout/LinedList"/>
    <dgm:cxn modelId="{1FE6AA22-258E-4A86-ACF2-286052E51BAE}" type="presOf" srcId="{EC52824F-03D9-4195-91FA-13A09EB1DD21}" destId="{8F2A3198-FDAE-4608-B5F8-93385C78C34A}" srcOrd="0" destOrd="0" presId="urn:microsoft.com/office/officeart/2008/layout/LinedList"/>
    <dgm:cxn modelId="{F2060E28-3569-42C6-8838-D418A805D37C}" srcId="{15409BDC-819E-4067-A8E3-A9B6B6DC0975}" destId="{F28B3047-D272-4451-B201-CCD11522EA74}" srcOrd="3" destOrd="0" parTransId="{5A5DFB22-1B16-4AE1-9216-0436F1363D49}" sibTransId="{C53E6647-A110-4B2D-8C58-B382F391BC62}"/>
    <dgm:cxn modelId="{2D3BC92A-832C-4C16-9D3F-63BC9EF67E3C}" srcId="{15409BDC-819E-4067-A8E3-A9B6B6DC0975}" destId="{7B59D086-E863-4F5E-AEF3-18E5A669A91A}" srcOrd="1" destOrd="0" parTransId="{55DA6B4F-E3C2-48AA-9986-83A3DD769C9A}" sibTransId="{D0FEAF42-63A7-4B6C-8321-D436661B5718}"/>
    <dgm:cxn modelId="{952E2133-424D-4980-9F95-5AD40A86E3D8}" type="presOf" srcId="{F28B3047-D272-4451-B201-CCD11522EA74}" destId="{1DC72CA4-01F3-4880-A1A2-0A4D4FF1D287}" srcOrd="0" destOrd="0" presId="urn:microsoft.com/office/officeart/2008/layout/LinedList"/>
    <dgm:cxn modelId="{C13D7954-D9C9-4C0D-874D-1666FD76A142}" srcId="{15409BDC-819E-4067-A8E3-A9B6B6DC0975}" destId="{63A692AF-A5B9-4EEA-962E-164A12621A75}" srcOrd="0" destOrd="0" parTransId="{9B504B78-AAB1-422B-B3C5-37EE523EC621}" sibTransId="{86C8AA62-3317-4731-A9E8-0415D2DC8901}"/>
    <dgm:cxn modelId="{46078E59-674E-4FFF-85CF-62AB0FE8BB12}" type="presOf" srcId="{C288D606-85EB-4CA9-9D73-FF99E10AAF0B}" destId="{3E665533-0E36-40A8-B101-7C78AD0B945D}" srcOrd="0" destOrd="0" presId="urn:microsoft.com/office/officeart/2008/layout/LinedList"/>
    <dgm:cxn modelId="{3875CD96-D8EB-4215-8596-DA41B72415F3}" srcId="{15409BDC-819E-4067-A8E3-A9B6B6DC0975}" destId="{EC52824F-03D9-4195-91FA-13A09EB1DD21}" srcOrd="4" destOrd="0" parTransId="{138950DF-D432-4321-A2B2-7CCD2E822483}" sibTransId="{E91A128E-D470-440A-B7E8-D5EE9A23078C}"/>
    <dgm:cxn modelId="{1F4145D0-273F-40B3-AA79-1D321A5A28EF}" srcId="{15409BDC-819E-4067-A8E3-A9B6B6DC0975}" destId="{C288D606-85EB-4CA9-9D73-FF99E10AAF0B}" srcOrd="2" destOrd="0" parTransId="{0964D505-2C50-405F-ABEA-A5451CEB401C}" sibTransId="{ABB6189F-D26A-490A-B144-146928DC0183}"/>
    <dgm:cxn modelId="{463714FD-6FF1-4ED6-95B1-2E4103918E2C}" type="presOf" srcId="{7B59D086-E863-4F5E-AEF3-18E5A669A91A}" destId="{C6AC75F2-0E02-4F04-96D3-CA488EECB651}" srcOrd="0" destOrd="0" presId="urn:microsoft.com/office/officeart/2008/layout/LinedList"/>
    <dgm:cxn modelId="{5720C354-2E28-4A4B-AB9B-7D5A5EF62CE7}" type="presParOf" srcId="{3082BAD8-BEEA-4974-9277-6F3584D588CD}" destId="{44E4D4BB-6B7F-41A2-89F9-8F76BDBEC0A6}" srcOrd="0" destOrd="0" presId="urn:microsoft.com/office/officeart/2008/layout/LinedList"/>
    <dgm:cxn modelId="{8E7DF9BE-5723-4B33-949C-1B81FA31CF3D}" type="presParOf" srcId="{3082BAD8-BEEA-4974-9277-6F3584D588CD}" destId="{36FDD646-E574-4CE9-8E3E-718A5F4916C6}" srcOrd="1" destOrd="0" presId="urn:microsoft.com/office/officeart/2008/layout/LinedList"/>
    <dgm:cxn modelId="{216B16A1-A332-4C5D-A366-861A96FD7A73}" type="presParOf" srcId="{36FDD646-E574-4CE9-8E3E-718A5F4916C6}" destId="{16F76984-7C50-49CC-806F-7355F67355DC}" srcOrd="0" destOrd="0" presId="urn:microsoft.com/office/officeart/2008/layout/LinedList"/>
    <dgm:cxn modelId="{B21A1084-26D4-4D19-A4A3-9A7FDCB8DA71}" type="presParOf" srcId="{36FDD646-E574-4CE9-8E3E-718A5F4916C6}" destId="{3D3594C3-3961-477C-8256-23D87DC025E3}" srcOrd="1" destOrd="0" presId="urn:microsoft.com/office/officeart/2008/layout/LinedList"/>
    <dgm:cxn modelId="{40066AB0-D917-4520-874B-2B03D20D8D67}" type="presParOf" srcId="{3082BAD8-BEEA-4974-9277-6F3584D588CD}" destId="{712CC622-944B-4831-A8B2-4E8A2C468C1D}" srcOrd="2" destOrd="0" presId="urn:microsoft.com/office/officeart/2008/layout/LinedList"/>
    <dgm:cxn modelId="{F55D8B2A-3E01-4A99-9E59-DA04EA194B05}" type="presParOf" srcId="{3082BAD8-BEEA-4974-9277-6F3584D588CD}" destId="{95C34CB6-B16C-414F-817C-BA46C9AF8AAB}" srcOrd="3" destOrd="0" presId="urn:microsoft.com/office/officeart/2008/layout/LinedList"/>
    <dgm:cxn modelId="{D0EF8623-E975-4477-B5B9-898CC5AF1B77}" type="presParOf" srcId="{95C34CB6-B16C-414F-817C-BA46C9AF8AAB}" destId="{C6AC75F2-0E02-4F04-96D3-CA488EECB651}" srcOrd="0" destOrd="0" presId="urn:microsoft.com/office/officeart/2008/layout/LinedList"/>
    <dgm:cxn modelId="{8366A1D8-D3E5-442A-83FA-F45CC3A984C2}" type="presParOf" srcId="{95C34CB6-B16C-414F-817C-BA46C9AF8AAB}" destId="{C9D83C8B-B742-4532-A877-8404B95ADAB5}" srcOrd="1" destOrd="0" presId="urn:microsoft.com/office/officeart/2008/layout/LinedList"/>
    <dgm:cxn modelId="{FAEF5544-F720-4E13-98F2-2C9660F8153A}" type="presParOf" srcId="{3082BAD8-BEEA-4974-9277-6F3584D588CD}" destId="{E4F03A96-4D2E-4610-A9FE-3A931BE815F0}" srcOrd="4" destOrd="0" presId="urn:microsoft.com/office/officeart/2008/layout/LinedList"/>
    <dgm:cxn modelId="{E46B46AA-C0C2-4C58-9CBD-096A94FB66A0}" type="presParOf" srcId="{3082BAD8-BEEA-4974-9277-6F3584D588CD}" destId="{52C23A9D-D613-49D2-9890-C97A3A9FB72C}" srcOrd="5" destOrd="0" presId="urn:microsoft.com/office/officeart/2008/layout/LinedList"/>
    <dgm:cxn modelId="{46F93C52-67D5-4B27-ACDF-6ED707C9EE07}" type="presParOf" srcId="{52C23A9D-D613-49D2-9890-C97A3A9FB72C}" destId="{3E665533-0E36-40A8-B101-7C78AD0B945D}" srcOrd="0" destOrd="0" presId="urn:microsoft.com/office/officeart/2008/layout/LinedList"/>
    <dgm:cxn modelId="{1479F3C5-D698-4A8F-BA01-638EFF0D29EB}" type="presParOf" srcId="{52C23A9D-D613-49D2-9890-C97A3A9FB72C}" destId="{69A9B442-5727-4E62-9421-88C2D8D431BB}" srcOrd="1" destOrd="0" presId="urn:microsoft.com/office/officeart/2008/layout/LinedList"/>
    <dgm:cxn modelId="{406CEB9D-34E3-424D-A6AF-A5002DE373A4}" type="presParOf" srcId="{3082BAD8-BEEA-4974-9277-6F3584D588CD}" destId="{09A56C9F-7DC6-410D-BF7E-66D33A20CB07}" srcOrd="6" destOrd="0" presId="urn:microsoft.com/office/officeart/2008/layout/LinedList"/>
    <dgm:cxn modelId="{FCFE9BA1-C6D0-4C78-AB54-6F72ED7EADD6}" type="presParOf" srcId="{3082BAD8-BEEA-4974-9277-6F3584D588CD}" destId="{848D7914-A9FC-40E2-B801-348DD54D5B6F}" srcOrd="7" destOrd="0" presId="urn:microsoft.com/office/officeart/2008/layout/LinedList"/>
    <dgm:cxn modelId="{6461CCF6-9F99-49B5-876E-85CBB68378FF}" type="presParOf" srcId="{848D7914-A9FC-40E2-B801-348DD54D5B6F}" destId="{1DC72CA4-01F3-4880-A1A2-0A4D4FF1D287}" srcOrd="0" destOrd="0" presId="urn:microsoft.com/office/officeart/2008/layout/LinedList"/>
    <dgm:cxn modelId="{AB06185E-4B51-4173-B1BA-FBBBF7F0398A}" type="presParOf" srcId="{848D7914-A9FC-40E2-B801-348DD54D5B6F}" destId="{0FA2EDA6-236C-4F56-942E-89E09F7AD690}" srcOrd="1" destOrd="0" presId="urn:microsoft.com/office/officeart/2008/layout/LinedList"/>
    <dgm:cxn modelId="{63AAF2FC-3658-49A3-B845-151C99514A5C}" type="presParOf" srcId="{3082BAD8-BEEA-4974-9277-6F3584D588CD}" destId="{88264533-07FC-44DA-A0BC-5A2C940A30EB}" srcOrd="8" destOrd="0" presId="urn:microsoft.com/office/officeart/2008/layout/LinedList"/>
    <dgm:cxn modelId="{0EFA553F-5BBD-4488-BD2F-A2661F4DF948}" type="presParOf" srcId="{3082BAD8-BEEA-4974-9277-6F3584D588CD}" destId="{5212554D-BFE8-4B78-9267-5DAC62BE4307}" srcOrd="9" destOrd="0" presId="urn:microsoft.com/office/officeart/2008/layout/LinedList"/>
    <dgm:cxn modelId="{0207FCF3-E360-4466-86C8-16F185AF4CA5}" type="presParOf" srcId="{5212554D-BFE8-4B78-9267-5DAC62BE4307}" destId="{8F2A3198-FDAE-4608-B5F8-93385C78C34A}" srcOrd="0" destOrd="0" presId="urn:microsoft.com/office/officeart/2008/layout/LinedList"/>
    <dgm:cxn modelId="{72A87AA7-71A8-410F-9544-51E19727CAC6}" type="presParOf" srcId="{5212554D-BFE8-4B78-9267-5DAC62BE4307}" destId="{703F342F-7C39-4F9C-B9C6-33A691396E1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9FD5F-786D-4383-A1C8-C62D5B04363D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</a:rPr>
            <a:t>Depresión</a:t>
          </a:r>
        </a:p>
      </dsp:txBody>
      <dsp:txXfrm>
        <a:off x="3230487" y="59640"/>
        <a:ext cx="1667024" cy="1044029"/>
      </dsp:txXfrm>
    </dsp:sp>
    <dsp:sp modelId="{3E44595B-1873-412D-ACB8-4B39C107A0DC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38230" y="294173"/>
              </a:moveTo>
              <a:arcTo wR="2310126" hR="2310126" stAng="17953853" swAng="1210876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D3AC5-46E5-47E6-9A1E-C374CAFC116D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</a:rPr>
            <a:t>Ansiedad</a:t>
          </a:r>
        </a:p>
      </dsp:txBody>
      <dsp:txXfrm>
        <a:off x="5427548" y="1655898"/>
        <a:ext cx="1667024" cy="1044029"/>
      </dsp:txXfrm>
    </dsp:sp>
    <dsp:sp modelId="{ED1A122E-0C8B-4CEE-8144-91969FBA5A93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4700" y="2470186"/>
              </a:moveTo>
              <a:arcTo wR="2310126" hR="2310126" stAng="21838381" swAng="1359213"/>
            </a:path>
          </a:pathLst>
        </a:custGeom>
        <a:noFill/>
        <a:ln w="6350" cap="flat" cmpd="sng" algn="ctr">
          <a:solidFill>
            <a:schemeClr val="accent4">
              <a:hueOff val="2450223"/>
              <a:satOff val="-10194"/>
              <a:lumOff val="240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2FCB4C-060F-4AB0-AB61-512007DB146C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</a:rPr>
            <a:t>Trastornos de la conducta</a:t>
          </a:r>
        </a:p>
      </dsp:txBody>
      <dsp:txXfrm>
        <a:off x="4588345" y="4238698"/>
        <a:ext cx="1667024" cy="1044029"/>
      </dsp:txXfrm>
    </dsp:sp>
    <dsp:sp modelId="{BE412ADD-26F7-4B7D-ABD8-F6B45A827BF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593389" y="4602819"/>
              </a:moveTo>
              <a:arcTo wR="2310126" hR="2310126" stAng="4977406" swAng="845189"/>
            </a:path>
          </a:pathLst>
        </a:custGeom>
        <a:noFill/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048C27-7D85-42F6-ADB5-488065F05C56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</a:rPr>
            <a:t>Dificultades de adaptación</a:t>
          </a:r>
        </a:p>
      </dsp:txBody>
      <dsp:txXfrm>
        <a:off x="1872629" y="4238698"/>
        <a:ext cx="1667024" cy="1044029"/>
      </dsp:txXfrm>
    </dsp:sp>
    <dsp:sp modelId="{77C52977-2A18-4D93-B76C-C496E3D56ECD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44996" y="3345463"/>
              </a:moveTo>
              <a:arcTo wR="2310126" hR="2310126" stAng="9202406" swAng="1359213"/>
            </a:path>
          </a:pathLst>
        </a:custGeom>
        <a:noFill/>
        <a:ln w="6350" cap="flat" cmpd="sng" algn="ctr">
          <a:solidFill>
            <a:schemeClr val="accent4">
              <a:hueOff val="7350668"/>
              <a:satOff val="-30583"/>
              <a:lumOff val="7206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F59B9-3650-446D-9047-9055C5507A70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</a:rPr>
            <a:t>Estrés</a:t>
          </a:r>
        </a:p>
      </dsp:txBody>
      <dsp:txXfrm>
        <a:off x="1033427" y="1655898"/>
        <a:ext cx="1667024" cy="1044029"/>
      </dsp:txXfrm>
    </dsp:sp>
    <dsp:sp modelId="{7E07775D-7601-4A9C-A88F-A6F7CB6F180F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55794" y="807127"/>
              </a:moveTo>
              <a:arcTo wR="2310126" hR="2310126" stAng="13235271" swAng="1210876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EF026-9F39-484A-8450-C20937997CA9}">
      <dsp:nvSpPr>
        <dsp:cNvPr id="0" name=""/>
        <dsp:cNvSpPr/>
      </dsp:nvSpPr>
      <dsp:spPr>
        <a:xfrm>
          <a:off x="1001694" y="0"/>
          <a:ext cx="6508385" cy="409858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Macrosistema</a:t>
          </a:r>
        </a:p>
      </dsp:txBody>
      <dsp:txXfrm>
        <a:off x="3035564" y="204929"/>
        <a:ext cx="2440644" cy="409858"/>
      </dsp:txXfrm>
    </dsp:sp>
    <dsp:sp modelId="{497A4516-E54A-42F4-AD1C-30D66762930A}">
      <dsp:nvSpPr>
        <dsp:cNvPr id="0" name=""/>
        <dsp:cNvSpPr/>
      </dsp:nvSpPr>
      <dsp:spPr>
        <a:xfrm>
          <a:off x="1757574" y="614787"/>
          <a:ext cx="4987993" cy="3483795"/>
        </a:xfrm>
        <a:prstGeom prst="ellipse">
          <a:avLst/>
        </a:prstGeom>
        <a:solidFill>
          <a:schemeClr val="accent4"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Exosistema</a:t>
          </a:r>
        </a:p>
      </dsp:txBody>
      <dsp:txXfrm>
        <a:off x="3176035" y="815105"/>
        <a:ext cx="2151072" cy="400636"/>
      </dsp:txXfrm>
    </dsp:sp>
    <dsp:sp modelId="{8A11C40D-EF31-470C-ACE1-E22942402BB5}">
      <dsp:nvSpPr>
        <dsp:cNvPr id="0" name=""/>
        <dsp:cNvSpPr/>
      </dsp:nvSpPr>
      <dsp:spPr>
        <a:xfrm>
          <a:off x="2112355" y="1229574"/>
          <a:ext cx="4424612" cy="2869008"/>
        </a:xfrm>
        <a:prstGeom prst="ellipse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Mesosistema</a:t>
          </a:r>
        </a:p>
      </dsp:txBody>
      <dsp:txXfrm>
        <a:off x="3179792" y="1427536"/>
        <a:ext cx="2289737" cy="395923"/>
      </dsp:txXfrm>
    </dsp:sp>
    <dsp:sp modelId="{0F27C84B-2D83-4070-8602-F7DA8435C174}">
      <dsp:nvSpPr>
        <dsp:cNvPr id="0" name=""/>
        <dsp:cNvSpPr/>
      </dsp:nvSpPr>
      <dsp:spPr>
        <a:xfrm>
          <a:off x="2633454" y="1844362"/>
          <a:ext cx="3382413" cy="2254220"/>
        </a:xfrm>
        <a:prstGeom prst="ellipse">
          <a:avLst/>
        </a:prstGeom>
        <a:solidFill>
          <a:schemeClr val="accent4"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Microsistema</a:t>
          </a:r>
        </a:p>
      </dsp:txBody>
      <dsp:txXfrm>
        <a:off x="3411409" y="2047242"/>
        <a:ext cx="1826503" cy="405759"/>
      </dsp:txXfrm>
    </dsp:sp>
    <dsp:sp modelId="{79EC9BCB-412D-4670-8AF8-4A5A40BF3D9C}">
      <dsp:nvSpPr>
        <dsp:cNvPr id="0" name=""/>
        <dsp:cNvSpPr/>
      </dsp:nvSpPr>
      <dsp:spPr>
        <a:xfrm>
          <a:off x="3417751" y="2459149"/>
          <a:ext cx="1813819" cy="1639433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Individuo</a:t>
          </a:r>
        </a:p>
      </dsp:txBody>
      <dsp:txXfrm>
        <a:off x="3683379" y="2869008"/>
        <a:ext cx="1282564" cy="819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4F6D0F-A428-4B04-816C-4ED8DED5FD29}">
      <dsp:nvSpPr>
        <dsp:cNvPr id="0" name=""/>
        <dsp:cNvSpPr/>
      </dsp:nvSpPr>
      <dsp:spPr>
        <a:xfrm>
          <a:off x="2318022" y="0"/>
          <a:ext cx="4884544" cy="4884544"/>
        </a:xfrm>
        <a:prstGeom prst="triangle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B502F-A491-41B7-AD1B-D383A424C769}">
      <dsp:nvSpPr>
        <dsp:cNvPr id="0" name=""/>
        <dsp:cNvSpPr/>
      </dsp:nvSpPr>
      <dsp:spPr>
        <a:xfrm>
          <a:off x="4760295" y="491078"/>
          <a:ext cx="3174954" cy="11562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Factores sociales</a:t>
          </a:r>
        </a:p>
      </dsp:txBody>
      <dsp:txXfrm>
        <a:off x="4816739" y="547522"/>
        <a:ext cx="3062066" cy="1043375"/>
      </dsp:txXfrm>
    </dsp:sp>
    <dsp:sp modelId="{1CCFBC1D-69C8-442E-AEE9-7076492EDB37}">
      <dsp:nvSpPr>
        <dsp:cNvPr id="0" name=""/>
        <dsp:cNvSpPr/>
      </dsp:nvSpPr>
      <dsp:spPr>
        <a:xfrm>
          <a:off x="4760295" y="1791874"/>
          <a:ext cx="3174954" cy="11562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Factores familiares</a:t>
          </a:r>
        </a:p>
      </dsp:txBody>
      <dsp:txXfrm>
        <a:off x="4816739" y="1848318"/>
        <a:ext cx="3062066" cy="1043375"/>
      </dsp:txXfrm>
    </dsp:sp>
    <dsp:sp modelId="{01E50856-33CC-40DA-9C6E-127C8FAB8657}">
      <dsp:nvSpPr>
        <dsp:cNvPr id="0" name=""/>
        <dsp:cNvSpPr/>
      </dsp:nvSpPr>
      <dsp:spPr>
        <a:xfrm>
          <a:off x="4760295" y="3092670"/>
          <a:ext cx="3174954" cy="11562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Factores individuales</a:t>
          </a:r>
        </a:p>
      </dsp:txBody>
      <dsp:txXfrm>
        <a:off x="4816739" y="3149114"/>
        <a:ext cx="3062066" cy="10433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AC83C-25F8-4ED5-ACBC-5B601D03D2E4}">
      <dsp:nvSpPr>
        <dsp:cNvPr id="0" name=""/>
        <dsp:cNvSpPr/>
      </dsp:nvSpPr>
      <dsp:spPr>
        <a:xfrm>
          <a:off x="822" y="34891"/>
          <a:ext cx="3539486" cy="424738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000" kern="1200" dirty="0"/>
            <a:t>1</a:t>
          </a:r>
        </a:p>
      </dsp:txBody>
      <dsp:txXfrm rot="16200000">
        <a:off x="-1386656" y="1422370"/>
        <a:ext cx="3482855" cy="707897"/>
      </dsp:txXfrm>
    </dsp:sp>
    <dsp:sp modelId="{420318F7-0448-4991-B750-F902B93F3FD7}">
      <dsp:nvSpPr>
        <dsp:cNvPr id="0" name=""/>
        <dsp:cNvSpPr/>
      </dsp:nvSpPr>
      <dsp:spPr>
        <a:xfrm>
          <a:off x="708719" y="34891"/>
          <a:ext cx="2636917" cy="424738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 dirty="0"/>
            <a:t>Promoción de los entornos protectores </a:t>
          </a:r>
        </a:p>
      </dsp:txBody>
      <dsp:txXfrm>
        <a:off x="708719" y="34891"/>
        <a:ext cx="2636917" cy="4247384"/>
      </dsp:txXfrm>
    </dsp:sp>
    <dsp:sp modelId="{D0F61BDF-B7C1-4FCB-927C-6D70A9E8C398}">
      <dsp:nvSpPr>
        <dsp:cNvPr id="0" name=""/>
        <dsp:cNvSpPr/>
      </dsp:nvSpPr>
      <dsp:spPr>
        <a:xfrm>
          <a:off x="3664191" y="34891"/>
          <a:ext cx="3539486" cy="424738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000" kern="1200" dirty="0"/>
            <a:t>2</a:t>
          </a:r>
        </a:p>
      </dsp:txBody>
      <dsp:txXfrm rot="16200000">
        <a:off x="2276712" y="1422370"/>
        <a:ext cx="3482855" cy="707897"/>
      </dsp:txXfrm>
    </dsp:sp>
    <dsp:sp modelId="{92157477-6239-4D0F-AABA-BD5DE19BA99B}">
      <dsp:nvSpPr>
        <dsp:cNvPr id="0" name=""/>
        <dsp:cNvSpPr/>
      </dsp:nvSpPr>
      <dsp:spPr>
        <a:xfrm rot="5400000">
          <a:off x="3369644" y="3412281"/>
          <a:ext cx="624488" cy="530923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649F636-ECA1-4044-A484-1D4808D7B899}">
      <dsp:nvSpPr>
        <dsp:cNvPr id="0" name=""/>
        <dsp:cNvSpPr/>
      </dsp:nvSpPr>
      <dsp:spPr>
        <a:xfrm>
          <a:off x="4372088" y="34891"/>
          <a:ext cx="2636917" cy="424738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 dirty="0"/>
            <a:t>Fortalecimiento de las habilidades personales</a:t>
          </a:r>
        </a:p>
      </dsp:txBody>
      <dsp:txXfrm>
        <a:off x="4372088" y="34891"/>
        <a:ext cx="2636917" cy="4247384"/>
      </dsp:txXfrm>
    </dsp:sp>
    <dsp:sp modelId="{5A2F4B96-90B2-483A-91F1-45D42FE69752}">
      <dsp:nvSpPr>
        <dsp:cNvPr id="0" name=""/>
        <dsp:cNvSpPr/>
      </dsp:nvSpPr>
      <dsp:spPr>
        <a:xfrm>
          <a:off x="7327560" y="34891"/>
          <a:ext cx="3539486" cy="4247384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2">
                <a:shade val="50000"/>
                <a:hueOff val="-394115"/>
                <a:satOff val="5189"/>
                <a:lumOff val="310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50000"/>
                <a:hueOff val="-394115"/>
                <a:satOff val="5189"/>
                <a:lumOff val="310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7160" rIns="177800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4000" kern="1200" dirty="0"/>
            <a:t>3</a:t>
          </a:r>
        </a:p>
      </dsp:txBody>
      <dsp:txXfrm rot="16200000">
        <a:off x="5940081" y="1422370"/>
        <a:ext cx="3482855" cy="707897"/>
      </dsp:txXfrm>
    </dsp:sp>
    <dsp:sp modelId="{F67438B4-75A2-43B2-B6D6-9F59D548EAFB}">
      <dsp:nvSpPr>
        <dsp:cNvPr id="0" name=""/>
        <dsp:cNvSpPr/>
      </dsp:nvSpPr>
      <dsp:spPr>
        <a:xfrm rot="5400000">
          <a:off x="7033013" y="3412281"/>
          <a:ext cx="624488" cy="530923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shade val="50000"/>
              <a:hueOff val="-555991"/>
              <a:satOff val="8658"/>
              <a:lumOff val="431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304CA61-7E59-4288-9D49-F01643932AC1}">
      <dsp:nvSpPr>
        <dsp:cNvPr id="0" name=""/>
        <dsp:cNvSpPr/>
      </dsp:nvSpPr>
      <dsp:spPr>
        <a:xfrm>
          <a:off x="8035457" y="34891"/>
          <a:ext cx="2636917" cy="4247384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200" kern="1200" dirty="0"/>
            <a:t>Apoyo en manejo y control de las emociones </a:t>
          </a:r>
        </a:p>
      </dsp:txBody>
      <dsp:txXfrm>
        <a:off x="8035457" y="34891"/>
        <a:ext cx="2636917" cy="4247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5BEAE-D9E6-4C02-B96C-E1C4A73D9E92}">
      <dsp:nvSpPr>
        <dsp:cNvPr id="0" name=""/>
        <dsp:cNvSpPr/>
      </dsp:nvSpPr>
      <dsp:spPr>
        <a:xfrm rot="5400000">
          <a:off x="4257663" y="124210"/>
          <a:ext cx="1859460" cy="161773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Factores de riesgo</a:t>
          </a:r>
        </a:p>
      </dsp:txBody>
      <dsp:txXfrm rot="-5400000">
        <a:off x="4630624" y="293111"/>
        <a:ext cx="1113538" cy="1279928"/>
      </dsp:txXfrm>
    </dsp:sp>
    <dsp:sp modelId="{3D30BD32-44E5-4F5C-A20F-B6D030738606}">
      <dsp:nvSpPr>
        <dsp:cNvPr id="0" name=""/>
        <dsp:cNvSpPr/>
      </dsp:nvSpPr>
      <dsp:spPr>
        <a:xfrm>
          <a:off x="6045348" y="375237"/>
          <a:ext cx="2075157" cy="1115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Estudio del contexto</a:t>
          </a:r>
        </a:p>
      </dsp:txBody>
      <dsp:txXfrm>
        <a:off x="6045348" y="375237"/>
        <a:ext cx="2075157" cy="1115676"/>
      </dsp:txXfrm>
    </dsp:sp>
    <dsp:sp modelId="{1B4B2723-EF88-4A75-8B33-A314CF44C920}">
      <dsp:nvSpPr>
        <dsp:cNvPr id="0" name=""/>
        <dsp:cNvSpPr/>
      </dsp:nvSpPr>
      <dsp:spPr>
        <a:xfrm rot="5400000">
          <a:off x="2510514" y="124210"/>
          <a:ext cx="1859460" cy="161773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Factores de Protección</a:t>
          </a:r>
        </a:p>
      </dsp:txBody>
      <dsp:txXfrm rot="-5400000">
        <a:off x="2883475" y="293111"/>
        <a:ext cx="1113538" cy="1279928"/>
      </dsp:txXfrm>
    </dsp:sp>
    <dsp:sp modelId="{CE671FD4-1185-4C0B-B8C2-0E09F588C67E}">
      <dsp:nvSpPr>
        <dsp:cNvPr id="0" name=""/>
        <dsp:cNvSpPr/>
      </dsp:nvSpPr>
      <dsp:spPr>
        <a:xfrm rot="5400000">
          <a:off x="3466608" y="1702519"/>
          <a:ext cx="1859460" cy="161773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Vincular a la familia</a:t>
          </a:r>
        </a:p>
      </dsp:txBody>
      <dsp:txXfrm rot="-5400000">
        <a:off x="3839569" y="1871420"/>
        <a:ext cx="1113538" cy="1279928"/>
      </dsp:txXfrm>
    </dsp:sp>
    <dsp:sp modelId="{D4ADB7A5-7994-4D46-B4A7-D45544AECF92}">
      <dsp:nvSpPr>
        <dsp:cNvPr id="0" name=""/>
        <dsp:cNvSpPr/>
      </dsp:nvSpPr>
      <dsp:spPr>
        <a:xfrm>
          <a:off x="1185608" y="1953546"/>
          <a:ext cx="2351682" cy="1115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Investigación</a:t>
          </a:r>
        </a:p>
      </dsp:txBody>
      <dsp:txXfrm>
        <a:off x="1185608" y="1953546"/>
        <a:ext cx="2351682" cy="1115676"/>
      </dsp:txXfrm>
    </dsp:sp>
    <dsp:sp modelId="{F55F7E2F-5C5A-4683-B278-206B554B061E}">
      <dsp:nvSpPr>
        <dsp:cNvPr id="0" name=""/>
        <dsp:cNvSpPr/>
      </dsp:nvSpPr>
      <dsp:spPr>
        <a:xfrm rot="5400000">
          <a:off x="5213756" y="1702519"/>
          <a:ext cx="1859460" cy="161773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Intervención Temprana</a:t>
          </a:r>
        </a:p>
      </dsp:txBody>
      <dsp:txXfrm rot="-5400000">
        <a:off x="5586717" y="1871420"/>
        <a:ext cx="1113538" cy="1279928"/>
      </dsp:txXfrm>
    </dsp:sp>
    <dsp:sp modelId="{AB9A7E45-4B63-4B8F-AA45-231AEB93B275}">
      <dsp:nvSpPr>
        <dsp:cNvPr id="0" name=""/>
        <dsp:cNvSpPr/>
      </dsp:nvSpPr>
      <dsp:spPr>
        <a:xfrm rot="5400000">
          <a:off x="4300631" y="3184813"/>
          <a:ext cx="1859460" cy="1816452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Capacitación a maestros</a:t>
          </a:r>
        </a:p>
      </dsp:txBody>
      <dsp:txXfrm rot="-5400000">
        <a:off x="4621376" y="3469635"/>
        <a:ext cx="1217970" cy="1246808"/>
      </dsp:txXfrm>
    </dsp:sp>
    <dsp:sp modelId="{55250319-BAA3-48E1-9247-837B0D58EAEC}">
      <dsp:nvSpPr>
        <dsp:cNvPr id="0" name=""/>
        <dsp:cNvSpPr/>
      </dsp:nvSpPr>
      <dsp:spPr>
        <a:xfrm>
          <a:off x="6114502" y="3500628"/>
          <a:ext cx="2585189" cy="1115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Sistematización</a:t>
          </a:r>
        </a:p>
      </dsp:txBody>
      <dsp:txXfrm>
        <a:off x="6114502" y="3500628"/>
        <a:ext cx="2585189" cy="1115676"/>
      </dsp:txXfrm>
    </dsp:sp>
    <dsp:sp modelId="{DA7F5866-7108-479D-B46E-175F725CBC7C}">
      <dsp:nvSpPr>
        <dsp:cNvPr id="0" name=""/>
        <dsp:cNvSpPr/>
      </dsp:nvSpPr>
      <dsp:spPr>
        <a:xfrm rot="5400000">
          <a:off x="2537985" y="3284174"/>
          <a:ext cx="1859460" cy="161773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solidFill>
                <a:schemeClr val="tx1"/>
              </a:solidFill>
            </a:rPr>
            <a:t>Habilidades socio-emocionales</a:t>
          </a:r>
        </a:p>
      </dsp:txBody>
      <dsp:txXfrm rot="-5400000">
        <a:off x="2910946" y="3453075"/>
        <a:ext cx="1113538" cy="12799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8EB25-6CE0-401D-AA78-73E98C8A62EC}">
      <dsp:nvSpPr>
        <dsp:cNvPr id="0" name=""/>
        <dsp:cNvSpPr/>
      </dsp:nvSpPr>
      <dsp:spPr>
        <a:xfrm rot="5400000">
          <a:off x="499775" y="3385954"/>
          <a:ext cx="1010766" cy="168189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14983-01AC-4D3A-9042-BF517A659221}">
      <dsp:nvSpPr>
        <dsp:cNvPr id="0" name=""/>
        <dsp:cNvSpPr/>
      </dsp:nvSpPr>
      <dsp:spPr>
        <a:xfrm>
          <a:off x="324053" y="3628443"/>
          <a:ext cx="1518422" cy="185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000" b="1" kern="1200" dirty="0"/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Embarazo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Orientación en cuidados durante la gestación.</a:t>
          </a:r>
        </a:p>
      </dsp:txBody>
      <dsp:txXfrm>
        <a:off x="324053" y="3628443"/>
        <a:ext cx="1518422" cy="1855302"/>
      </dsp:txXfrm>
    </dsp:sp>
    <dsp:sp modelId="{BA2EFB7A-0744-497F-93FF-7578B35BAC89}">
      <dsp:nvSpPr>
        <dsp:cNvPr id="0" name=""/>
        <dsp:cNvSpPr/>
      </dsp:nvSpPr>
      <dsp:spPr>
        <a:xfrm>
          <a:off x="1562981" y="3262131"/>
          <a:ext cx="286494" cy="286494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A11F97-C20A-4526-BEFC-9577CC1F38F6}">
      <dsp:nvSpPr>
        <dsp:cNvPr id="0" name=""/>
        <dsp:cNvSpPr/>
      </dsp:nvSpPr>
      <dsp:spPr>
        <a:xfrm rot="5400000">
          <a:off x="2358621" y="2218462"/>
          <a:ext cx="1010766" cy="1681893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6DF3E-396C-4775-919A-D080DB687EFD}">
      <dsp:nvSpPr>
        <dsp:cNvPr id="0" name=""/>
        <dsp:cNvSpPr/>
      </dsp:nvSpPr>
      <dsp:spPr>
        <a:xfrm>
          <a:off x="2158863" y="2737721"/>
          <a:ext cx="1518422" cy="2746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Primera Infancia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Educación temprana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/>
            <a:t>Desarrollo de habilidades</a:t>
          </a:r>
        </a:p>
      </dsp:txBody>
      <dsp:txXfrm>
        <a:off x="2158863" y="2737721"/>
        <a:ext cx="1518422" cy="2746024"/>
      </dsp:txXfrm>
    </dsp:sp>
    <dsp:sp modelId="{9EB0905A-4B29-49C4-82E7-6AFC15C79F8A}">
      <dsp:nvSpPr>
        <dsp:cNvPr id="0" name=""/>
        <dsp:cNvSpPr/>
      </dsp:nvSpPr>
      <dsp:spPr>
        <a:xfrm>
          <a:off x="3421827" y="2094639"/>
          <a:ext cx="286494" cy="286494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2130A4-9DE8-4166-A086-2B1906E1E83D}">
      <dsp:nvSpPr>
        <dsp:cNvPr id="0" name=""/>
        <dsp:cNvSpPr/>
      </dsp:nvSpPr>
      <dsp:spPr>
        <a:xfrm rot="5400000">
          <a:off x="4217467" y="1677316"/>
          <a:ext cx="1010766" cy="1681893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AE9BB-8FAE-4819-AE6C-BFF92ED639A9}">
      <dsp:nvSpPr>
        <dsp:cNvPr id="0" name=""/>
        <dsp:cNvSpPr/>
      </dsp:nvSpPr>
      <dsp:spPr>
        <a:xfrm>
          <a:off x="4048745" y="2179840"/>
          <a:ext cx="1518422" cy="1330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100" kern="1200"/>
        </a:p>
      </dsp:txBody>
      <dsp:txXfrm>
        <a:off x="4048745" y="2179840"/>
        <a:ext cx="1518422" cy="1330986"/>
      </dsp:txXfrm>
    </dsp:sp>
    <dsp:sp modelId="{C3F65FDF-B01A-472B-B9B2-E9AB53DCA556}">
      <dsp:nvSpPr>
        <dsp:cNvPr id="0" name=""/>
        <dsp:cNvSpPr/>
      </dsp:nvSpPr>
      <dsp:spPr>
        <a:xfrm>
          <a:off x="5280673" y="1553493"/>
          <a:ext cx="286494" cy="286494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13A8F-7117-4D08-AEDE-113CE28A5694}">
      <dsp:nvSpPr>
        <dsp:cNvPr id="0" name=""/>
        <dsp:cNvSpPr/>
      </dsp:nvSpPr>
      <dsp:spPr>
        <a:xfrm rot="5400000">
          <a:off x="6076313" y="588751"/>
          <a:ext cx="1010766" cy="1681893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353EA6-93D0-46CE-B3EB-BDD90E4F67A6}">
      <dsp:nvSpPr>
        <dsp:cNvPr id="0" name=""/>
        <dsp:cNvSpPr/>
      </dsp:nvSpPr>
      <dsp:spPr>
        <a:xfrm>
          <a:off x="5951291" y="1071303"/>
          <a:ext cx="1518422" cy="2588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1" kern="1200" dirty="0"/>
            <a:t>Pre- adolescencia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0" kern="1200" dirty="0"/>
            <a:t>Formación en normas, reglas y límites</a:t>
          </a:r>
        </a:p>
      </dsp:txBody>
      <dsp:txXfrm>
        <a:off x="5951291" y="1071303"/>
        <a:ext cx="1518422" cy="2588169"/>
      </dsp:txXfrm>
    </dsp:sp>
    <dsp:sp modelId="{FB1EA92C-8E44-4E7B-937F-63EA2A493F66}">
      <dsp:nvSpPr>
        <dsp:cNvPr id="0" name=""/>
        <dsp:cNvSpPr/>
      </dsp:nvSpPr>
      <dsp:spPr>
        <a:xfrm>
          <a:off x="7139519" y="464928"/>
          <a:ext cx="286494" cy="286494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60B34-FD79-46B7-A139-B29B22B4E1AD}">
      <dsp:nvSpPr>
        <dsp:cNvPr id="0" name=""/>
        <dsp:cNvSpPr/>
      </dsp:nvSpPr>
      <dsp:spPr>
        <a:xfrm rot="5400000">
          <a:off x="7935159" y="126533"/>
          <a:ext cx="1010766" cy="1681893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1A66A-EFA7-424D-A6C3-426479060FA7}">
      <dsp:nvSpPr>
        <dsp:cNvPr id="0" name=""/>
        <dsp:cNvSpPr/>
      </dsp:nvSpPr>
      <dsp:spPr>
        <a:xfrm>
          <a:off x="7766437" y="629056"/>
          <a:ext cx="1518422" cy="1330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100" kern="1200"/>
        </a:p>
      </dsp:txBody>
      <dsp:txXfrm>
        <a:off x="7766437" y="629056"/>
        <a:ext cx="1518422" cy="1330986"/>
      </dsp:txXfrm>
    </dsp:sp>
    <dsp:sp modelId="{2E0CBACF-D6C8-456B-9A22-75E4B3ABC7F1}">
      <dsp:nvSpPr>
        <dsp:cNvPr id="0" name=""/>
        <dsp:cNvSpPr/>
      </dsp:nvSpPr>
      <dsp:spPr>
        <a:xfrm>
          <a:off x="8998365" y="2710"/>
          <a:ext cx="286494" cy="286494"/>
        </a:xfrm>
        <a:prstGeom prst="triangle">
          <a:avLst>
            <a:gd name="adj" fmla="val 1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E3B97-BE91-4474-8813-FD28E9AE637D}">
      <dsp:nvSpPr>
        <dsp:cNvPr id="0" name=""/>
        <dsp:cNvSpPr/>
      </dsp:nvSpPr>
      <dsp:spPr>
        <a:xfrm rot="5400000">
          <a:off x="9794005" y="-333440"/>
          <a:ext cx="1010766" cy="168189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11A1D-F4E2-4404-B6C3-9392FE966230}">
      <dsp:nvSpPr>
        <dsp:cNvPr id="0" name=""/>
        <dsp:cNvSpPr/>
      </dsp:nvSpPr>
      <dsp:spPr>
        <a:xfrm>
          <a:off x="9625283" y="169083"/>
          <a:ext cx="1518422" cy="1330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100" kern="1200"/>
        </a:p>
      </dsp:txBody>
      <dsp:txXfrm>
        <a:off x="9625283" y="169083"/>
        <a:ext cx="1518422" cy="13309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CE704-B4FD-451D-AC1B-8C2670FD3B81}">
      <dsp:nvSpPr>
        <dsp:cNvPr id="0" name=""/>
        <dsp:cNvSpPr/>
      </dsp:nvSpPr>
      <dsp:spPr>
        <a:xfrm>
          <a:off x="0" y="969825"/>
          <a:ext cx="4039140" cy="24234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s-ES" sz="2600" kern="1200" dirty="0">
              <a:solidFill>
                <a:srgbClr val="242858"/>
              </a:solidFill>
            </a:rPr>
            <a:t>Sistema Nacional de Convivencia Escolar</a:t>
          </a:r>
          <a:endParaRPr lang="es-CO" sz="2600" kern="1200" dirty="0">
            <a:solidFill>
              <a:srgbClr val="242858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ES" sz="2000" kern="1200" dirty="0">
              <a:solidFill>
                <a:srgbClr val="242858"/>
              </a:solidFill>
            </a:rPr>
            <a:t>Comité de Convivencia Nacional. </a:t>
          </a:r>
          <a:endParaRPr lang="es-CO" sz="2000" kern="1200" dirty="0">
            <a:solidFill>
              <a:srgbClr val="242858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rgbClr val="242858"/>
              </a:solidFill>
            </a:rPr>
            <a:t>Mesa técnica del Comité Nacional de Convivencia Escolar.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rgbClr val="242858"/>
              </a:solidFill>
            </a:rPr>
            <a:t>Comités de convivencia territorial </a:t>
          </a:r>
          <a:endParaRPr lang="es-CO" sz="2000" kern="1200" dirty="0">
            <a:solidFill>
              <a:srgbClr val="242858"/>
            </a:solidFill>
          </a:endParaRPr>
        </a:p>
      </dsp:txBody>
      <dsp:txXfrm>
        <a:off x="0" y="969825"/>
        <a:ext cx="4039140" cy="24234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F39220-5280-4B26-B7CF-124A838539C5}">
      <dsp:nvSpPr>
        <dsp:cNvPr id="0" name=""/>
        <dsp:cNvSpPr/>
      </dsp:nvSpPr>
      <dsp:spPr>
        <a:xfrm>
          <a:off x="4562576" y="2040472"/>
          <a:ext cx="1333296" cy="12585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Agresión escolar</a:t>
          </a:r>
          <a:r>
            <a:rPr lang="es-ES" sz="1800" kern="1200" dirty="0"/>
            <a:t>. </a:t>
          </a:r>
          <a:endParaRPr lang="es-CO" sz="1800" kern="1200" dirty="0"/>
        </a:p>
      </dsp:txBody>
      <dsp:txXfrm>
        <a:off x="4757833" y="2224781"/>
        <a:ext cx="942782" cy="889922"/>
      </dsp:txXfrm>
    </dsp:sp>
    <dsp:sp modelId="{C8D18A75-E2A7-4701-88E4-95FFE762C94D}">
      <dsp:nvSpPr>
        <dsp:cNvPr id="0" name=""/>
        <dsp:cNvSpPr/>
      </dsp:nvSpPr>
      <dsp:spPr>
        <a:xfrm rot="16200000">
          <a:off x="5061528" y="1494820"/>
          <a:ext cx="335392" cy="477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/>
        </a:p>
      </dsp:txBody>
      <dsp:txXfrm>
        <a:off x="5111837" y="1640624"/>
        <a:ext cx="234774" cy="286483"/>
      </dsp:txXfrm>
    </dsp:sp>
    <dsp:sp modelId="{4D9DC529-3640-4570-B533-9148AA1BDE53}">
      <dsp:nvSpPr>
        <dsp:cNvPr id="0" name=""/>
        <dsp:cNvSpPr/>
      </dsp:nvSpPr>
      <dsp:spPr>
        <a:xfrm>
          <a:off x="4527058" y="3323"/>
          <a:ext cx="1404332" cy="1404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363855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Física</a:t>
          </a:r>
        </a:p>
      </dsp:txBody>
      <dsp:txXfrm>
        <a:off x="4732718" y="208983"/>
        <a:ext cx="993012" cy="993012"/>
      </dsp:txXfrm>
    </dsp:sp>
    <dsp:sp modelId="{AFE92A27-2687-4295-9F62-3F6AFDCF10D7}">
      <dsp:nvSpPr>
        <dsp:cNvPr id="0" name=""/>
        <dsp:cNvSpPr/>
      </dsp:nvSpPr>
      <dsp:spPr>
        <a:xfrm rot="20520000">
          <a:off x="5977193" y="2136374"/>
          <a:ext cx="317627" cy="477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/>
        </a:p>
      </dsp:txBody>
      <dsp:txXfrm>
        <a:off x="5979525" y="2246592"/>
        <a:ext cx="222339" cy="286483"/>
      </dsp:txXfrm>
    </dsp:sp>
    <dsp:sp modelId="{2FE237C9-44DC-45DC-8231-7C2EF1D0F5E7}">
      <dsp:nvSpPr>
        <dsp:cNvPr id="0" name=""/>
        <dsp:cNvSpPr/>
      </dsp:nvSpPr>
      <dsp:spPr>
        <a:xfrm>
          <a:off x="6395173" y="1360588"/>
          <a:ext cx="1404332" cy="1404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363855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Verbal</a:t>
          </a:r>
        </a:p>
      </dsp:txBody>
      <dsp:txXfrm>
        <a:off x="6600833" y="1566248"/>
        <a:ext cx="993012" cy="993012"/>
      </dsp:txXfrm>
    </dsp:sp>
    <dsp:sp modelId="{A47C662F-C288-42A0-90D9-417A9A094C5C}">
      <dsp:nvSpPr>
        <dsp:cNvPr id="0" name=""/>
        <dsp:cNvSpPr/>
      </dsp:nvSpPr>
      <dsp:spPr>
        <a:xfrm rot="3240000">
          <a:off x="5617476" y="3169032"/>
          <a:ext cx="295911" cy="477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solidFill>
              <a:schemeClr val="tx1"/>
            </a:solidFill>
          </a:endParaRPr>
        </a:p>
      </dsp:txBody>
      <dsp:txXfrm>
        <a:off x="5635773" y="3228618"/>
        <a:ext cx="207138" cy="286483"/>
      </dsp:txXfrm>
    </dsp:sp>
    <dsp:sp modelId="{686BDD10-0D17-407E-8C8D-7BEF9E73F997}">
      <dsp:nvSpPr>
        <dsp:cNvPr id="0" name=""/>
        <dsp:cNvSpPr/>
      </dsp:nvSpPr>
      <dsp:spPr>
        <a:xfrm>
          <a:off x="5434798" y="3556689"/>
          <a:ext cx="1897969" cy="1404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363855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Relacional</a:t>
          </a:r>
          <a:r>
            <a:rPr lang="es-ES" sz="1600" kern="1200" dirty="0"/>
            <a:t>. </a:t>
          </a:r>
          <a:endParaRPr lang="es-CO" sz="1600" kern="1200" dirty="0"/>
        </a:p>
      </dsp:txBody>
      <dsp:txXfrm>
        <a:off x="5712749" y="3762349"/>
        <a:ext cx="1342067" cy="993012"/>
      </dsp:txXfrm>
    </dsp:sp>
    <dsp:sp modelId="{9BC0A967-C656-4820-9573-B5E8CE70D837}">
      <dsp:nvSpPr>
        <dsp:cNvPr id="0" name=""/>
        <dsp:cNvSpPr/>
      </dsp:nvSpPr>
      <dsp:spPr>
        <a:xfrm rot="7560000">
          <a:off x="4522172" y="3185359"/>
          <a:ext cx="317965" cy="477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/>
        </a:p>
      </dsp:txBody>
      <dsp:txXfrm rot="10800000">
        <a:off x="4597901" y="3242268"/>
        <a:ext cx="222576" cy="286483"/>
      </dsp:txXfrm>
    </dsp:sp>
    <dsp:sp modelId="{AB20E8B1-9B62-46E0-A7D9-843AB931C6D4}">
      <dsp:nvSpPr>
        <dsp:cNvPr id="0" name=""/>
        <dsp:cNvSpPr/>
      </dsp:nvSpPr>
      <dsp:spPr>
        <a:xfrm>
          <a:off x="3307030" y="3556689"/>
          <a:ext cx="1535272" cy="1404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363855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Gestual </a:t>
          </a:r>
        </a:p>
      </dsp:txBody>
      <dsp:txXfrm>
        <a:off x="3531865" y="3762349"/>
        <a:ext cx="1085602" cy="993012"/>
      </dsp:txXfrm>
    </dsp:sp>
    <dsp:sp modelId="{17EA99B8-7DD0-4D8C-8136-1F68E092A368}">
      <dsp:nvSpPr>
        <dsp:cNvPr id="0" name=""/>
        <dsp:cNvSpPr/>
      </dsp:nvSpPr>
      <dsp:spPr>
        <a:xfrm rot="11880000">
          <a:off x="4163628" y="2136374"/>
          <a:ext cx="317627" cy="4774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600" kern="1200">
            <a:solidFill>
              <a:schemeClr val="tx1"/>
            </a:solidFill>
          </a:endParaRPr>
        </a:p>
      </dsp:txBody>
      <dsp:txXfrm rot="10800000">
        <a:off x="4256584" y="2246592"/>
        <a:ext cx="222339" cy="286483"/>
      </dsp:txXfrm>
    </dsp:sp>
    <dsp:sp modelId="{5A92C156-FC6D-477A-A7AA-ACD5D0D16ADF}">
      <dsp:nvSpPr>
        <dsp:cNvPr id="0" name=""/>
        <dsp:cNvSpPr/>
      </dsp:nvSpPr>
      <dsp:spPr>
        <a:xfrm>
          <a:off x="2658943" y="1360588"/>
          <a:ext cx="1404332" cy="14043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363855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/>
            <a:t>Electrónica </a:t>
          </a:r>
        </a:p>
      </dsp:txBody>
      <dsp:txXfrm>
        <a:off x="2864603" y="1566248"/>
        <a:ext cx="993012" cy="9930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8B1EA-6921-464A-9BF5-2FBAB470CFA4}">
      <dsp:nvSpPr>
        <dsp:cNvPr id="0" name=""/>
        <dsp:cNvSpPr/>
      </dsp:nvSpPr>
      <dsp:spPr>
        <a:xfrm>
          <a:off x="1782366" y="226"/>
          <a:ext cx="2869021" cy="98256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Acoso escolar (</a:t>
          </a:r>
          <a:r>
            <a:rPr lang="es-CO" sz="2400" kern="1200" dirty="0" err="1"/>
            <a:t>bullying</a:t>
          </a:r>
          <a:r>
            <a:rPr lang="es-CO" sz="2400" kern="1200" dirty="0"/>
            <a:t>)</a:t>
          </a:r>
        </a:p>
      </dsp:txBody>
      <dsp:txXfrm>
        <a:off x="2273650" y="226"/>
        <a:ext cx="1886454" cy="982567"/>
      </dsp:txXfrm>
    </dsp:sp>
    <dsp:sp modelId="{A1008CE4-F289-4DF4-9C48-B542B4AEE843}">
      <dsp:nvSpPr>
        <dsp:cNvPr id="0" name=""/>
        <dsp:cNvSpPr/>
      </dsp:nvSpPr>
      <dsp:spPr>
        <a:xfrm>
          <a:off x="1782366" y="1120353"/>
          <a:ext cx="2893217" cy="98256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Ciber acoso (ciber </a:t>
          </a:r>
          <a:r>
            <a:rPr lang="es-CO" sz="2400" kern="1200" dirty="0" err="1"/>
            <a:t>bullying</a:t>
          </a:r>
          <a:r>
            <a:rPr lang="es-CO" sz="2400" kern="1200" dirty="0"/>
            <a:t>)</a:t>
          </a:r>
        </a:p>
      </dsp:txBody>
      <dsp:txXfrm>
        <a:off x="2273650" y="1120353"/>
        <a:ext cx="1910650" cy="982567"/>
      </dsp:txXfrm>
    </dsp:sp>
    <dsp:sp modelId="{3F0F6FC4-5FCF-4DA3-A265-276707E225C5}">
      <dsp:nvSpPr>
        <dsp:cNvPr id="0" name=""/>
        <dsp:cNvSpPr/>
      </dsp:nvSpPr>
      <dsp:spPr>
        <a:xfrm>
          <a:off x="1782366" y="2240479"/>
          <a:ext cx="2758532" cy="98256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Violencia sexual</a:t>
          </a:r>
        </a:p>
      </dsp:txBody>
      <dsp:txXfrm>
        <a:off x="2273650" y="2240479"/>
        <a:ext cx="1775965" cy="982567"/>
      </dsp:txXfrm>
    </dsp:sp>
    <dsp:sp modelId="{06C1BEF4-BFC0-4D56-B2F2-2F19A92DE83D}">
      <dsp:nvSpPr>
        <dsp:cNvPr id="0" name=""/>
        <dsp:cNvSpPr/>
      </dsp:nvSpPr>
      <dsp:spPr>
        <a:xfrm>
          <a:off x="1782366" y="3360606"/>
          <a:ext cx="2456417" cy="98256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latin typeface="Calibri Light" panose="020F0302020204030204"/>
            </a:rPr>
            <a:t>Discriminación.</a:t>
          </a:r>
        </a:p>
      </dsp:txBody>
      <dsp:txXfrm>
        <a:off x="2273650" y="3360606"/>
        <a:ext cx="1473850" cy="9825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E4D4BB-6B7F-41A2-89F9-8F76BDBEC0A6}">
      <dsp:nvSpPr>
        <dsp:cNvPr id="0" name=""/>
        <dsp:cNvSpPr/>
      </dsp:nvSpPr>
      <dsp:spPr>
        <a:xfrm>
          <a:off x="0" y="541"/>
          <a:ext cx="10562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76984-7C50-49CC-806F-7355F67355DC}">
      <dsp:nvSpPr>
        <dsp:cNvPr id="0" name=""/>
        <dsp:cNvSpPr/>
      </dsp:nvSpPr>
      <dsp:spPr>
        <a:xfrm>
          <a:off x="0" y="541"/>
          <a:ext cx="10562302" cy="88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1. Dar los lineamientos a las autoridades administrativas competentes y a los consejos territoriales de política social, acorde con las funciones y acciones que les corresponde en el Sistema Nacional de Convivencia Escolar, en particular y en relación con los comités municipales, distritales y departamentales de convivencia escolar y con la Ruta de Atención Integral.</a:t>
          </a:r>
        </a:p>
      </dsp:txBody>
      <dsp:txXfrm>
        <a:off x="0" y="541"/>
        <a:ext cx="10562302" cy="887113"/>
      </dsp:txXfrm>
    </dsp:sp>
    <dsp:sp modelId="{712CC622-944B-4831-A8B2-4E8A2C468C1D}">
      <dsp:nvSpPr>
        <dsp:cNvPr id="0" name=""/>
        <dsp:cNvSpPr/>
      </dsp:nvSpPr>
      <dsp:spPr>
        <a:xfrm>
          <a:off x="0" y="887655"/>
          <a:ext cx="10562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AC75F2-0E02-4F04-96D3-CA488EECB651}">
      <dsp:nvSpPr>
        <dsp:cNvPr id="0" name=""/>
        <dsp:cNvSpPr/>
      </dsp:nvSpPr>
      <dsp:spPr>
        <a:xfrm>
          <a:off x="0" y="887655"/>
          <a:ext cx="10562302" cy="88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2. Atender y orientar a niños, niñas y adolescentes a través de las autoridades administrativas competentes, en el ejercicio y restablecimiento de sus derechos humanos, sexuales y reproductivos.</a:t>
          </a:r>
        </a:p>
      </dsp:txBody>
      <dsp:txXfrm>
        <a:off x="0" y="887655"/>
        <a:ext cx="10562302" cy="887113"/>
      </dsp:txXfrm>
    </dsp:sp>
    <dsp:sp modelId="{E4F03A96-4D2E-4610-A9FE-3A931BE815F0}">
      <dsp:nvSpPr>
        <dsp:cNvPr id="0" name=""/>
        <dsp:cNvSpPr/>
      </dsp:nvSpPr>
      <dsp:spPr>
        <a:xfrm>
          <a:off x="0" y="1774769"/>
          <a:ext cx="10562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665533-0E36-40A8-B101-7C78AD0B945D}">
      <dsp:nvSpPr>
        <dsp:cNvPr id="0" name=""/>
        <dsp:cNvSpPr/>
      </dsp:nvSpPr>
      <dsp:spPr>
        <a:xfrm>
          <a:off x="0" y="1774769"/>
          <a:ext cx="10562302" cy="88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/>
            <a:t>3. Recibir denuncias y adoptar las medidas de emergencia y de protección necesarias en los casos en que los niños, las niñas y los adolescentes sean víctimas de delitos, o en aquellos casos que corresponden a convivencia escolar o vulneración de derechos sexuales y reproductivos y que provienen de la activación de la ruta de atención integral por parte de los rectores de los establecimientos educativos.</a:t>
          </a:r>
        </a:p>
      </dsp:txBody>
      <dsp:txXfrm>
        <a:off x="0" y="1774769"/>
        <a:ext cx="10562302" cy="887113"/>
      </dsp:txXfrm>
    </dsp:sp>
    <dsp:sp modelId="{09A56C9F-7DC6-410D-BF7E-66D33A20CB07}">
      <dsp:nvSpPr>
        <dsp:cNvPr id="0" name=""/>
        <dsp:cNvSpPr/>
      </dsp:nvSpPr>
      <dsp:spPr>
        <a:xfrm>
          <a:off x="0" y="2661883"/>
          <a:ext cx="10562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72CA4-01F3-4880-A1A2-0A4D4FF1D287}">
      <dsp:nvSpPr>
        <dsp:cNvPr id="0" name=""/>
        <dsp:cNvSpPr/>
      </dsp:nvSpPr>
      <dsp:spPr>
        <a:xfrm>
          <a:off x="0" y="2661883"/>
          <a:ext cx="10562302" cy="88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4. Adoptar medidas de prevención o protección, a través de la acción del comisario de familia, una vez agotada la instancia del comité escolar de convivencia de que trata la presente ley.</a:t>
          </a:r>
        </a:p>
      </dsp:txBody>
      <dsp:txXfrm>
        <a:off x="0" y="2661883"/>
        <a:ext cx="10562302" cy="887113"/>
      </dsp:txXfrm>
    </dsp:sp>
    <dsp:sp modelId="{88264533-07FC-44DA-A0BC-5A2C940A30EB}">
      <dsp:nvSpPr>
        <dsp:cNvPr id="0" name=""/>
        <dsp:cNvSpPr/>
      </dsp:nvSpPr>
      <dsp:spPr>
        <a:xfrm>
          <a:off x="0" y="3548997"/>
          <a:ext cx="105623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A3198-FDAE-4608-B5F8-93385C78C34A}">
      <dsp:nvSpPr>
        <dsp:cNvPr id="0" name=""/>
        <dsp:cNvSpPr/>
      </dsp:nvSpPr>
      <dsp:spPr>
        <a:xfrm>
          <a:off x="0" y="3548997"/>
          <a:ext cx="10562302" cy="8871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kern="1200" dirty="0"/>
            <a:t>5. Realizar seguimiento y reportar al Sistema de Información Unificado de Convivencia Escolar directamente o a través de las autoridades administrativas competentes, los casos que le sean remitidos, atendiendo a los protocolos que se establezcan, de conformidad con la reglamentación que para tal fin se expida.</a:t>
          </a:r>
        </a:p>
      </dsp:txBody>
      <dsp:txXfrm>
        <a:off x="0" y="3548997"/>
        <a:ext cx="10562302" cy="887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2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059B5-99A6-4C47-8050-26D28ABF1E5E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BE99B-2F30-3140-9F3D-D89B1F20C4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474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METODOLOGIA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BE99B-2F30-3140-9F3D-D89B1F20C4B8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659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11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96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12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58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13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66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REGISTRAR LA OFERTA QUE TIENE EN EL CENTRO ZONAL  O REGIONAL   INDICAR LOS MUNICIPIOS DE INFLUENCIA ES INFORMACION GENERAL PARA LA  AUDIENCIA DE MESA PUBLICA</a:t>
            </a:r>
          </a:p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786B5-8D13-48B5-9726-225BDE9C93B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09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15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554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F786B5-8D13-48B5-9726-225BDE9C93BA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C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46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17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17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b="1" dirty="0">
                <a:solidFill>
                  <a:srgbClr val="FF0000"/>
                </a:solidFill>
              </a:rPr>
              <a:t>SE REGISTRA TODO LO RELACIONADO CON EL TEMA DE INTERES DE INTERES DE ACUERDO CON LA ENCUESTA SE ATIENDEN LAS NECESIDADES DE INFORMACION DE LAS PARTES INTERESADAS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BE99B-2F30-3140-9F3D-D89B1F20C4B8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3484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O" dirty="0"/>
              <a:t>SE  PRESENTA EL ANALISIS DE RESULTADOS DE LA  CONSULTA PREVIA A TRAVES DE LA ENCUESTA  REALIZADA SE INFORMA SI SE REALIZO DE MANERA VIRTUAL O POR TEMAS DE CONECTIVIDAD FUE FISICA</a:t>
            </a:r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19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63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20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3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dirty="0"/>
              <a:t>AJUSTAR SEGÚN LA AUDIENCIA MESA PUBLICA O RENDICION PUBLICA DE CUENTAS</a:t>
            </a:r>
          </a:p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323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23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24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63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25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12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26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60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27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5617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28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42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29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01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30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735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31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0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32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68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33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336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34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2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/>
              <a:t>Es toda acción realizada por uno o varios integrantes de la comunidad educativa que busca afectar negativamente a otros miembros de la comunidad educativa, de los cuales por lo menos uno es estudiante.</a:t>
            </a:r>
            <a:endParaRPr lang="es-CO" sz="1200" dirty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DA1C09-EE5B-4BD4-A543-82AD07FDCB94}" type="slidenum">
              <a:rPr lang="es-CO" smtClean="0">
                <a:solidFill>
                  <a:prstClr val="black"/>
                </a:solidFill>
              </a:rPr>
              <a:pPr/>
              <a:t>38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6901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40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84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41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12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43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0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44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978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45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5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48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2555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49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4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5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775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97301">
              <a:defRPr/>
            </a:pPr>
            <a:r>
              <a:rPr lang="es-CO" dirty="0"/>
              <a:t>Requisitos a </a:t>
            </a:r>
            <a:r>
              <a:rPr lang="es-CO" baseline="0" dirty="0"/>
              <a:t>los cuales la información de la diapositiva da respuesta:  período  1 de enero de  2020 al 31 de diciembre de 2020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s-CO" dirty="0"/>
              <a:t>Información</a:t>
            </a:r>
            <a:r>
              <a:rPr lang="es-CO" baseline="0" dirty="0"/>
              <a:t> s</a:t>
            </a:r>
            <a:r>
              <a:rPr lang="es-CO" dirty="0"/>
              <a:t>obre la gestión realizada frente a los temas recurrentes de las peticiones, quejas, reclamos o denuncias recibidas por la entidad.</a:t>
            </a:r>
          </a:p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50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017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O" dirty="0"/>
              <a:t>Requisitos a los cuales la información de la diapositiva da respuesta: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s-CO" dirty="0"/>
              <a:t>Temas sobre los cuáles la entidad divulga información en el proceso de rendición de cuentas.</a:t>
            </a:r>
          </a:p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51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684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O" dirty="0"/>
              <a:t>Requisitos a los cuales la información de la diapositiva da respuesta:</a:t>
            </a:r>
          </a:p>
          <a:p>
            <a:pPr marL="168244" indent="-168244">
              <a:buFont typeface="Arial" panose="020B0604020202020204" pitchFamily="34" charset="0"/>
              <a:buChar char="•"/>
            </a:pPr>
            <a:r>
              <a:rPr lang="es-CO" dirty="0"/>
              <a:t>Temas sobre los cuáles la entidad divulga información en el proceso de rendición de</a:t>
            </a:r>
            <a:r>
              <a:rPr lang="es-CO" baseline="0" dirty="0"/>
              <a:t> </a:t>
            </a:r>
            <a:r>
              <a:rPr lang="es-CO" dirty="0"/>
              <a:t>cuentas.</a:t>
            </a:r>
          </a:p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52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824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53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22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5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90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 dirty="0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21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CO"/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48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O" dirty="0"/>
              <a:t>COLOCAR FOTO DE LA AUDIENCIA  MP O RPC 2020 </a:t>
            </a:r>
          </a:p>
        </p:txBody>
      </p:sp>
      <p:sp>
        <p:nvSpPr>
          <p:cNvPr id="9421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1122" indent="-288893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55573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17802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80031" indent="-231115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42261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4490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6719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8948" indent="-231115" defTabSz="4622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0F786B5-8D13-48B5-9726-225BDE9C93BA}" type="slidenum">
              <a:rPr lang="es-CO" smtClean="0">
                <a:solidFill>
                  <a:prstClr val="black"/>
                </a:solidFill>
              </a:rPr>
              <a:pPr/>
              <a:t>10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2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63" Type="http://schemas.openxmlformats.org/officeDocument/2006/relationships/image" Target="../media/image63.png"/><Relationship Id="rId68" Type="http://schemas.openxmlformats.org/officeDocument/2006/relationships/image" Target="../media/image68.png"/><Relationship Id="rId84" Type="http://schemas.openxmlformats.org/officeDocument/2006/relationships/image" Target="../media/image84.png"/><Relationship Id="rId16" Type="http://schemas.openxmlformats.org/officeDocument/2006/relationships/image" Target="../media/image16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74" Type="http://schemas.openxmlformats.org/officeDocument/2006/relationships/image" Target="../media/image74.png"/><Relationship Id="rId79" Type="http://schemas.openxmlformats.org/officeDocument/2006/relationships/image" Target="../media/image79.png"/><Relationship Id="rId5" Type="http://schemas.openxmlformats.org/officeDocument/2006/relationships/image" Target="../media/image5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77" Type="http://schemas.openxmlformats.org/officeDocument/2006/relationships/image" Target="../media/image77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67" Type="http://schemas.openxmlformats.org/officeDocument/2006/relationships/image" Target="../media/image6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83" Type="http://schemas.openxmlformats.org/officeDocument/2006/relationships/image" Target="../media/image8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81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7" Type="http://schemas.openxmlformats.org/officeDocument/2006/relationships/image" Target="../media/image7.png"/><Relationship Id="rId71" Type="http://schemas.openxmlformats.org/officeDocument/2006/relationships/image" Target="../media/image71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42" Type="http://schemas.openxmlformats.org/officeDocument/2006/relationships/image" Target="../media/image42.png"/><Relationship Id="rId47" Type="http://schemas.openxmlformats.org/officeDocument/2006/relationships/image" Target="../media/image47.png"/><Relationship Id="rId63" Type="http://schemas.openxmlformats.org/officeDocument/2006/relationships/image" Target="../media/image63.png"/><Relationship Id="rId68" Type="http://schemas.openxmlformats.org/officeDocument/2006/relationships/image" Target="../media/image68.png"/><Relationship Id="rId84" Type="http://schemas.openxmlformats.org/officeDocument/2006/relationships/image" Target="../media/image84.png"/><Relationship Id="rId16" Type="http://schemas.openxmlformats.org/officeDocument/2006/relationships/image" Target="../media/image16.png"/><Relationship Id="rId11" Type="http://schemas.openxmlformats.org/officeDocument/2006/relationships/image" Target="../media/image11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3" Type="http://schemas.openxmlformats.org/officeDocument/2006/relationships/image" Target="../media/image53.png"/><Relationship Id="rId58" Type="http://schemas.openxmlformats.org/officeDocument/2006/relationships/image" Target="../media/image58.png"/><Relationship Id="rId74" Type="http://schemas.openxmlformats.org/officeDocument/2006/relationships/image" Target="../media/image74.png"/><Relationship Id="rId79" Type="http://schemas.openxmlformats.org/officeDocument/2006/relationships/image" Target="../media/image79.png"/><Relationship Id="rId5" Type="http://schemas.openxmlformats.org/officeDocument/2006/relationships/image" Target="../media/image5.png"/><Relationship Id="rId61" Type="http://schemas.openxmlformats.org/officeDocument/2006/relationships/image" Target="../media/image61.png"/><Relationship Id="rId82" Type="http://schemas.openxmlformats.org/officeDocument/2006/relationships/image" Target="../media/image82.png"/><Relationship Id="rId19" Type="http://schemas.openxmlformats.org/officeDocument/2006/relationships/image" Target="../media/image1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43.pn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png"/><Relationship Id="rId77" Type="http://schemas.openxmlformats.org/officeDocument/2006/relationships/image" Target="../media/image77.png"/><Relationship Id="rId8" Type="http://schemas.openxmlformats.org/officeDocument/2006/relationships/image" Target="../media/image8.png"/><Relationship Id="rId51" Type="http://schemas.openxmlformats.org/officeDocument/2006/relationships/image" Target="../media/image51.pn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png"/><Relationship Id="rId67" Type="http://schemas.openxmlformats.org/officeDocument/2006/relationships/image" Target="../media/image67.png"/><Relationship Id="rId20" Type="http://schemas.openxmlformats.org/officeDocument/2006/relationships/image" Target="../media/image20.png"/><Relationship Id="rId41" Type="http://schemas.openxmlformats.org/officeDocument/2006/relationships/image" Target="../media/image41.pn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png"/><Relationship Id="rId83" Type="http://schemas.openxmlformats.org/officeDocument/2006/relationships/image" Target="../media/image8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png"/><Relationship Id="rId57" Type="http://schemas.openxmlformats.org/officeDocument/2006/relationships/image" Target="../media/image57.png"/><Relationship Id="rId10" Type="http://schemas.openxmlformats.org/officeDocument/2006/relationships/image" Target="../media/image10.png"/><Relationship Id="rId31" Type="http://schemas.openxmlformats.org/officeDocument/2006/relationships/image" Target="../media/image31.pn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png"/><Relationship Id="rId73" Type="http://schemas.openxmlformats.org/officeDocument/2006/relationships/image" Target="../media/image73.png"/><Relationship Id="rId78" Type="http://schemas.openxmlformats.org/officeDocument/2006/relationships/image" Target="../media/image78.png"/><Relationship Id="rId81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9" Type="http://schemas.openxmlformats.org/officeDocument/2006/relationships/image" Target="../media/image39.pn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png"/><Relationship Id="rId76" Type="http://schemas.openxmlformats.org/officeDocument/2006/relationships/image" Target="../media/image76.png"/><Relationship Id="rId7" Type="http://schemas.openxmlformats.org/officeDocument/2006/relationships/image" Target="../media/image7.png"/><Relationship Id="rId71" Type="http://schemas.openxmlformats.org/officeDocument/2006/relationships/image" Target="../media/image71.png"/><Relationship Id="rId2" Type="http://schemas.openxmlformats.org/officeDocument/2006/relationships/image" Target="../media/image2.png"/><Relationship Id="rId29" Type="http://schemas.openxmlformats.org/officeDocument/2006/relationships/image" Target="../media/image29.pn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66" Type="http://schemas.openxmlformats.org/officeDocument/2006/relationships/image" Target="../media/image6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9EDB5-C1A7-1444-AE91-2C7E7CCF3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F167EE-D878-2A49-A64A-E9D4BD37E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FEAF28-55A7-5A48-AA51-A05CB071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A75E01-07A1-5841-8AA6-647CC8A5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9736EF-621D-FC42-B2E9-3F6EE482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869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B8D509-B849-3240-82F5-F330B237D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A1E299-13EF-0940-AECF-5C1EA452F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4B219C-D15D-764E-AD66-ADC8118E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CBCE7E-0257-8B44-AF6B-587146DC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17E3D0-09F3-9746-8D83-C90E3D2E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2695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65FD3C-113B-EB40-B146-19D932085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6A8A6EF-7814-084E-8C4B-0DD53634B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69557E-CBC5-D649-9CAE-28E87081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C3427A-060B-2442-B230-70DA0EC9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A2F48D-06C6-8E44-A0A1-785BE401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4591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81025"/>
            <a:ext cx="6597968" cy="6276975"/>
          </a:xfrm>
          <a:custGeom>
            <a:avLst/>
            <a:gdLst/>
            <a:ahLst/>
            <a:cxnLst/>
            <a:rect l="l" t="t" r="r" b="b"/>
            <a:pathLst>
              <a:path w="8797290" h="8369300">
                <a:moveTo>
                  <a:pt x="4530484" y="139700"/>
                </a:moveTo>
                <a:lnTo>
                  <a:pt x="1989306" y="139700"/>
                </a:lnTo>
                <a:lnTo>
                  <a:pt x="1746417" y="203200"/>
                </a:lnTo>
                <a:lnTo>
                  <a:pt x="1698365" y="228600"/>
                </a:lnTo>
                <a:lnTo>
                  <a:pt x="1507980" y="279400"/>
                </a:lnTo>
                <a:lnTo>
                  <a:pt x="1460850" y="304800"/>
                </a:lnTo>
                <a:lnTo>
                  <a:pt x="1320616" y="342900"/>
                </a:lnTo>
                <a:lnTo>
                  <a:pt x="1274263" y="368300"/>
                </a:lnTo>
                <a:lnTo>
                  <a:pt x="1228110" y="381000"/>
                </a:lnTo>
                <a:lnTo>
                  <a:pt x="1182158" y="406400"/>
                </a:lnTo>
                <a:lnTo>
                  <a:pt x="1136410" y="419100"/>
                </a:lnTo>
                <a:lnTo>
                  <a:pt x="1090868" y="444500"/>
                </a:lnTo>
                <a:lnTo>
                  <a:pt x="1045533" y="457200"/>
                </a:lnTo>
                <a:lnTo>
                  <a:pt x="1000409" y="482600"/>
                </a:lnTo>
                <a:lnTo>
                  <a:pt x="955498" y="495300"/>
                </a:lnTo>
                <a:lnTo>
                  <a:pt x="866320" y="546100"/>
                </a:lnTo>
                <a:lnTo>
                  <a:pt x="822058" y="558800"/>
                </a:lnTo>
                <a:lnTo>
                  <a:pt x="647241" y="660400"/>
                </a:lnTo>
                <a:lnTo>
                  <a:pt x="604105" y="673100"/>
                </a:lnTo>
                <a:lnTo>
                  <a:pt x="350226" y="825500"/>
                </a:lnTo>
                <a:lnTo>
                  <a:pt x="145361" y="952500"/>
                </a:lnTo>
                <a:lnTo>
                  <a:pt x="105145" y="990600"/>
                </a:lnTo>
                <a:lnTo>
                  <a:pt x="25487" y="1041400"/>
                </a:lnTo>
                <a:lnTo>
                  <a:pt x="0" y="1066800"/>
                </a:lnTo>
                <a:lnTo>
                  <a:pt x="0" y="8369300"/>
                </a:lnTo>
                <a:lnTo>
                  <a:pt x="8014904" y="8369300"/>
                </a:lnTo>
                <a:lnTo>
                  <a:pt x="8039972" y="8331200"/>
                </a:lnTo>
                <a:lnTo>
                  <a:pt x="8064675" y="8293100"/>
                </a:lnTo>
                <a:lnTo>
                  <a:pt x="8089009" y="8242300"/>
                </a:lnTo>
                <a:lnTo>
                  <a:pt x="8112972" y="8204200"/>
                </a:lnTo>
                <a:lnTo>
                  <a:pt x="8136563" y="8153400"/>
                </a:lnTo>
                <a:lnTo>
                  <a:pt x="8159779" y="8115300"/>
                </a:lnTo>
                <a:lnTo>
                  <a:pt x="8182619" y="8077200"/>
                </a:lnTo>
                <a:lnTo>
                  <a:pt x="8205079" y="8026400"/>
                </a:lnTo>
                <a:lnTo>
                  <a:pt x="8227157" y="7988300"/>
                </a:lnTo>
                <a:lnTo>
                  <a:pt x="8248852" y="7937500"/>
                </a:lnTo>
                <a:lnTo>
                  <a:pt x="8270162" y="7899400"/>
                </a:lnTo>
                <a:lnTo>
                  <a:pt x="8291084" y="7848600"/>
                </a:lnTo>
                <a:lnTo>
                  <a:pt x="8311615" y="7810500"/>
                </a:lnTo>
                <a:lnTo>
                  <a:pt x="8331755" y="7759700"/>
                </a:lnTo>
                <a:lnTo>
                  <a:pt x="8351500" y="7708900"/>
                </a:lnTo>
                <a:lnTo>
                  <a:pt x="8370848" y="7670800"/>
                </a:lnTo>
                <a:lnTo>
                  <a:pt x="8389798" y="7620000"/>
                </a:lnTo>
                <a:lnTo>
                  <a:pt x="8408347" y="7581900"/>
                </a:lnTo>
                <a:lnTo>
                  <a:pt x="8426493" y="7531100"/>
                </a:lnTo>
                <a:lnTo>
                  <a:pt x="8444234" y="7480300"/>
                </a:lnTo>
                <a:lnTo>
                  <a:pt x="8461567" y="7442200"/>
                </a:lnTo>
                <a:lnTo>
                  <a:pt x="8478491" y="7391400"/>
                </a:lnTo>
                <a:lnTo>
                  <a:pt x="8495004" y="7340600"/>
                </a:lnTo>
                <a:lnTo>
                  <a:pt x="8511102" y="7289800"/>
                </a:lnTo>
                <a:lnTo>
                  <a:pt x="8526784" y="7251700"/>
                </a:lnTo>
                <a:lnTo>
                  <a:pt x="8542048" y="7200900"/>
                </a:lnTo>
                <a:lnTo>
                  <a:pt x="8556892" y="7150100"/>
                </a:lnTo>
                <a:lnTo>
                  <a:pt x="8571313" y="7099300"/>
                </a:lnTo>
                <a:lnTo>
                  <a:pt x="8585309" y="7061200"/>
                </a:lnTo>
                <a:lnTo>
                  <a:pt x="8598879" y="7010400"/>
                </a:lnTo>
                <a:lnTo>
                  <a:pt x="8612019" y="6959600"/>
                </a:lnTo>
                <a:lnTo>
                  <a:pt x="8624728" y="6908800"/>
                </a:lnTo>
                <a:lnTo>
                  <a:pt x="8637004" y="6858000"/>
                </a:lnTo>
                <a:lnTo>
                  <a:pt x="8648844" y="6807200"/>
                </a:lnTo>
                <a:lnTo>
                  <a:pt x="8660247" y="6769100"/>
                </a:lnTo>
                <a:lnTo>
                  <a:pt x="8671209" y="6718300"/>
                </a:lnTo>
                <a:lnTo>
                  <a:pt x="8681730" y="6667500"/>
                </a:lnTo>
                <a:lnTo>
                  <a:pt x="8691806" y="6616700"/>
                </a:lnTo>
                <a:lnTo>
                  <a:pt x="8701435" y="6565900"/>
                </a:lnTo>
                <a:lnTo>
                  <a:pt x="8710617" y="6515100"/>
                </a:lnTo>
                <a:lnTo>
                  <a:pt x="8719347" y="6464300"/>
                </a:lnTo>
                <a:lnTo>
                  <a:pt x="8727624" y="6413500"/>
                </a:lnTo>
                <a:lnTo>
                  <a:pt x="8735447" y="6362700"/>
                </a:lnTo>
                <a:lnTo>
                  <a:pt x="8742812" y="6311900"/>
                </a:lnTo>
                <a:lnTo>
                  <a:pt x="8749718" y="6261100"/>
                </a:lnTo>
                <a:lnTo>
                  <a:pt x="8756162" y="6210300"/>
                </a:lnTo>
                <a:lnTo>
                  <a:pt x="8762142" y="6159500"/>
                </a:lnTo>
                <a:lnTo>
                  <a:pt x="8767656" y="6108700"/>
                </a:lnTo>
                <a:lnTo>
                  <a:pt x="8772702" y="6057900"/>
                </a:lnTo>
                <a:lnTo>
                  <a:pt x="8777278" y="6007100"/>
                </a:lnTo>
                <a:lnTo>
                  <a:pt x="8781382" y="5956300"/>
                </a:lnTo>
                <a:lnTo>
                  <a:pt x="8785010" y="5905500"/>
                </a:lnTo>
                <a:lnTo>
                  <a:pt x="8788162" y="5854700"/>
                </a:lnTo>
                <a:lnTo>
                  <a:pt x="8790835" y="5791200"/>
                </a:lnTo>
                <a:lnTo>
                  <a:pt x="8793027" y="5740400"/>
                </a:lnTo>
                <a:lnTo>
                  <a:pt x="8794736" y="5689600"/>
                </a:lnTo>
                <a:lnTo>
                  <a:pt x="8795959" y="5638800"/>
                </a:lnTo>
                <a:lnTo>
                  <a:pt x="8796694" y="5588000"/>
                </a:lnTo>
                <a:lnTo>
                  <a:pt x="8796940" y="5537200"/>
                </a:lnTo>
                <a:lnTo>
                  <a:pt x="8796732" y="5486400"/>
                </a:lnTo>
                <a:lnTo>
                  <a:pt x="8796110" y="5435600"/>
                </a:lnTo>
                <a:lnTo>
                  <a:pt x="8795074" y="5384800"/>
                </a:lnTo>
                <a:lnTo>
                  <a:pt x="8793628" y="5346700"/>
                </a:lnTo>
                <a:lnTo>
                  <a:pt x="8791771" y="5295900"/>
                </a:lnTo>
                <a:lnTo>
                  <a:pt x="8789507" y="5245100"/>
                </a:lnTo>
                <a:lnTo>
                  <a:pt x="8786837" y="5194300"/>
                </a:lnTo>
                <a:lnTo>
                  <a:pt x="8783763" y="5156200"/>
                </a:lnTo>
                <a:lnTo>
                  <a:pt x="8780285" y="5105400"/>
                </a:lnTo>
                <a:lnTo>
                  <a:pt x="8776406" y="5054600"/>
                </a:lnTo>
                <a:lnTo>
                  <a:pt x="8772128" y="5003800"/>
                </a:lnTo>
                <a:lnTo>
                  <a:pt x="8767453" y="4965700"/>
                </a:lnTo>
                <a:lnTo>
                  <a:pt x="8762381" y="4914900"/>
                </a:lnTo>
                <a:lnTo>
                  <a:pt x="8756915" y="4864100"/>
                </a:lnTo>
                <a:lnTo>
                  <a:pt x="8751056" y="4813300"/>
                </a:lnTo>
                <a:lnTo>
                  <a:pt x="8744806" y="4775200"/>
                </a:lnTo>
                <a:lnTo>
                  <a:pt x="8738167" y="4724400"/>
                </a:lnTo>
                <a:lnTo>
                  <a:pt x="8731140" y="4673600"/>
                </a:lnTo>
                <a:lnTo>
                  <a:pt x="8723728" y="4635500"/>
                </a:lnTo>
                <a:lnTo>
                  <a:pt x="8715931" y="4584700"/>
                </a:lnTo>
                <a:lnTo>
                  <a:pt x="8707752" y="4533900"/>
                </a:lnTo>
                <a:lnTo>
                  <a:pt x="8699191" y="4495800"/>
                </a:lnTo>
                <a:lnTo>
                  <a:pt x="8690252" y="4445000"/>
                </a:lnTo>
                <a:lnTo>
                  <a:pt x="8680935" y="4406900"/>
                </a:lnTo>
                <a:lnTo>
                  <a:pt x="8671243" y="4356100"/>
                </a:lnTo>
                <a:lnTo>
                  <a:pt x="8661176" y="4305300"/>
                </a:lnTo>
                <a:lnTo>
                  <a:pt x="8650737" y="4267200"/>
                </a:lnTo>
                <a:lnTo>
                  <a:pt x="8639927" y="4216400"/>
                </a:lnTo>
                <a:lnTo>
                  <a:pt x="8628748" y="4178300"/>
                </a:lnTo>
                <a:lnTo>
                  <a:pt x="8617202" y="4127500"/>
                </a:lnTo>
                <a:lnTo>
                  <a:pt x="8605290" y="4089400"/>
                </a:lnTo>
                <a:lnTo>
                  <a:pt x="8593014" y="4038600"/>
                </a:lnTo>
                <a:lnTo>
                  <a:pt x="8580376" y="4000500"/>
                </a:lnTo>
                <a:lnTo>
                  <a:pt x="8567377" y="3949700"/>
                </a:lnTo>
                <a:lnTo>
                  <a:pt x="8554020" y="3911600"/>
                </a:lnTo>
                <a:lnTo>
                  <a:pt x="8540305" y="3860800"/>
                </a:lnTo>
                <a:lnTo>
                  <a:pt x="8526235" y="3822700"/>
                </a:lnTo>
                <a:lnTo>
                  <a:pt x="8511810" y="3771900"/>
                </a:lnTo>
                <a:lnTo>
                  <a:pt x="8497034" y="3733800"/>
                </a:lnTo>
                <a:lnTo>
                  <a:pt x="8481907" y="3695700"/>
                </a:lnTo>
                <a:lnTo>
                  <a:pt x="8466432" y="3644900"/>
                </a:lnTo>
                <a:lnTo>
                  <a:pt x="8450609" y="3606800"/>
                </a:lnTo>
                <a:lnTo>
                  <a:pt x="8434441" y="3556000"/>
                </a:lnTo>
                <a:lnTo>
                  <a:pt x="8417929" y="3517900"/>
                </a:lnTo>
                <a:lnTo>
                  <a:pt x="8401076" y="3479800"/>
                </a:lnTo>
                <a:lnTo>
                  <a:pt x="8383882" y="3429000"/>
                </a:lnTo>
                <a:lnTo>
                  <a:pt x="8366349" y="3390900"/>
                </a:lnTo>
                <a:lnTo>
                  <a:pt x="8348479" y="3352800"/>
                </a:lnTo>
                <a:lnTo>
                  <a:pt x="8330274" y="3302000"/>
                </a:lnTo>
                <a:lnTo>
                  <a:pt x="8311736" y="3263900"/>
                </a:lnTo>
                <a:lnTo>
                  <a:pt x="8292865" y="3225800"/>
                </a:lnTo>
                <a:lnTo>
                  <a:pt x="8273665" y="3187700"/>
                </a:lnTo>
                <a:lnTo>
                  <a:pt x="8254135" y="3136900"/>
                </a:lnTo>
                <a:lnTo>
                  <a:pt x="8234279" y="3098800"/>
                </a:lnTo>
                <a:lnTo>
                  <a:pt x="8214098" y="3060700"/>
                </a:lnTo>
                <a:lnTo>
                  <a:pt x="8193594" y="3022600"/>
                </a:lnTo>
                <a:lnTo>
                  <a:pt x="8172767" y="2984500"/>
                </a:lnTo>
                <a:lnTo>
                  <a:pt x="8151621" y="2933700"/>
                </a:lnTo>
                <a:lnTo>
                  <a:pt x="8130156" y="2895600"/>
                </a:lnTo>
                <a:lnTo>
                  <a:pt x="8108375" y="2857500"/>
                </a:lnTo>
                <a:lnTo>
                  <a:pt x="8086278" y="2819400"/>
                </a:lnTo>
                <a:lnTo>
                  <a:pt x="8063869" y="2781300"/>
                </a:lnTo>
                <a:lnTo>
                  <a:pt x="8041147" y="2743200"/>
                </a:lnTo>
                <a:lnTo>
                  <a:pt x="8018116" y="2705100"/>
                </a:lnTo>
                <a:lnTo>
                  <a:pt x="7994776" y="2667000"/>
                </a:lnTo>
                <a:lnTo>
                  <a:pt x="7971130" y="2628900"/>
                </a:lnTo>
                <a:lnTo>
                  <a:pt x="7947179" y="2590800"/>
                </a:lnTo>
                <a:lnTo>
                  <a:pt x="7922925" y="2552700"/>
                </a:lnTo>
                <a:lnTo>
                  <a:pt x="7898369" y="2514600"/>
                </a:lnTo>
                <a:lnTo>
                  <a:pt x="7873513" y="2476500"/>
                </a:lnTo>
                <a:lnTo>
                  <a:pt x="7848359" y="2438400"/>
                </a:lnTo>
                <a:lnTo>
                  <a:pt x="7822909" y="2400300"/>
                </a:lnTo>
                <a:lnTo>
                  <a:pt x="7797164" y="2362200"/>
                </a:lnTo>
                <a:lnTo>
                  <a:pt x="7771126" y="2324100"/>
                </a:lnTo>
                <a:lnTo>
                  <a:pt x="7744797" y="2286000"/>
                </a:lnTo>
                <a:lnTo>
                  <a:pt x="7718178" y="2247900"/>
                </a:lnTo>
                <a:lnTo>
                  <a:pt x="7691271" y="2209800"/>
                </a:lnTo>
                <a:lnTo>
                  <a:pt x="7664078" y="2184400"/>
                </a:lnTo>
                <a:lnTo>
                  <a:pt x="7636600" y="2146300"/>
                </a:lnTo>
                <a:lnTo>
                  <a:pt x="7608839" y="2108200"/>
                </a:lnTo>
                <a:lnTo>
                  <a:pt x="7580797" y="2070100"/>
                </a:lnTo>
                <a:lnTo>
                  <a:pt x="7552475" y="2032000"/>
                </a:lnTo>
                <a:lnTo>
                  <a:pt x="7523875" y="2006600"/>
                </a:lnTo>
                <a:lnTo>
                  <a:pt x="7495000" y="1968500"/>
                </a:lnTo>
                <a:lnTo>
                  <a:pt x="7465850" y="1930400"/>
                </a:lnTo>
                <a:lnTo>
                  <a:pt x="7436427" y="1905000"/>
                </a:lnTo>
                <a:lnTo>
                  <a:pt x="7406732" y="1866900"/>
                </a:lnTo>
                <a:lnTo>
                  <a:pt x="7376769" y="1828800"/>
                </a:lnTo>
                <a:lnTo>
                  <a:pt x="7346537" y="1803400"/>
                </a:lnTo>
                <a:lnTo>
                  <a:pt x="7316040" y="1765300"/>
                </a:lnTo>
                <a:lnTo>
                  <a:pt x="7285278" y="1727200"/>
                </a:lnTo>
                <a:lnTo>
                  <a:pt x="7254254" y="1701800"/>
                </a:lnTo>
                <a:lnTo>
                  <a:pt x="7222969" y="1663700"/>
                </a:lnTo>
                <a:lnTo>
                  <a:pt x="7191424" y="1638300"/>
                </a:lnTo>
                <a:lnTo>
                  <a:pt x="7159622" y="1600200"/>
                </a:lnTo>
                <a:lnTo>
                  <a:pt x="7127563" y="1574800"/>
                </a:lnTo>
                <a:lnTo>
                  <a:pt x="7095251" y="1536700"/>
                </a:lnTo>
                <a:lnTo>
                  <a:pt x="7029870" y="1485900"/>
                </a:lnTo>
                <a:lnTo>
                  <a:pt x="6996805" y="1447800"/>
                </a:lnTo>
                <a:lnTo>
                  <a:pt x="6963493" y="1422400"/>
                </a:lnTo>
                <a:lnTo>
                  <a:pt x="6929934" y="1384300"/>
                </a:lnTo>
                <a:lnTo>
                  <a:pt x="6862087" y="1333500"/>
                </a:lnTo>
                <a:lnTo>
                  <a:pt x="6827802" y="1295400"/>
                </a:lnTo>
                <a:lnTo>
                  <a:pt x="6723517" y="1219200"/>
                </a:lnTo>
                <a:lnTo>
                  <a:pt x="6688286" y="1181100"/>
                </a:lnTo>
                <a:lnTo>
                  <a:pt x="6545054" y="1079500"/>
                </a:lnTo>
                <a:lnTo>
                  <a:pt x="6398213" y="977900"/>
                </a:lnTo>
                <a:lnTo>
                  <a:pt x="6209752" y="850900"/>
                </a:lnTo>
                <a:lnTo>
                  <a:pt x="6055187" y="749300"/>
                </a:lnTo>
                <a:lnTo>
                  <a:pt x="6016032" y="736600"/>
                </a:lnTo>
                <a:lnTo>
                  <a:pt x="5897365" y="660400"/>
                </a:lnTo>
                <a:lnTo>
                  <a:pt x="5857413" y="647700"/>
                </a:lnTo>
                <a:lnTo>
                  <a:pt x="5776925" y="596900"/>
                </a:lnTo>
                <a:lnTo>
                  <a:pt x="5736393" y="584200"/>
                </a:lnTo>
                <a:lnTo>
                  <a:pt x="5695670" y="558800"/>
                </a:lnTo>
                <a:lnTo>
                  <a:pt x="5654760" y="546100"/>
                </a:lnTo>
                <a:lnTo>
                  <a:pt x="5613662" y="520700"/>
                </a:lnTo>
                <a:lnTo>
                  <a:pt x="5572380" y="508000"/>
                </a:lnTo>
                <a:lnTo>
                  <a:pt x="5530914" y="482600"/>
                </a:lnTo>
                <a:lnTo>
                  <a:pt x="5489266" y="469900"/>
                </a:lnTo>
                <a:lnTo>
                  <a:pt x="5447439" y="444500"/>
                </a:lnTo>
                <a:lnTo>
                  <a:pt x="5405433" y="431800"/>
                </a:lnTo>
                <a:lnTo>
                  <a:pt x="5363251" y="406400"/>
                </a:lnTo>
                <a:lnTo>
                  <a:pt x="5278364" y="381000"/>
                </a:lnTo>
                <a:lnTo>
                  <a:pt x="5235662" y="355600"/>
                </a:lnTo>
                <a:lnTo>
                  <a:pt x="5063173" y="304800"/>
                </a:lnTo>
                <a:lnTo>
                  <a:pt x="5019639" y="279400"/>
                </a:lnTo>
                <a:lnTo>
                  <a:pt x="4530484" y="139700"/>
                </a:lnTo>
                <a:close/>
              </a:path>
              <a:path w="8797290" h="8369300">
                <a:moveTo>
                  <a:pt x="4117312" y="63500"/>
                </a:moveTo>
                <a:lnTo>
                  <a:pt x="2386523" y="63500"/>
                </a:lnTo>
                <a:lnTo>
                  <a:pt x="2286274" y="88900"/>
                </a:lnTo>
                <a:lnTo>
                  <a:pt x="2236381" y="88900"/>
                </a:lnTo>
                <a:lnTo>
                  <a:pt x="2038395" y="139700"/>
                </a:lnTo>
                <a:lnTo>
                  <a:pt x="4485125" y="139700"/>
                </a:lnTo>
                <a:lnTo>
                  <a:pt x="4348207" y="101600"/>
                </a:lnTo>
                <a:lnTo>
                  <a:pt x="4302294" y="101600"/>
                </a:lnTo>
                <a:lnTo>
                  <a:pt x="4210065" y="76200"/>
                </a:lnTo>
                <a:lnTo>
                  <a:pt x="4163753" y="76200"/>
                </a:lnTo>
                <a:lnTo>
                  <a:pt x="4117312" y="63500"/>
                </a:lnTo>
                <a:close/>
              </a:path>
              <a:path w="8797290" h="8369300">
                <a:moveTo>
                  <a:pt x="4024049" y="50800"/>
                </a:moveTo>
                <a:lnTo>
                  <a:pt x="2487374" y="50800"/>
                </a:lnTo>
                <a:lnTo>
                  <a:pt x="2436874" y="63500"/>
                </a:lnTo>
                <a:lnTo>
                  <a:pt x="4070744" y="63500"/>
                </a:lnTo>
                <a:lnTo>
                  <a:pt x="4024049" y="50800"/>
                </a:lnTo>
                <a:close/>
              </a:path>
              <a:path w="8797290" h="8369300">
                <a:moveTo>
                  <a:pt x="3930289" y="38100"/>
                </a:moveTo>
                <a:lnTo>
                  <a:pt x="2588808" y="38100"/>
                </a:lnTo>
                <a:lnTo>
                  <a:pt x="2538019" y="50800"/>
                </a:lnTo>
                <a:lnTo>
                  <a:pt x="3977230" y="50800"/>
                </a:lnTo>
                <a:lnTo>
                  <a:pt x="3930289" y="38100"/>
                </a:lnTo>
                <a:close/>
              </a:path>
              <a:path w="8797290" h="8369300">
                <a:moveTo>
                  <a:pt x="3836046" y="25400"/>
                </a:moveTo>
                <a:lnTo>
                  <a:pt x="2690809" y="25400"/>
                </a:lnTo>
                <a:lnTo>
                  <a:pt x="2639739" y="38100"/>
                </a:lnTo>
                <a:lnTo>
                  <a:pt x="3883227" y="38100"/>
                </a:lnTo>
                <a:lnTo>
                  <a:pt x="3836046" y="25400"/>
                </a:lnTo>
                <a:close/>
              </a:path>
              <a:path w="8797290" h="8369300">
                <a:moveTo>
                  <a:pt x="3693803" y="12700"/>
                </a:moveTo>
                <a:lnTo>
                  <a:pt x="2793361" y="12700"/>
                </a:lnTo>
                <a:lnTo>
                  <a:pt x="2742017" y="25400"/>
                </a:lnTo>
                <a:lnTo>
                  <a:pt x="3741332" y="25400"/>
                </a:lnTo>
                <a:lnTo>
                  <a:pt x="3693803" y="12700"/>
                </a:lnTo>
                <a:close/>
              </a:path>
              <a:path w="8797290" h="8369300">
                <a:moveTo>
                  <a:pt x="3502581" y="0"/>
                </a:moveTo>
                <a:lnTo>
                  <a:pt x="3000044" y="0"/>
                </a:lnTo>
                <a:lnTo>
                  <a:pt x="2948181" y="12700"/>
                </a:lnTo>
                <a:lnTo>
                  <a:pt x="3550549" y="12700"/>
                </a:lnTo>
                <a:lnTo>
                  <a:pt x="3502581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215806"/>
            <a:ext cx="9536753" cy="6015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6226959"/>
            <a:ext cx="2449353" cy="631508"/>
          </a:xfrm>
          <a:custGeom>
            <a:avLst/>
            <a:gdLst/>
            <a:ahLst/>
            <a:cxnLst/>
            <a:rect l="l" t="t" r="r" b="b"/>
            <a:pathLst>
              <a:path w="3265804" h="842009">
                <a:moveTo>
                  <a:pt x="3265474" y="841387"/>
                </a:moveTo>
                <a:lnTo>
                  <a:pt x="0" y="841387"/>
                </a:lnTo>
                <a:lnTo>
                  <a:pt x="0" y="0"/>
                </a:lnTo>
                <a:lnTo>
                  <a:pt x="3265474" y="0"/>
                </a:lnTo>
                <a:lnTo>
                  <a:pt x="3265474" y="841387"/>
                </a:lnTo>
                <a:close/>
              </a:path>
            </a:pathLst>
          </a:custGeom>
          <a:solidFill>
            <a:srgbClr val="F8BE2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2435714" y="6233122"/>
            <a:ext cx="2449353" cy="625316"/>
          </a:xfrm>
          <a:custGeom>
            <a:avLst/>
            <a:gdLst/>
            <a:ahLst/>
            <a:cxnLst/>
            <a:rect l="l" t="t" r="r" b="b"/>
            <a:pathLst>
              <a:path w="3265804" h="833754">
                <a:moveTo>
                  <a:pt x="3265487" y="833170"/>
                </a:moveTo>
                <a:lnTo>
                  <a:pt x="0" y="833170"/>
                </a:lnTo>
                <a:lnTo>
                  <a:pt x="0" y="0"/>
                </a:lnTo>
                <a:lnTo>
                  <a:pt x="3265487" y="0"/>
                </a:lnTo>
                <a:lnTo>
                  <a:pt x="3265487" y="833170"/>
                </a:lnTo>
                <a:close/>
              </a:path>
            </a:pathLst>
          </a:custGeom>
          <a:solidFill>
            <a:srgbClr val="6BB8E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4871438" y="6233122"/>
            <a:ext cx="2449353" cy="625316"/>
          </a:xfrm>
          <a:custGeom>
            <a:avLst/>
            <a:gdLst/>
            <a:ahLst/>
            <a:cxnLst/>
            <a:rect l="l" t="t" r="r" b="b"/>
            <a:pathLst>
              <a:path w="3265804" h="833754">
                <a:moveTo>
                  <a:pt x="3265487" y="833170"/>
                </a:moveTo>
                <a:lnTo>
                  <a:pt x="0" y="833170"/>
                </a:lnTo>
                <a:lnTo>
                  <a:pt x="0" y="0"/>
                </a:lnTo>
                <a:lnTo>
                  <a:pt x="3265487" y="0"/>
                </a:lnTo>
                <a:lnTo>
                  <a:pt x="3265487" y="833170"/>
                </a:lnTo>
                <a:close/>
              </a:path>
            </a:pathLst>
          </a:custGeom>
          <a:solidFill>
            <a:srgbClr val="7E418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7307161" y="6233122"/>
            <a:ext cx="2449353" cy="625316"/>
          </a:xfrm>
          <a:custGeom>
            <a:avLst/>
            <a:gdLst/>
            <a:ahLst/>
            <a:cxnLst/>
            <a:rect l="l" t="t" r="r" b="b"/>
            <a:pathLst>
              <a:path w="3265805" h="833754">
                <a:moveTo>
                  <a:pt x="3265487" y="833170"/>
                </a:moveTo>
                <a:lnTo>
                  <a:pt x="0" y="833170"/>
                </a:lnTo>
                <a:lnTo>
                  <a:pt x="0" y="0"/>
                </a:lnTo>
                <a:lnTo>
                  <a:pt x="3265487" y="0"/>
                </a:lnTo>
                <a:lnTo>
                  <a:pt x="3265487" y="833170"/>
                </a:lnTo>
                <a:close/>
              </a:path>
            </a:pathLst>
          </a:custGeom>
          <a:solidFill>
            <a:srgbClr val="F0834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9742893" y="6233122"/>
            <a:ext cx="2449353" cy="625316"/>
          </a:xfrm>
          <a:custGeom>
            <a:avLst/>
            <a:gdLst/>
            <a:ahLst/>
            <a:cxnLst/>
            <a:rect l="l" t="t" r="r" b="b"/>
            <a:pathLst>
              <a:path w="3265805" h="833754">
                <a:moveTo>
                  <a:pt x="3265474" y="833170"/>
                </a:moveTo>
                <a:lnTo>
                  <a:pt x="0" y="833170"/>
                </a:lnTo>
                <a:lnTo>
                  <a:pt x="0" y="0"/>
                </a:lnTo>
                <a:lnTo>
                  <a:pt x="3265474" y="0"/>
                </a:lnTo>
                <a:lnTo>
                  <a:pt x="3265474" y="833170"/>
                </a:lnTo>
                <a:close/>
              </a:path>
            </a:pathLst>
          </a:custGeom>
          <a:solidFill>
            <a:srgbClr val="69B85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0606678" y="5226392"/>
            <a:ext cx="732193" cy="27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0645602" y="4655698"/>
            <a:ext cx="316230" cy="533876"/>
          </a:xfrm>
          <a:custGeom>
            <a:avLst/>
            <a:gdLst/>
            <a:ahLst/>
            <a:cxnLst/>
            <a:rect l="l" t="t" r="r" b="b"/>
            <a:pathLst>
              <a:path w="421640" h="711834">
                <a:moveTo>
                  <a:pt x="108431" y="0"/>
                </a:moveTo>
                <a:lnTo>
                  <a:pt x="51782" y="140754"/>
                </a:lnTo>
                <a:lnTo>
                  <a:pt x="21901" y="215490"/>
                </a:lnTo>
                <a:lnTo>
                  <a:pt x="2856" y="267055"/>
                </a:lnTo>
                <a:lnTo>
                  <a:pt x="0" y="315091"/>
                </a:lnTo>
                <a:lnTo>
                  <a:pt x="14208" y="357138"/>
                </a:lnTo>
                <a:lnTo>
                  <a:pt x="32358" y="386947"/>
                </a:lnTo>
                <a:lnTo>
                  <a:pt x="41324" y="398272"/>
                </a:lnTo>
                <a:lnTo>
                  <a:pt x="50072" y="407034"/>
                </a:lnTo>
                <a:lnTo>
                  <a:pt x="72794" y="431006"/>
                </a:lnTo>
                <a:lnTo>
                  <a:pt x="105128" y="467209"/>
                </a:lnTo>
                <a:lnTo>
                  <a:pt x="142212" y="512132"/>
                </a:lnTo>
                <a:lnTo>
                  <a:pt x="179303" y="562398"/>
                </a:lnTo>
                <a:lnTo>
                  <a:pt x="211665" y="614629"/>
                </a:lnTo>
                <a:lnTo>
                  <a:pt x="234558" y="665448"/>
                </a:lnTo>
                <a:lnTo>
                  <a:pt x="243242" y="711479"/>
                </a:lnTo>
                <a:lnTo>
                  <a:pt x="421550" y="711479"/>
                </a:lnTo>
                <a:lnTo>
                  <a:pt x="420261" y="609139"/>
                </a:lnTo>
                <a:lnTo>
                  <a:pt x="419622" y="556560"/>
                </a:lnTo>
                <a:lnTo>
                  <a:pt x="419543" y="534200"/>
                </a:lnTo>
                <a:lnTo>
                  <a:pt x="416225" y="498712"/>
                </a:lnTo>
                <a:lnTo>
                  <a:pt x="400375" y="455883"/>
                </a:lnTo>
                <a:lnTo>
                  <a:pt x="369409" y="417626"/>
                </a:lnTo>
                <a:lnTo>
                  <a:pt x="222668" y="417626"/>
                </a:lnTo>
                <a:lnTo>
                  <a:pt x="216572" y="411886"/>
                </a:lnTo>
                <a:lnTo>
                  <a:pt x="212460" y="406901"/>
                </a:lnTo>
                <a:lnTo>
                  <a:pt x="124003" y="301023"/>
                </a:lnTo>
                <a:lnTo>
                  <a:pt x="111771" y="286600"/>
                </a:lnTo>
                <a:lnTo>
                  <a:pt x="102209" y="268092"/>
                </a:lnTo>
                <a:lnTo>
                  <a:pt x="102280" y="247661"/>
                </a:lnTo>
                <a:lnTo>
                  <a:pt x="106412" y="231135"/>
                </a:lnTo>
                <a:lnTo>
                  <a:pt x="109028" y="224332"/>
                </a:lnTo>
                <a:lnTo>
                  <a:pt x="137220" y="146755"/>
                </a:lnTo>
                <a:lnTo>
                  <a:pt x="151921" y="105632"/>
                </a:lnTo>
                <a:lnTo>
                  <a:pt x="157904" y="87226"/>
                </a:lnTo>
                <a:lnTo>
                  <a:pt x="159942" y="77800"/>
                </a:lnTo>
                <a:lnTo>
                  <a:pt x="161581" y="67602"/>
                </a:lnTo>
                <a:lnTo>
                  <a:pt x="161276" y="63741"/>
                </a:lnTo>
                <a:lnTo>
                  <a:pt x="157326" y="58585"/>
                </a:lnTo>
                <a:lnTo>
                  <a:pt x="153300" y="52920"/>
                </a:lnTo>
                <a:lnTo>
                  <a:pt x="141743" y="49530"/>
                </a:lnTo>
                <a:lnTo>
                  <a:pt x="144271" y="36957"/>
                </a:lnTo>
                <a:lnTo>
                  <a:pt x="144530" y="34491"/>
                </a:lnTo>
                <a:lnTo>
                  <a:pt x="117982" y="3252"/>
                </a:lnTo>
                <a:lnTo>
                  <a:pt x="111163" y="820"/>
                </a:lnTo>
                <a:lnTo>
                  <a:pt x="108431" y="0"/>
                </a:lnTo>
                <a:close/>
              </a:path>
              <a:path w="421640" h="711834">
                <a:moveTo>
                  <a:pt x="154925" y="225295"/>
                </a:moveTo>
                <a:lnTo>
                  <a:pt x="138314" y="234086"/>
                </a:lnTo>
                <a:lnTo>
                  <a:pt x="131301" y="250823"/>
                </a:lnTo>
                <a:lnTo>
                  <a:pt x="133603" y="268092"/>
                </a:lnTo>
                <a:lnTo>
                  <a:pt x="139314" y="281601"/>
                </a:lnTo>
                <a:lnTo>
                  <a:pt x="142531" y="287058"/>
                </a:lnTo>
                <a:lnTo>
                  <a:pt x="228129" y="394055"/>
                </a:lnTo>
                <a:lnTo>
                  <a:pt x="237463" y="405345"/>
                </a:lnTo>
                <a:lnTo>
                  <a:pt x="229932" y="411708"/>
                </a:lnTo>
                <a:lnTo>
                  <a:pt x="222668" y="417626"/>
                </a:lnTo>
                <a:lnTo>
                  <a:pt x="369409" y="417626"/>
                </a:lnTo>
                <a:lnTo>
                  <a:pt x="333145" y="380555"/>
                </a:lnTo>
                <a:lnTo>
                  <a:pt x="217013" y="265155"/>
                </a:lnTo>
                <a:lnTo>
                  <a:pt x="187808" y="238220"/>
                </a:lnTo>
                <a:lnTo>
                  <a:pt x="172253" y="228706"/>
                </a:lnTo>
                <a:lnTo>
                  <a:pt x="154925" y="225295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10978736" y="4655698"/>
            <a:ext cx="316230" cy="533876"/>
          </a:xfrm>
          <a:custGeom>
            <a:avLst/>
            <a:gdLst/>
            <a:ahLst/>
            <a:cxnLst/>
            <a:rect l="l" t="t" r="r" b="b"/>
            <a:pathLst>
              <a:path w="421640" h="711834">
                <a:moveTo>
                  <a:pt x="266594" y="225295"/>
                </a:moveTo>
                <a:lnTo>
                  <a:pt x="222427" y="247738"/>
                </a:lnTo>
                <a:lnTo>
                  <a:pt x="73479" y="395438"/>
                </a:lnTo>
                <a:lnTo>
                  <a:pt x="43790" y="426471"/>
                </a:lnTo>
                <a:lnTo>
                  <a:pt x="11631" y="474516"/>
                </a:lnTo>
                <a:lnTo>
                  <a:pt x="2070" y="534200"/>
                </a:lnTo>
                <a:lnTo>
                  <a:pt x="2102" y="537120"/>
                </a:lnTo>
                <a:lnTo>
                  <a:pt x="1825" y="562398"/>
                </a:lnTo>
                <a:lnTo>
                  <a:pt x="0" y="711479"/>
                </a:lnTo>
                <a:lnTo>
                  <a:pt x="178384" y="711479"/>
                </a:lnTo>
                <a:lnTo>
                  <a:pt x="187066" y="665448"/>
                </a:lnTo>
                <a:lnTo>
                  <a:pt x="209953" y="614629"/>
                </a:lnTo>
                <a:lnTo>
                  <a:pt x="242307" y="562398"/>
                </a:lnTo>
                <a:lnTo>
                  <a:pt x="279388" y="512132"/>
                </a:lnTo>
                <a:lnTo>
                  <a:pt x="316458" y="467209"/>
                </a:lnTo>
                <a:lnTo>
                  <a:pt x="348778" y="431006"/>
                </a:lnTo>
                <a:lnTo>
                  <a:pt x="361451" y="417626"/>
                </a:lnTo>
                <a:lnTo>
                  <a:pt x="198767" y="417626"/>
                </a:lnTo>
                <a:lnTo>
                  <a:pt x="191466" y="411667"/>
                </a:lnTo>
                <a:lnTo>
                  <a:pt x="183908" y="405345"/>
                </a:lnTo>
                <a:lnTo>
                  <a:pt x="193420" y="394055"/>
                </a:lnTo>
                <a:lnTo>
                  <a:pt x="278980" y="287058"/>
                </a:lnTo>
                <a:lnTo>
                  <a:pt x="282180" y="281601"/>
                </a:lnTo>
                <a:lnTo>
                  <a:pt x="287863" y="268090"/>
                </a:lnTo>
                <a:lnTo>
                  <a:pt x="290151" y="250823"/>
                </a:lnTo>
                <a:lnTo>
                  <a:pt x="283171" y="234086"/>
                </a:lnTo>
                <a:lnTo>
                  <a:pt x="266594" y="225295"/>
                </a:lnTo>
                <a:close/>
              </a:path>
              <a:path w="421640" h="711834">
                <a:moveTo>
                  <a:pt x="313131" y="0"/>
                </a:moveTo>
                <a:lnTo>
                  <a:pt x="279468" y="20644"/>
                </a:lnTo>
                <a:lnTo>
                  <a:pt x="276911" y="34491"/>
                </a:lnTo>
                <a:lnTo>
                  <a:pt x="277126" y="36957"/>
                </a:lnTo>
                <a:lnTo>
                  <a:pt x="279768" y="49530"/>
                </a:lnTo>
                <a:lnTo>
                  <a:pt x="268173" y="52920"/>
                </a:lnTo>
                <a:lnTo>
                  <a:pt x="264096" y="58585"/>
                </a:lnTo>
                <a:lnTo>
                  <a:pt x="260172" y="63741"/>
                </a:lnTo>
                <a:lnTo>
                  <a:pt x="259880" y="67602"/>
                </a:lnTo>
                <a:lnTo>
                  <a:pt x="269592" y="105632"/>
                </a:lnTo>
                <a:lnTo>
                  <a:pt x="284261" y="146755"/>
                </a:lnTo>
                <a:lnTo>
                  <a:pt x="312394" y="224332"/>
                </a:lnTo>
                <a:lnTo>
                  <a:pt x="315026" y="231135"/>
                </a:lnTo>
                <a:lnTo>
                  <a:pt x="319182" y="247661"/>
                </a:lnTo>
                <a:lnTo>
                  <a:pt x="319251" y="268092"/>
                </a:lnTo>
                <a:lnTo>
                  <a:pt x="309625" y="286600"/>
                </a:lnTo>
                <a:lnTo>
                  <a:pt x="208800" y="407034"/>
                </a:lnTo>
                <a:lnTo>
                  <a:pt x="204914" y="411886"/>
                </a:lnTo>
                <a:lnTo>
                  <a:pt x="198767" y="417626"/>
                </a:lnTo>
                <a:lnTo>
                  <a:pt x="361451" y="417626"/>
                </a:lnTo>
                <a:lnTo>
                  <a:pt x="371609" y="406901"/>
                </a:lnTo>
                <a:lnTo>
                  <a:pt x="380212" y="398272"/>
                </a:lnTo>
                <a:lnTo>
                  <a:pt x="389191" y="386947"/>
                </a:lnTo>
                <a:lnTo>
                  <a:pt x="407368" y="357138"/>
                </a:lnTo>
                <a:lnTo>
                  <a:pt x="421607" y="315091"/>
                </a:lnTo>
                <a:lnTo>
                  <a:pt x="418769" y="267055"/>
                </a:lnTo>
                <a:lnTo>
                  <a:pt x="412754" y="249245"/>
                </a:lnTo>
                <a:lnTo>
                  <a:pt x="399745" y="215490"/>
                </a:lnTo>
                <a:lnTo>
                  <a:pt x="369838" y="140754"/>
                </a:lnTo>
                <a:lnTo>
                  <a:pt x="313131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10818052" y="4591426"/>
            <a:ext cx="303371" cy="413861"/>
          </a:xfrm>
          <a:custGeom>
            <a:avLst/>
            <a:gdLst/>
            <a:ahLst/>
            <a:cxnLst/>
            <a:rect l="l" t="t" r="r" b="b"/>
            <a:pathLst>
              <a:path w="404494" h="551815">
                <a:moveTo>
                  <a:pt x="179958" y="134124"/>
                </a:moveTo>
                <a:lnTo>
                  <a:pt x="162733" y="136610"/>
                </a:lnTo>
                <a:lnTo>
                  <a:pt x="146411" y="143789"/>
                </a:lnTo>
                <a:lnTo>
                  <a:pt x="131195" y="155245"/>
                </a:lnTo>
                <a:lnTo>
                  <a:pt x="117284" y="170561"/>
                </a:lnTo>
                <a:lnTo>
                  <a:pt x="146508" y="196868"/>
                </a:lnTo>
                <a:lnTo>
                  <a:pt x="167709" y="235210"/>
                </a:lnTo>
                <a:lnTo>
                  <a:pt x="180624" y="280867"/>
                </a:lnTo>
                <a:lnTo>
                  <a:pt x="184988" y="329120"/>
                </a:lnTo>
                <a:lnTo>
                  <a:pt x="184988" y="337337"/>
                </a:lnTo>
                <a:lnTo>
                  <a:pt x="184721" y="341147"/>
                </a:lnTo>
                <a:lnTo>
                  <a:pt x="185037" y="358055"/>
                </a:lnTo>
                <a:lnTo>
                  <a:pt x="185527" y="397181"/>
                </a:lnTo>
                <a:lnTo>
                  <a:pt x="186103" y="453559"/>
                </a:lnTo>
                <a:lnTo>
                  <a:pt x="186677" y="522224"/>
                </a:lnTo>
                <a:lnTo>
                  <a:pt x="191407" y="529139"/>
                </a:lnTo>
                <a:lnTo>
                  <a:pt x="195664" y="536360"/>
                </a:lnTo>
                <a:lnTo>
                  <a:pt x="199494" y="543860"/>
                </a:lnTo>
                <a:lnTo>
                  <a:pt x="202945" y="551611"/>
                </a:lnTo>
                <a:lnTo>
                  <a:pt x="207771" y="541422"/>
                </a:lnTo>
                <a:lnTo>
                  <a:pt x="238220" y="498504"/>
                </a:lnTo>
                <a:lnTo>
                  <a:pt x="268511" y="467032"/>
                </a:lnTo>
                <a:lnTo>
                  <a:pt x="286321" y="449503"/>
                </a:lnTo>
                <a:lnTo>
                  <a:pt x="289382" y="446214"/>
                </a:lnTo>
                <a:lnTo>
                  <a:pt x="288517" y="409387"/>
                </a:lnTo>
                <a:lnTo>
                  <a:pt x="287880" y="384868"/>
                </a:lnTo>
                <a:lnTo>
                  <a:pt x="287349" y="367427"/>
                </a:lnTo>
                <a:lnTo>
                  <a:pt x="286462" y="341147"/>
                </a:lnTo>
                <a:lnTo>
                  <a:pt x="286727" y="333095"/>
                </a:lnTo>
                <a:lnTo>
                  <a:pt x="281348" y="264809"/>
                </a:lnTo>
                <a:lnTo>
                  <a:pt x="266137" y="212355"/>
                </a:lnTo>
                <a:lnTo>
                  <a:pt x="242974" y="170991"/>
                </a:lnTo>
                <a:lnTo>
                  <a:pt x="213651" y="143865"/>
                </a:lnTo>
                <a:lnTo>
                  <a:pt x="179958" y="134124"/>
                </a:lnTo>
                <a:close/>
              </a:path>
              <a:path w="404494" h="551815">
                <a:moveTo>
                  <a:pt x="81216" y="183680"/>
                </a:moveTo>
                <a:lnTo>
                  <a:pt x="49554" y="195098"/>
                </a:lnTo>
                <a:lnTo>
                  <a:pt x="23744" y="226248"/>
                </a:lnTo>
                <a:lnTo>
                  <a:pt x="6366" y="272475"/>
                </a:lnTo>
                <a:lnTo>
                  <a:pt x="0" y="329120"/>
                </a:lnTo>
                <a:lnTo>
                  <a:pt x="0" y="330708"/>
                </a:lnTo>
                <a:lnTo>
                  <a:pt x="56753" y="387238"/>
                </a:lnTo>
                <a:lnTo>
                  <a:pt x="143486" y="473049"/>
                </a:lnTo>
                <a:lnTo>
                  <a:pt x="154035" y="483722"/>
                </a:lnTo>
                <a:lnTo>
                  <a:pt x="163664" y="494080"/>
                </a:lnTo>
                <a:lnTo>
                  <a:pt x="163335" y="442512"/>
                </a:lnTo>
                <a:lnTo>
                  <a:pt x="163080" y="409387"/>
                </a:lnTo>
                <a:lnTo>
                  <a:pt x="162738" y="378053"/>
                </a:lnTo>
                <a:lnTo>
                  <a:pt x="162268" y="341147"/>
                </a:lnTo>
                <a:lnTo>
                  <a:pt x="162356" y="329120"/>
                </a:lnTo>
                <a:lnTo>
                  <a:pt x="155995" y="272475"/>
                </a:lnTo>
                <a:lnTo>
                  <a:pt x="138631" y="226248"/>
                </a:lnTo>
                <a:lnTo>
                  <a:pt x="112845" y="195098"/>
                </a:lnTo>
                <a:lnTo>
                  <a:pt x="81216" y="183680"/>
                </a:lnTo>
                <a:close/>
              </a:path>
              <a:path w="404494" h="551815">
                <a:moveTo>
                  <a:pt x="307365" y="152679"/>
                </a:moveTo>
                <a:lnTo>
                  <a:pt x="297076" y="153628"/>
                </a:lnTo>
                <a:lnTo>
                  <a:pt x="287073" y="156435"/>
                </a:lnTo>
                <a:lnTo>
                  <a:pt x="277418" y="161037"/>
                </a:lnTo>
                <a:lnTo>
                  <a:pt x="268173" y="167373"/>
                </a:lnTo>
                <a:lnTo>
                  <a:pt x="285860" y="201329"/>
                </a:lnTo>
                <a:lnTo>
                  <a:pt x="298745" y="240157"/>
                </a:lnTo>
                <a:lnTo>
                  <a:pt x="306624" y="282051"/>
                </a:lnTo>
                <a:lnTo>
                  <a:pt x="309295" y="325208"/>
                </a:lnTo>
                <a:lnTo>
                  <a:pt x="310488" y="387238"/>
                </a:lnTo>
                <a:lnTo>
                  <a:pt x="311124" y="423849"/>
                </a:lnTo>
                <a:lnTo>
                  <a:pt x="331649" y="402218"/>
                </a:lnTo>
                <a:lnTo>
                  <a:pt x="355115" y="378053"/>
                </a:lnTo>
                <a:lnTo>
                  <a:pt x="379884" y="353412"/>
                </a:lnTo>
                <a:lnTo>
                  <a:pt x="404317" y="330352"/>
                </a:lnTo>
                <a:lnTo>
                  <a:pt x="404431" y="326732"/>
                </a:lnTo>
                <a:lnTo>
                  <a:pt x="399503" y="271713"/>
                </a:lnTo>
                <a:lnTo>
                  <a:pt x="385765" y="223934"/>
                </a:lnTo>
                <a:lnTo>
                  <a:pt x="364784" y="186258"/>
                </a:lnTo>
                <a:lnTo>
                  <a:pt x="338128" y="161551"/>
                </a:lnTo>
                <a:lnTo>
                  <a:pt x="307365" y="152679"/>
                </a:lnTo>
                <a:close/>
              </a:path>
              <a:path w="404494" h="551815">
                <a:moveTo>
                  <a:pt x="81216" y="81419"/>
                </a:moveTo>
                <a:lnTo>
                  <a:pt x="63540" y="85013"/>
                </a:lnTo>
                <a:lnTo>
                  <a:pt x="49072" y="94805"/>
                </a:lnTo>
                <a:lnTo>
                  <a:pt x="39300" y="109312"/>
                </a:lnTo>
                <a:lnTo>
                  <a:pt x="35712" y="127050"/>
                </a:lnTo>
                <a:lnTo>
                  <a:pt x="39300" y="144873"/>
                </a:lnTo>
                <a:lnTo>
                  <a:pt x="49072" y="159380"/>
                </a:lnTo>
                <a:lnTo>
                  <a:pt x="63540" y="169136"/>
                </a:lnTo>
                <a:lnTo>
                  <a:pt x="81216" y="172707"/>
                </a:lnTo>
                <a:lnTo>
                  <a:pt x="99012" y="169136"/>
                </a:lnTo>
                <a:lnTo>
                  <a:pt x="113522" y="159380"/>
                </a:lnTo>
                <a:lnTo>
                  <a:pt x="123293" y="144873"/>
                </a:lnTo>
                <a:lnTo>
                  <a:pt x="126872" y="127050"/>
                </a:lnTo>
                <a:lnTo>
                  <a:pt x="123293" y="109312"/>
                </a:lnTo>
                <a:lnTo>
                  <a:pt x="113522" y="94805"/>
                </a:lnTo>
                <a:lnTo>
                  <a:pt x="99012" y="85013"/>
                </a:lnTo>
                <a:lnTo>
                  <a:pt x="81216" y="81419"/>
                </a:lnTo>
                <a:close/>
              </a:path>
              <a:path w="404494" h="551815">
                <a:moveTo>
                  <a:pt x="307365" y="30530"/>
                </a:moveTo>
                <a:lnTo>
                  <a:pt x="286135" y="34841"/>
                </a:lnTo>
                <a:lnTo>
                  <a:pt x="268751" y="46564"/>
                </a:lnTo>
                <a:lnTo>
                  <a:pt x="257005" y="63888"/>
                </a:lnTo>
                <a:lnTo>
                  <a:pt x="252694" y="85013"/>
                </a:lnTo>
                <a:lnTo>
                  <a:pt x="257005" y="106315"/>
                </a:lnTo>
                <a:lnTo>
                  <a:pt x="268751" y="123699"/>
                </a:lnTo>
                <a:lnTo>
                  <a:pt x="286135" y="135409"/>
                </a:lnTo>
                <a:lnTo>
                  <a:pt x="307365" y="139700"/>
                </a:lnTo>
                <a:lnTo>
                  <a:pt x="328659" y="135409"/>
                </a:lnTo>
                <a:lnTo>
                  <a:pt x="345986" y="123699"/>
                </a:lnTo>
                <a:lnTo>
                  <a:pt x="357635" y="106315"/>
                </a:lnTo>
                <a:lnTo>
                  <a:pt x="361899" y="85001"/>
                </a:lnTo>
                <a:lnTo>
                  <a:pt x="357635" y="63888"/>
                </a:lnTo>
                <a:lnTo>
                  <a:pt x="345986" y="46564"/>
                </a:lnTo>
                <a:lnTo>
                  <a:pt x="328659" y="34841"/>
                </a:lnTo>
                <a:lnTo>
                  <a:pt x="307365" y="30530"/>
                </a:lnTo>
                <a:close/>
              </a:path>
              <a:path w="404494" h="551815">
                <a:moveTo>
                  <a:pt x="179958" y="0"/>
                </a:moveTo>
                <a:lnTo>
                  <a:pt x="156715" y="4711"/>
                </a:lnTo>
                <a:lnTo>
                  <a:pt x="137688" y="17549"/>
                </a:lnTo>
                <a:lnTo>
                  <a:pt x="124836" y="36567"/>
                </a:lnTo>
                <a:lnTo>
                  <a:pt x="120116" y="59817"/>
                </a:lnTo>
                <a:lnTo>
                  <a:pt x="124836" y="83180"/>
                </a:lnTo>
                <a:lnTo>
                  <a:pt x="137688" y="102249"/>
                </a:lnTo>
                <a:lnTo>
                  <a:pt x="156715" y="115100"/>
                </a:lnTo>
                <a:lnTo>
                  <a:pt x="179958" y="119811"/>
                </a:lnTo>
                <a:lnTo>
                  <a:pt x="203321" y="115100"/>
                </a:lnTo>
                <a:lnTo>
                  <a:pt x="222399" y="102249"/>
                </a:lnTo>
                <a:lnTo>
                  <a:pt x="235262" y="83180"/>
                </a:lnTo>
                <a:lnTo>
                  <a:pt x="239979" y="59817"/>
                </a:lnTo>
                <a:lnTo>
                  <a:pt x="235262" y="36567"/>
                </a:lnTo>
                <a:lnTo>
                  <a:pt x="222399" y="17549"/>
                </a:lnTo>
                <a:lnTo>
                  <a:pt x="203321" y="4711"/>
                </a:lnTo>
                <a:lnTo>
                  <a:pt x="17995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7364974" y="4770949"/>
            <a:ext cx="554831" cy="554831"/>
          </a:xfrm>
          <a:custGeom>
            <a:avLst/>
            <a:gdLst/>
            <a:ahLst/>
            <a:cxnLst/>
            <a:rect l="l" t="t" r="r" b="b"/>
            <a:pathLst>
              <a:path w="739775" h="739775">
                <a:moveTo>
                  <a:pt x="739305" y="739368"/>
                </a:moveTo>
                <a:lnTo>
                  <a:pt x="0" y="739368"/>
                </a:lnTo>
                <a:lnTo>
                  <a:pt x="63" y="0"/>
                </a:lnTo>
                <a:lnTo>
                  <a:pt x="739368" y="12"/>
                </a:lnTo>
                <a:lnTo>
                  <a:pt x="739305" y="739368"/>
                </a:lnTo>
                <a:close/>
              </a:path>
            </a:pathLst>
          </a:custGeom>
          <a:solidFill>
            <a:srgbClr val="D7E3EE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7620029" y="4932568"/>
            <a:ext cx="22803" cy="56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7626197" y="494531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1214" y="0"/>
                </a:moveTo>
                <a:lnTo>
                  <a:pt x="10020" y="5816"/>
                </a:lnTo>
                <a:lnTo>
                  <a:pt x="0" y="15151"/>
                </a:lnTo>
                <a:lnTo>
                  <a:pt x="13716" y="17665"/>
                </a:lnTo>
                <a:lnTo>
                  <a:pt x="17335" y="914"/>
                </a:lnTo>
                <a:lnTo>
                  <a:pt x="1121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7623068" y="494364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1214" y="0"/>
                </a:moveTo>
                <a:lnTo>
                  <a:pt x="9893" y="5918"/>
                </a:lnTo>
                <a:lnTo>
                  <a:pt x="0" y="15201"/>
                </a:lnTo>
                <a:lnTo>
                  <a:pt x="13677" y="17779"/>
                </a:lnTo>
                <a:lnTo>
                  <a:pt x="17297" y="990"/>
                </a:lnTo>
                <a:lnTo>
                  <a:pt x="1121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7621716" y="4943102"/>
            <a:ext cx="11906" cy="13335"/>
          </a:xfrm>
          <a:custGeom>
            <a:avLst/>
            <a:gdLst/>
            <a:ahLst/>
            <a:cxnLst/>
            <a:rect l="l" t="t" r="r" b="b"/>
            <a:pathLst>
              <a:path w="15875" h="17779">
                <a:moveTo>
                  <a:pt x="9754" y="0"/>
                </a:moveTo>
                <a:lnTo>
                  <a:pt x="6534" y="4506"/>
                </a:lnTo>
                <a:lnTo>
                  <a:pt x="2398" y="9097"/>
                </a:lnTo>
                <a:lnTo>
                  <a:pt x="0" y="13010"/>
                </a:lnTo>
                <a:lnTo>
                  <a:pt x="1995" y="15481"/>
                </a:lnTo>
                <a:lnTo>
                  <a:pt x="8637" y="17500"/>
                </a:lnTo>
                <a:lnTo>
                  <a:pt x="15799" y="1587"/>
                </a:lnTo>
                <a:lnTo>
                  <a:pt x="975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7634163" y="4935047"/>
            <a:ext cx="9049" cy="15240"/>
          </a:xfrm>
          <a:custGeom>
            <a:avLst/>
            <a:gdLst/>
            <a:ahLst/>
            <a:cxnLst/>
            <a:rect l="l" t="t" r="r" b="b"/>
            <a:pathLst>
              <a:path w="12065" h="20320">
                <a:moveTo>
                  <a:pt x="8432" y="0"/>
                </a:moveTo>
                <a:lnTo>
                  <a:pt x="1752" y="393"/>
                </a:lnTo>
                <a:lnTo>
                  <a:pt x="2031" y="787"/>
                </a:lnTo>
                <a:lnTo>
                  <a:pt x="0" y="13246"/>
                </a:lnTo>
                <a:lnTo>
                  <a:pt x="1625" y="14757"/>
                </a:lnTo>
                <a:lnTo>
                  <a:pt x="3098" y="16395"/>
                </a:lnTo>
                <a:lnTo>
                  <a:pt x="2946" y="19850"/>
                </a:lnTo>
                <a:lnTo>
                  <a:pt x="7238" y="16154"/>
                </a:lnTo>
                <a:lnTo>
                  <a:pt x="11607" y="12446"/>
                </a:lnTo>
                <a:lnTo>
                  <a:pt x="8432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7629538" y="4934870"/>
            <a:ext cx="8096" cy="13335"/>
          </a:xfrm>
          <a:custGeom>
            <a:avLst/>
            <a:gdLst/>
            <a:ahLst/>
            <a:cxnLst/>
            <a:rect l="l" t="t" r="r" b="b"/>
            <a:pathLst>
              <a:path w="10795" h="17779">
                <a:moveTo>
                  <a:pt x="8788" y="0"/>
                </a:moveTo>
                <a:lnTo>
                  <a:pt x="2781" y="38"/>
                </a:lnTo>
                <a:lnTo>
                  <a:pt x="2971" y="431"/>
                </a:lnTo>
                <a:lnTo>
                  <a:pt x="0" y="11214"/>
                </a:lnTo>
                <a:lnTo>
                  <a:pt x="1193" y="12687"/>
                </a:lnTo>
                <a:lnTo>
                  <a:pt x="2540" y="14160"/>
                </a:lnTo>
                <a:lnTo>
                  <a:pt x="1866" y="17183"/>
                </a:lnTo>
                <a:lnTo>
                  <a:pt x="10464" y="11099"/>
                </a:lnTo>
                <a:lnTo>
                  <a:pt x="8788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7625571" y="4935289"/>
            <a:ext cx="7144" cy="11430"/>
          </a:xfrm>
          <a:custGeom>
            <a:avLst/>
            <a:gdLst/>
            <a:ahLst/>
            <a:cxnLst/>
            <a:rect l="l" t="t" r="r" b="b"/>
            <a:pathLst>
              <a:path w="9525" h="15240">
                <a:moveTo>
                  <a:pt x="7950" y="0"/>
                </a:moveTo>
                <a:lnTo>
                  <a:pt x="2628" y="76"/>
                </a:lnTo>
                <a:lnTo>
                  <a:pt x="2819" y="393"/>
                </a:lnTo>
                <a:lnTo>
                  <a:pt x="0" y="9626"/>
                </a:lnTo>
                <a:lnTo>
                  <a:pt x="2108" y="12166"/>
                </a:lnTo>
                <a:lnTo>
                  <a:pt x="1625" y="14719"/>
                </a:lnTo>
                <a:lnTo>
                  <a:pt x="5448" y="12128"/>
                </a:lnTo>
                <a:lnTo>
                  <a:pt x="9270" y="9461"/>
                </a:lnTo>
                <a:lnTo>
                  <a:pt x="7950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7622112" y="4935439"/>
            <a:ext cx="6191" cy="9049"/>
          </a:xfrm>
          <a:custGeom>
            <a:avLst/>
            <a:gdLst/>
            <a:ahLst/>
            <a:cxnLst/>
            <a:rect l="l" t="t" r="r" b="b"/>
            <a:pathLst>
              <a:path w="8254" h="12065">
                <a:moveTo>
                  <a:pt x="7670" y="0"/>
                </a:moveTo>
                <a:lnTo>
                  <a:pt x="2857" y="114"/>
                </a:lnTo>
                <a:lnTo>
                  <a:pt x="3009" y="393"/>
                </a:lnTo>
                <a:lnTo>
                  <a:pt x="0" y="7670"/>
                </a:lnTo>
                <a:lnTo>
                  <a:pt x="1701" y="9626"/>
                </a:lnTo>
                <a:lnTo>
                  <a:pt x="1066" y="11620"/>
                </a:lnTo>
                <a:lnTo>
                  <a:pt x="4686" y="9512"/>
                </a:lnTo>
                <a:lnTo>
                  <a:pt x="8229" y="7353"/>
                </a:lnTo>
                <a:lnTo>
                  <a:pt x="7670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7601116" y="4935522"/>
            <a:ext cx="45401" cy="50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7622819" y="4934064"/>
            <a:ext cx="20859" cy="150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7604469" y="4938008"/>
            <a:ext cx="34589" cy="39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7615309" y="4945726"/>
            <a:ext cx="10001" cy="16193"/>
          </a:xfrm>
          <a:custGeom>
            <a:avLst/>
            <a:gdLst/>
            <a:ahLst/>
            <a:cxnLst/>
            <a:rect l="l" t="t" r="r" b="b"/>
            <a:pathLst>
              <a:path w="13334" h="21590">
                <a:moveTo>
                  <a:pt x="5524" y="0"/>
                </a:moveTo>
                <a:lnTo>
                  <a:pt x="0" y="16281"/>
                </a:lnTo>
                <a:lnTo>
                  <a:pt x="13042" y="21170"/>
                </a:lnTo>
                <a:lnTo>
                  <a:pt x="9309" y="8039"/>
                </a:lnTo>
                <a:lnTo>
                  <a:pt x="11290" y="2349"/>
                </a:lnTo>
                <a:lnTo>
                  <a:pt x="552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7618820" y="4945999"/>
            <a:ext cx="10001" cy="16193"/>
          </a:xfrm>
          <a:custGeom>
            <a:avLst/>
            <a:gdLst/>
            <a:ahLst/>
            <a:cxnLst/>
            <a:rect l="l" t="t" r="r" b="b"/>
            <a:pathLst>
              <a:path w="13334" h="21590">
                <a:moveTo>
                  <a:pt x="5575" y="0"/>
                </a:moveTo>
                <a:lnTo>
                  <a:pt x="0" y="16230"/>
                </a:lnTo>
                <a:lnTo>
                  <a:pt x="13093" y="21120"/>
                </a:lnTo>
                <a:lnTo>
                  <a:pt x="9397" y="8026"/>
                </a:lnTo>
                <a:lnTo>
                  <a:pt x="11302" y="2387"/>
                </a:lnTo>
                <a:lnTo>
                  <a:pt x="5575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7623686" y="4947189"/>
            <a:ext cx="10478" cy="15716"/>
          </a:xfrm>
          <a:custGeom>
            <a:avLst/>
            <a:gdLst/>
            <a:ahLst/>
            <a:cxnLst/>
            <a:rect l="l" t="t" r="r" b="b"/>
            <a:pathLst>
              <a:path w="13970" h="20954">
                <a:moveTo>
                  <a:pt x="2031" y="0"/>
                </a:moveTo>
                <a:lnTo>
                  <a:pt x="0" y="17348"/>
                </a:lnTo>
                <a:lnTo>
                  <a:pt x="13411" y="20726"/>
                </a:lnTo>
                <a:lnTo>
                  <a:pt x="7200" y="7835"/>
                </a:lnTo>
                <a:lnTo>
                  <a:pt x="8000" y="1714"/>
                </a:lnTo>
                <a:lnTo>
                  <a:pt x="2031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2" name="bk object 42"/>
          <p:cNvSpPr/>
          <p:nvPr/>
        </p:nvSpPr>
        <p:spPr>
          <a:xfrm>
            <a:off x="7612143" y="4934931"/>
            <a:ext cx="28793" cy="539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3" name="bk object 43"/>
          <p:cNvSpPr/>
          <p:nvPr/>
        </p:nvSpPr>
        <p:spPr>
          <a:xfrm>
            <a:off x="7617189" y="4935731"/>
            <a:ext cx="11430" cy="15240"/>
          </a:xfrm>
          <a:custGeom>
            <a:avLst/>
            <a:gdLst/>
            <a:ahLst/>
            <a:cxnLst/>
            <a:rect l="l" t="t" r="r" b="b"/>
            <a:pathLst>
              <a:path w="15240" h="20320">
                <a:moveTo>
                  <a:pt x="9105" y="0"/>
                </a:moveTo>
                <a:lnTo>
                  <a:pt x="0" y="9029"/>
                </a:lnTo>
                <a:lnTo>
                  <a:pt x="3619" y="19850"/>
                </a:lnTo>
                <a:lnTo>
                  <a:pt x="5206" y="16713"/>
                </a:lnTo>
                <a:lnTo>
                  <a:pt x="7391" y="16154"/>
                </a:lnTo>
                <a:lnTo>
                  <a:pt x="9499" y="15557"/>
                </a:lnTo>
                <a:lnTo>
                  <a:pt x="14198" y="4025"/>
                </a:lnTo>
                <a:lnTo>
                  <a:pt x="14643" y="3784"/>
                </a:lnTo>
                <a:lnTo>
                  <a:pt x="9105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4" name="bk object 44"/>
          <p:cNvSpPr/>
          <p:nvPr/>
        </p:nvSpPr>
        <p:spPr>
          <a:xfrm>
            <a:off x="7622465" y="4937764"/>
            <a:ext cx="9525" cy="13811"/>
          </a:xfrm>
          <a:custGeom>
            <a:avLst/>
            <a:gdLst/>
            <a:ahLst/>
            <a:cxnLst/>
            <a:rect l="l" t="t" r="r" b="b"/>
            <a:pathLst>
              <a:path w="12700" h="18415">
                <a:moveTo>
                  <a:pt x="7162" y="0"/>
                </a:moveTo>
                <a:lnTo>
                  <a:pt x="0" y="8712"/>
                </a:lnTo>
                <a:lnTo>
                  <a:pt x="4178" y="18262"/>
                </a:lnTo>
                <a:lnTo>
                  <a:pt x="5257" y="15430"/>
                </a:lnTo>
                <a:lnTo>
                  <a:pt x="8915" y="14198"/>
                </a:lnTo>
                <a:lnTo>
                  <a:pt x="11899" y="3340"/>
                </a:lnTo>
                <a:lnTo>
                  <a:pt x="12293" y="3149"/>
                </a:lnTo>
                <a:lnTo>
                  <a:pt x="7162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5" name="bk object 45"/>
          <p:cNvSpPr/>
          <p:nvPr/>
        </p:nvSpPr>
        <p:spPr>
          <a:xfrm>
            <a:off x="7627030" y="4940479"/>
            <a:ext cx="8096" cy="12383"/>
          </a:xfrm>
          <a:custGeom>
            <a:avLst/>
            <a:gdLst/>
            <a:ahLst/>
            <a:cxnLst/>
            <a:rect l="l" t="t" r="r" b="b"/>
            <a:pathLst>
              <a:path w="10795" h="16509">
                <a:moveTo>
                  <a:pt x="5969" y="0"/>
                </a:moveTo>
                <a:lnTo>
                  <a:pt x="0" y="7518"/>
                </a:lnTo>
                <a:lnTo>
                  <a:pt x="1905" y="11734"/>
                </a:lnTo>
                <a:lnTo>
                  <a:pt x="3898" y="15989"/>
                </a:lnTo>
                <a:lnTo>
                  <a:pt x="4775" y="13525"/>
                </a:lnTo>
                <a:lnTo>
                  <a:pt x="7835" y="12407"/>
                </a:lnTo>
                <a:lnTo>
                  <a:pt x="10185" y="2984"/>
                </a:lnTo>
                <a:lnTo>
                  <a:pt x="10579" y="2908"/>
                </a:lnTo>
                <a:lnTo>
                  <a:pt x="5969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6" name="bk object 46"/>
          <p:cNvSpPr/>
          <p:nvPr/>
        </p:nvSpPr>
        <p:spPr>
          <a:xfrm>
            <a:off x="7631446" y="4942507"/>
            <a:ext cx="6668" cy="10478"/>
          </a:xfrm>
          <a:custGeom>
            <a:avLst/>
            <a:gdLst/>
            <a:ahLst/>
            <a:cxnLst/>
            <a:rect l="l" t="t" r="r" b="b"/>
            <a:pathLst>
              <a:path w="8890" h="13970">
                <a:moveTo>
                  <a:pt x="4216" y="0"/>
                </a:moveTo>
                <a:lnTo>
                  <a:pt x="0" y="6007"/>
                </a:lnTo>
                <a:lnTo>
                  <a:pt x="1904" y="9702"/>
                </a:lnTo>
                <a:lnTo>
                  <a:pt x="3898" y="13360"/>
                </a:lnTo>
                <a:lnTo>
                  <a:pt x="4419" y="11302"/>
                </a:lnTo>
                <a:lnTo>
                  <a:pt x="5651" y="10934"/>
                </a:lnTo>
                <a:lnTo>
                  <a:pt x="6921" y="10617"/>
                </a:lnTo>
                <a:lnTo>
                  <a:pt x="8077" y="2705"/>
                </a:lnTo>
                <a:lnTo>
                  <a:pt x="8267" y="2628"/>
                </a:lnTo>
                <a:lnTo>
                  <a:pt x="4216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7" name="bk object 47"/>
          <p:cNvSpPr/>
          <p:nvPr/>
        </p:nvSpPr>
        <p:spPr>
          <a:xfrm>
            <a:off x="7616913" y="4934874"/>
            <a:ext cx="20642" cy="16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8" name="bk object 48"/>
          <p:cNvSpPr/>
          <p:nvPr/>
        </p:nvSpPr>
        <p:spPr>
          <a:xfrm>
            <a:off x="7620029" y="4932569"/>
            <a:ext cx="22803" cy="518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9" name="bk object 49"/>
          <p:cNvSpPr/>
          <p:nvPr/>
        </p:nvSpPr>
        <p:spPr>
          <a:xfrm>
            <a:off x="7626197" y="494531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1214" y="0"/>
                </a:moveTo>
                <a:lnTo>
                  <a:pt x="10020" y="5816"/>
                </a:lnTo>
                <a:lnTo>
                  <a:pt x="0" y="15151"/>
                </a:lnTo>
                <a:lnTo>
                  <a:pt x="13716" y="17665"/>
                </a:lnTo>
                <a:lnTo>
                  <a:pt x="17335" y="914"/>
                </a:lnTo>
                <a:lnTo>
                  <a:pt x="1121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0" name="bk object 50"/>
          <p:cNvSpPr/>
          <p:nvPr/>
        </p:nvSpPr>
        <p:spPr>
          <a:xfrm>
            <a:off x="7623068" y="494364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1214" y="0"/>
                </a:moveTo>
                <a:lnTo>
                  <a:pt x="9893" y="5918"/>
                </a:lnTo>
                <a:lnTo>
                  <a:pt x="0" y="15201"/>
                </a:lnTo>
                <a:lnTo>
                  <a:pt x="13677" y="17779"/>
                </a:lnTo>
                <a:lnTo>
                  <a:pt x="17297" y="990"/>
                </a:lnTo>
                <a:lnTo>
                  <a:pt x="1121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1" name="bk object 51"/>
          <p:cNvSpPr/>
          <p:nvPr/>
        </p:nvSpPr>
        <p:spPr>
          <a:xfrm>
            <a:off x="7621716" y="4943102"/>
            <a:ext cx="11906" cy="13335"/>
          </a:xfrm>
          <a:custGeom>
            <a:avLst/>
            <a:gdLst/>
            <a:ahLst/>
            <a:cxnLst/>
            <a:rect l="l" t="t" r="r" b="b"/>
            <a:pathLst>
              <a:path w="15875" h="17779">
                <a:moveTo>
                  <a:pt x="9754" y="0"/>
                </a:moveTo>
                <a:lnTo>
                  <a:pt x="6534" y="4506"/>
                </a:lnTo>
                <a:lnTo>
                  <a:pt x="2398" y="9097"/>
                </a:lnTo>
                <a:lnTo>
                  <a:pt x="0" y="13010"/>
                </a:lnTo>
                <a:lnTo>
                  <a:pt x="1995" y="15481"/>
                </a:lnTo>
                <a:lnTo>
                  <a:pt x="8637" y="17500"/>
                </a:lnTo>
                <a:lnTo>
                  <a:pt x="15799" y="1587"/>
                </a:lnTo>
                <a:lnTo>
                  <a:pt x="975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2" name="bk object 52"/>
          <p:cNvSpPr/>
          <p:nvPr/>
        </p:nvSpPr>
        <p:spPr>
          <a:xfrm>
            <a:off x="7634163" y="4935047"/>
            <a:ext cx="9049" cy="15240"/>
          </a:xfrm>
          <a:custGeom>
            <a:avLst/>
            <a:gdLst/>
            <a:ahLst/>
            <a:cxnLst/>
            <a:rect l="l" t="t" r="r" b="b"/>
            <a:pathLst>
              <a:path w="12065" h="20320">
                <a:moveTo>
                  <a:pt x="8432" y="0"/>
                </a:moveTo>
                <a:lnTo>
                  <a:pt x="1752" y="393"/>
                </a:lnTo>
                <a:lnTo>
                  <a:pt x="2031" y="787"/>
                </a:lnTo>
                <a:lnTo>
                  <a:pt x="0" y="13246"/>
                </a:lnTo>
                <a:lnTo>
                  <a:pt x="1625" y="14757"/>
                </a:lnTo>
                <a:lnTo>
                  <a:pt x="3098" y="16395"/>
                </a:lnTo>
                <a:lnTo>
                  <a:pt x="2946" y="19850"/>
                </a:lnTo>
                <a:lnTo>
                  <a:pt x="7238" y="16154"/>
                </a:lnTo>
                <a:lnTo>
                  <a:pt x="11607" y="12446"/>
                </a:lnTo>
                <a:lnTo>
                  <a:pt x="8432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bk object 53"/>
          <p:cNvSpPr/>
          <p:nvPr/>
        </p:nvSpPr>
        <p:spPr>
          <a:xfrm>
            <a:off x="7629538" y="4934870"/>
            <a:ext cx="8096" cy="13335"/>
          </a:xfrm>
          <a:custGeom>
            <a:avLst/>
            <a:gdLst/>
            <a:ahLst/>
            <a:cxnLst/>
            <a:rect l="l" t="t" r="r" b="b"/>
            <a:pathLst>
              <a:path w="10795" h="17779">
                <a:moveTo>
                  <a:pt x="8788" y="0"/>
                </a:moveTo>
                <a:lnTo>
                  <a:pt x="2781" y="38"/>
                </a:lnTo>
                <a:lnTo>
                  <a:pt x="2971" y="431"/>
                </a:lnTo>
                <a:lnTo>
                  <a:pt x="0" y="11214"/>
                </a:lnTo>
                <a:lnTo>
                  <a:pt x="1193" y="12687"/>
                </a:lnTo>
                <a:lnTo>
                  <a:pt x="2540" y="14160"/>
                </a:lnTo>
                <a:lnTo>
                  <a:pt x="1866" y="17183"/>
                </a:lnTo>
                <a:lnTo>
                  <a:pt x="10464" y="11099"/>
                </a:lnTo>
                <a:lnTo>
                  <a:pt x="8788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bk object 54"/>
          <p:cNvSpPr/>
          <p:nvPr/>
        </p:nvSpPr>
        <p:spPr>
          <a:xfrm>
            <a:off x="7625571" y="4935289"/>
            <a:ext cx="7144" cy="11430"/>
          </a:xfrm>
          <a:custGeom>
            <a:avLst/>
            <a:gdLst/>
            <a:ahLst/>
            <a:cxnLst/>
            <a:rect l="l" t="t" r="r" b="b"/>
            <a:pathLst>
              <a:path w="9525" h="15240">
                <a:moveTo>
                  <a:pt x="7950" y="0"/>
                </a:moveTo>
                <a:lnTo>
                  <a:pt x="2628" y="76"/>
                </a:lnTo>
                <a:lnTo>
                  <a:pt x="2819" y="393"/>
                </a:lnTo>
                <a:lnTo>
                  <a:pt x="0" y="9626"/>
                </a:lnTo>
                <a:lnTo>
                  <a:pt x="2108" y="12166"/>
                </a:lnTo>
                <a:lnTo>
                  <a:pt x="1625" y="14719"/>
                </a:lnTo>
                <a:lnTo>
                  <a:pt x="5448" y="12128"/>
                </a:lnTo>
                <a:lnTo>
                  <a:pt x="9270" y="9461"/>
                </a:lnTo>
                <a:lnTo>
                  <a:pt x="7950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bk object 55"/>
          <p:cNvSpPr/>
          <p:nvPr/>
        </p:nvSpPr>
        <p:spPr>
          <a:xfrm>
            <a:off x="7622112" y="4935439"/>
            <a:ext cx="6191" cy="9049"/>
          </a:xfrm>
          <a:custGeom>
            <a:avLst/>
            <a:gdLst/>
            <a:ahLst/>
            <a:cxnLst/>
            <a:rect l="l" t="t" r="r" b="b"/>
            <a:pathLst>
              <a:path w="8254" h="12065">
                <a:moveTo>
                  <a:pt x="7670" y="0"/>
                </a:moveTo>
                <a:lnTo>
                  <a:pt x="2857" y="114"/>
                </a:lnTo>
                <a:lnTo>
                  <a:pt x="3009" y="393"/>
                </a:lnTo>
                <a:lnTo>
                  <a:pt x="0" y="7670"/>
                </a:lnTo>
                <a:lnTo>
                  <a:pt x="1701" y="9626"/>
                </a:lnTo>
                <a:lnTo>
                  <a:pt x="1066" y="11620"/>
                </a:lnTo>
                <a:lnTo>
                  <a:pt x="4686" y="9512"/>
                </a:lnTo>
                <a:lnTo>
                  <a:pt x="8229" y="7353"/>
                </a:lnTo>
                <a:lnTo>
                  <a:pt x="7670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bk object 56"/>
          <p:cNvSpPr/>
          <p:nvPr/>
        </p:nvSpPr>
        <p:spPr>
          <a:xfrm>
            <a:off x="7622819" y="4934064"/>
            <a:ext cx="20859" cy="150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bk object 57"/>
          <p:cNvSpPr/>
          <p:nvPr/>
        </p:nvSpPr>
        <p:spPr>
          <a:xfrm>
            <a:off x="7604469" y="4938008"/>
            <a:ext cx="34589" cy="39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bk object 58"/>
          <p:cNvSpPr/>
          <p:nvPr/>
        </p:nvSpPr>
        <p:spPr>
          <a:xfrm>
            <a:off x="7615309" y="4945726"/>
            <a:ext cx="10001" cy="16193"/>
          </a:xfrm>
          <a:custGeom>
            <a:avLst/>
            <a:gdLst/>
            <a:ahLst/>
            <a:cxnLst/>
            <a:rect l="l" t="t" r="r" b="b"/>
            <a:pathLst>
              <a:path w="13334" h="21590">
                <a:moveTo>
                  <a:pt x="5524" y="0"/>
                </a:moveTo>
                <a:lnTo>
                  <a:pt x="0" y="16281"/>
                </a:lnTo>
                <a:lnTo>
                  <a:pt x="13042" y="21170"/>
                </a:lnTo>
                <a:lnTo>
                  <a:pt x="9309" y="8039"/>
                </a:lnTo>
                <a:lnTo>
                  <a:pt x="11290" y="2349"/>
                </a:lnTo>
                <a:lnTo>
                  <a:pt x="552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bk object 59"/>
          <p:cNvSpPr/>
          <p:nvPr/>
        </p:nvSpPr>
        <p:spPr>
          <a:xfrm>
            <a:off x="7618820" y="4945999"/>
            <a:ext cx="10001" cy="16193"/>
          </a:xfrm>
          <a:custGeom>
            <a:avLst/>
            <a:gdLst/>
            <a:ahLst/>
            <a:cxnLst/>
            <a:rect l="l" t="t" r="r" b="b"/>
            <a:pathLst>
              <a:path w="13334" h="21590">
                <a:moveTo>
                  <a:pt x="5575" y="0"/>
                </a:moveTo>
                <a:lnTo>
                  <a:pt x="0" y="16230"/>
                </a:lnTo>
                <a:lnTo>
                  <a:pt x="13093" y="21120"/>
                </a:lnTo>
                <a:lnTo>
                  <a:pt x="9397" y="8026"/>
                </a:lnTo>
                <a:lnTo>
                  <a:pt x="11302" y="2387"/>
                </a:lnTo>
                <a:lnTo>
                  <a:pt x="5575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bk object 60"/>
          <p:cNvSpPr/>
          <p:nvPr/>
        </p:nvSpPr>
        <p:spPr>
          <a:xfrm>
            <a:off x="7623686" y="4947189"/>
            <a:ext cx="10478" cy="15716"/>
          </a:xfrm>
          <a:custGeom>
            <a:avLst/>
            <a:gdLst/>
            <a:ahLst/>
            <a:cxnLst/>
            <a:rect l="l" t="t" r="r" b="b"/>
            <a:pathLst>
              <a:path w="13970" h="20954">
                <a:moveTo>
                  <a:pt x="2031" y="0"/>
                </a:moveTo>
                <a:lnTo>
                  <a:pt x="0" y="17348"/>
                </a:lnTo>
                <a:lnTo>
                  <a:pt x="13411" y="20726"/>
                </a:lnTo>
                <a:lnTo>
                  <a:pt x="7200" y="7835"/>
                </a:lnTo>
                <a:lnTo>
                  <a:pt x="8000" y="1714"/>
                </a:lnTo>
                <a:lnTo>
                  <a:pt x="2031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bk object 61"/>
          <p:cNvSpPr/>
          <p:nvPr/>
        </p:nvSpPr>
        <p:spPr>
          <a:xfrm>
            <a:off x="7612143" y="4934931"/>
            <a:ext cx="21602" cy="2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bk object 62"/>
          <p:cNvSpPr/>
          <p:nvPr/>
        </p:nvSpPr>
        <p:spPr>
          <a:xfrm>
            <a:off x="7617189" y="4935731"/>
            <a:ext cx="11430" cy="15240"/>
          </a:xfrm>
          <a:custGeom>
            <a:avLst/>
            <a:gdLst/>
            <a:ahLst/>
            <a:cxnLst/>
            <a:rect l="l" t="t" r="r" b="b"/>
            <a:pathLst>
              <a:path w="15240" h="20320">
                <a:moveTo>
                  <a:pt x="9105" y="0"/>
                </a:moveTo>
                <a:lnTo>
                  <a:pt x="0" y="9029"/>
                </a:lnTo>
                <a:lnTo>
                  <a:pt x="3619" y="19850"/>
                </a:lnTo>
                <a:lnTo>
                  <a:pt x="5206" y="16713"/>
                </a:lnTo>
                <a:lnTo>
                  <a:pt x="7391" y="16154"/>
                </a:lnTo>
                <a:lnTo>
                  <a:pt x="9499" y="15557"/>
                </a:lnTo>
                <a:lnTo>
                  <a:pt x="14198" y="4025"/>
                </a:lnTo>
                <a:lnTo>
                  <a:pt x="14643" y="3784"/>
                </a:lnTo>
                <a:lnTo>
                  <a:pt x="9105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bk object 63"/>
          <p:cNvSpPr/>
          <p:nvPr/>
        </p:nvSpPr>
        <p:spPr>
          <a:xfrm>
            <a:off x="7622465" y="4937764"/>
            <a:ext cx="9525" cy="13811"/>
          </a:xfrm>
          <a:custGeom>
            <a:avLst/>
            <a:gdLst/>
            <a:ahLst/>
            <a:cxnLst/>
            <a:rect l="l" t="t" r="r" b="b"/>
            <a:pathLst>
              <a:path w="12700" h="18415">
                <a:moveTo>
                  <a:pt x="7162" y="0"/>
                </a:moveTo>
                <a:lnTo>
                  <a:pt x="0" y="8712"/>
                </a:lnTo>
                <a:lnTo>
                  <a:pt x="4178" y="18262"/>
                </a:lnTo>
                <a:lnTo>
                  <a:pt x="5257" y="15430"/>
                </a:lnTo>
                <a:lnTo>
                  <a:pt x="8915" y="14198"/>
                </a:lnTo>
                <a:lnTo>
                  <a:pt x="11899" y="3340"/>
                </a:lnTo>
                <a:lnTo>
                  <a:pt x="12293" y="3149"/>
                </a:lnTo>
                <a:lnTo>
                  <a:pt x="7162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bk object 64"/>
          <p:cNvSpPr/>
          <p:nvPr/>
        </p:nvSpPr>
        <p:spPr>
          <a:xfrm>
            <a:off x="7627030" y="4940479"/>
            <a:ext cx="8096" cy="12383"/>
          </a:xfrm>
          <a:custGeom>
            <a:avLst/>
            <a:gdLst/>
            <a:ahLst/>
            <a:cxnLst/>
            <a:rect l="l" t="t" r="r" b="b"/>
            <a:pathLst>
              <a:path w="10795" h="16509">
                <a:moveTo>
                  <a:pt x="5969" y="0"/>
                </a:moveTo>
                <a:lnTo>
                  <a:pt x="0" y="7518"/>
                </a:lnTo>
                <a:lnTo>
                  <a:pt x="1905" y="11734"/>
                </a:lnTo>
                <a:lnTo>
                  <a:pt x="3898" y="15989"/>
                </a:lnTo>
                <a:lnTo>
                  <a:pt x="4775" y="13525"/>
                </a:lnTo>
                <a:lnTo>
                  <a:pt x="7835" y="12407"/>
                </a:lnTo>
                <a:lnTo>
                  <a:pt x="10185" y="2984"/>
                </a:lnTo>
                <a:lnTo>
                  <a:pt x="10579" y="2908"/>
                </a:lnTo>
                <a:lnTo>
                  <a:pt x="5969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bk object 65"/>
          <p:cNvSpPr/>
          <p:nvPr/>
        </p:nvSpPr>
        <p:spPr>
          <a:xfrm>
            <a:off x="7631446" y="4942507"/>
            <a:ext cx="6668" cy="10478"/>
          </a:xfrm>
          <a:custGeom>
            <a:avLst/>
            <a:gdLst/>
            <a:ahLst/>
            <a:cxnLst/>
            <a:rect l="l" t="t" r="r" b="b"/>
            <a:pathLst>
              <a:path w="8890" h="13970">
                <a:moveTo>
                  <a:pt x="4216" y="0"/>
                </a:moveTo>
                <a:lnTo>
                  <a:pt x="0" y="6007"/>
                </a:lnTo>
                <a:lnTo>
                  <a:pt x="1904" y="9702"/>
                </a:lnTo>
                <a:lnTo>
                  <a:pt x="3898" y="13360"/>
                </a:lnTo>
                <a:lnTo>
                  <a:pt x="4419" y="11302"/>
                </a:lnTo>
                <a:lnTo>
                  <a:pt x="5651" y="10934"/>
                </a:lnTo>
                <a:lnTo>
                  <a:pt x="6921" y="10617"/>
                </a:lnTo>
                <a:lnTo>
                  <a:pt x="8077" y="2705"/>
                </a:lnTo>
                <a:lnTo>
                  <a:pt x="8267" y="2628"/>
                </a:lnTo>
                <a:lnTo>
                  <a:pt x="4216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bk object 66"/>
          <p:cNvSpPr/>
          <p:nvPr/>
        </p:nvSpPr>
        <p:spPr>
          <a:xfrm>
            <a:off x="7616913" y="4934874"/>
            <a:ext cx="20642" cy="16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bk object 67"/>
          <p:cNvSpPr/>
          <p:nvPr/>
        </p:nvSpPr>
        <p:spPr>
          <a:xfrm>
            <a:off x="7781676" y="4943283"/>
            <a:ext cx="32385" cy="21907"/>
          </a:xfrm>
          <a:custGeom>
            <a:avLst/>
            <a:gdLst/>
            <a:ahLst/>
            <a:cxnLst/>
            <a:rect l="l" t="t" r="r" b="b"/>
            <a:pathLst>
              <a:path w="43179" h="29209">
                <a:moveTo>
                  <a:pt x="42849" y="0"/>
                </a:moveTo>
                <a:lnTo>
                  <a:pt x="42395" y="241"/>
                </a:lnTo>
                <a:lnTo>
                  <a:pt x="42138" y="444"/>
                </a:lnTo>
                <a:lnTo>
                  <a:pt x="39789" y="2031"/>
                </a:lnTo>
                <a:lnTo>
                  <a:pt x="0" y="28282"/>
                </a:lnTo>
                <a:lnTo>
                  <a:pt x="241" y="28765"/>
                </a:lnTo>
                <a:lnTo>
                  <a:pt x="5130" y="27851"/>
                </a:lnTo>
                <a:lnTo>
                  <a:pt x="42608" y="241"/>
                </a:lnTo>
                <a:lnTo>
                  <a:pt x="42849" y="152"/>
                </a:lnTo>
                <a:lnTo>
                  <a:pt x="42849" y="0"/>
                </a:lnTo>
                <a:close/>
              </a:path>
            </a:pathLst>
          </a:custGeom>
          <a:solidFill>
            <a:srgbClr val="B66E5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bk object 68"/>
          <p:cNvSpPr/>
          <p:nvPr/>
        </p:nvSpPr>
        <p:spPr>
          <a:xfrm>
            <a:off x="7628020" y="5169541"/>
            <a:ext cx="28613" cy="716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bk object 69"/>
          <p:cNvSpPr/>
          <p:nvPr/>
        </p:nvSpPr>
        <p:spPr>
          <a:xfrm>
            <a:off x="7681455" y="4993529"/>
            <a:ext cx="51911" cy="111919"/>
          </a:xfrm>
          <a:custGeom>
            <a:avLst/>
            <a:gdLst/>
            <a:ahLst/>
            <a:cxnLst/>
            <a:rect l="l" t="t" r="r" b="b"/>
            <a:pathLst>
              <a:path w="69215" h="149225">
                <a:moveTo>
                  <a:pt x="68224" y="0"/>
                </a:moveTo>
                <a:lnTo>
                  <a:pt x="50406" y="14757"/>
                </a:lnTo>
                <a:lnTo>
                  <a:pt x="0" y="106616"/>
                </a:lnTo>
                <a:lnTo>
                  <a:pt x="22034" y="148323"/>
                </a:lnTo>
                <a:lnTo>
                  <a:pt x="23598" y="149044"/>
                </a:lnTo>
                <a:lnTo>
                  <a:pt x="27828" y="148466"/>
                </a:lnTo>
                <a:lnTo>
                  <a:pt x="34036" y="142472"/>
                </a:lnTo>
                <a:lnTo>
                  <a:pt x="41529" y="126949"/>
                </a:lnTo>
                <a:lnTo>
                  <a:pt x="44956" y="117210"/>
                </a:lnTo>
                <a:lnTo>
                  <a:pt x="47720" y="106905"/>
                </a:lnTo>
                <a:lnTo>
                  <a:pt x="51169" y="96309"/>
                </a:lnTo>
                <a:lnTo>
                  <a:pt x="56654" y="85699"/>
                </a:lnTo>
                <a:lnTo>
                  <a:pt x="59896" y="79746"/>
                </a:lnTo>
                <a:lnTo>
                  <a:pt x="62136" y="73553"/>
                </a:lnTo>
                <a:lnTo>
                  <a:pt x="63235" y="66163"/>
                </a:lnTo>
                <a:lnTo>
                  <a:pt x="63055" y="56616"/>
                </a:lnTo>
                <a:lnTo>
                  <a:pt x="64027" y="41948"/>
                </a:lnTo>
                <a:lnTo>
                  <a:pt x="66582" y="31518"/>
                </a:lnTo>
                <a:lnTo>
                  <a:pt x="68666" y="19483"/>
                </a:lnTo>
                <a:lnTo>
                  <a:pt x="68224" y="0"/>
                </a:lnTo>
                <a:close/>
              </a:path>
            </a:pathLst>
          </a:custGeom>
          <a:solidFill>
            <a:srgbClr val="5D181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bk object 70"/>
          <p:cNvSpPr/>
          <p:nvPr/>
        </p:nvSpPr>
        <p:spPr>
          <a:xfrm>
            <a:off x="7640040" y="4953428"/>
            <a:ext cx="146097" cy="1847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bk object 71"/>
          <p:cNvSpPr/>
          <p:nvPr/>
        </p:nvSpPr>
        <p:spPr>
          <a:xfrm>
            <a:off x="7644307" y="5078022"/>
            <a:ext cx="43814" cy="49530"/>
          </a:xfrm>
          <a:custGeom>
            <a:avLst/>
            <a:gdLst/>
            <a:ahLst/>
            <a:cxnLst/>
            <a:rect l="l" t="t" r="r" b="b"/>
            <a:pathLst>
              <a:path w="58420" h="66040">
                <a:moveTo>
                  <a:pt x="29743" y="0"/>
                </a:moveTo>
                <a:lnTo>
                  <a:pt x="13408" y="4624"/>
                </a:lnTo>
                <a:lnTo>
                  <a:pt x="354" y="16557"/>
                </a:lnTo>
                <a:lnTo>
                  <a:pt x="0" y="33820"/>
                </a:lnTo>
                <a:lnTo>
                  <a:pt x="8854" y="43873"/>
                </a:lnTo>
                <a:lnTo>
                  <a:pt x="17678" y="52536"/>
                </a:lnTo>
                <a:lnTo>
                  <a:pt x="26439" y="59883"/>
                </a:lnTo>
                <a:lnTo>
                  <a:pt x="35090" y="65976"/>
                </a:lnTo>
                <a:lnTo>
                  <a:pt x="38481" y="64943"/>
                </a:lnTo>
                <a:lnTo>
                  <a:pt x="44873" y="59880"/>
                </a:lnTo>
                <a:lnTo>
                  <a:pt x="52147" y="50171"/>
                </a:lnTo>
                <a:lnTo>
                  <a:pt x="58204" y="35179"/>
                </a:lnTo>
                <a:lnTo>
                  <a:pt x="54911" y="31030"/>
                </a:lnTo>
                <a:lnTo>
                  <a:pt x="49987" y="23753"/>
                </a:lnTo>
                <a:lnTo>
                  <a:pt x="44605" y="14560"/>
                </a:lnTo>
                <a:lnTo>
                  <a:pt x="39941" y="4661"/>
                </a:lnTo>
                <a:lnTo>
                  <a:pt x="29743" y="0"/>
                </a:lnTo>
                <a:close/>
              </a:path>
            </a:pathLst>
          </a:custGeom>
          <a:solidFill>
            <a:srgbClr val="70411D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bk object 72"/>
          <p:cNvSpPr/>
          <p:nvPr/>
        </p:nvSpPr>
        <p:spPr>
          <a:xfrm>
            <a:off x="7674262" y="5081517"/>
            <a:ext cx="80010" cy="43339"/>
          </a:xfrm>
          <a:custGeom>
            <a:avLst/>
            <a:gdLst/>
            <a:ahLst/>
            <a:cxnLst/>
            <a:rect l="l" t="t" r="r" b="b"/>
            <a:pathLst>
              <a:path w="106679" h="57784">
                <a:moveTo>
                  <a:pt x="0" y="0"/>
                </a:moveTo>
                <a:lnTo>
                  <a:pt x="22410" y="35343"/>
                </a:lnTo>
                <a:lnTo>
                  <a:pt x="64008" y="57251"/>
                </a:lnTo>
                <a:lnTo>
                  <a:pt x="69697" y="57683"/>
                </a:lnTo>
                <a:lnTo>
                  <a:pt x="74241" y="57251"/>
                </a:lnTo>
                <a:lnTo>
                  <a:pt x="69697" y="57251"/>
                </a:lnTo>
                <a:lnTo>
                  <a:pt x="64046" y="56896"/>
                </a:lnTo>
                <a:lnTo>
                  <a:pt x="28844" y="40851"/>
                </a:lnTo>
                <a:lnTo>
                  <a:pt x="7442" y="15074"/>
                </a:lnTo>
                <a:lnTo>
                  <a:pt x="4572" y="10223"/>
                </a:lnTo>
                <a:lnTo>
                  <a:pt x="2070" y="5219"/>
                </a:lnTo>
                <a:lnTo>
                  <a:pt x="0" y="0"/>
                </a:lnTo>
                <a:close/>
              </a:path>
              <a:path w="106679" h="57784">
                <a:moveTo>
                  <a:pt x="106591" y="45440"/>
                </a:moveTo>
                <a:lnTo>
                  <a:pt x="69697" y="57251"/>
                </a:lnTo>
                <a:lnTo>
                  <a:pt x="74241" y="57251"/>
                </a:lnTo>
                <a:lnTo>
                  <a:pt x="101930" y="48577"/>
                </a:lnTo>
                <a:lnTo>
                  <a:pt x="106591" y="454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bk object 73"/>
          <p:cNvSpPr/>
          <p:nvPr/>
        </p:nvSpPr>
        <p:spPr>
          <a:xfrm>
            <a:off x="7790894" y="4973144"/>
            <a:ext cx="35719" cy="24288"/>
          </a:xfrm>
          <a:custGeom>
            <a:avLst/>
            <a:gdLst/>
            <a:ahLst/>
            <a:cxnLst/>
            <a:rect l="l" t="t" r="r" b="b"/>
            <a:pathLst>
              <a:path w="47625" h="32384">
                <a:moveTo>
                  <a:pt x="47193" y="0"/>
                </a:moveTo>
                <a:lnTo>
                  <a:pt x="43891" y="2273"/>
                </a:lnTo>
                <a:lnTo>
                  <a:pt x="0" y="31165"/>
                </a:lnTo>
                <a:lnTo>
                  <a:pt x="203" y="31788"/>
                </a:lnTo>
                <a:lnTo>
                  <a:pt x="5651" y="30645"/>
                </a:lnTo>
                <a:lnTo>
                  <a:pt x="46990" y="292"/>
                </a:lnTo>
                <a:lnTo>
                  <a:pt x="47307" y="177"/>
                </a:lnTo>
                <a:lnTo>
                  <a:pt x="47193" y="0"/>
                </a:lnTo>
                <a:close/>
              </a:path>
            </a:pathLst>
          </a:custGeom>
          <a:solidFill>
            <a:srgbClr val="B66E5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bk object 74"/>
          <p:cNvSpPr/>
          <p:nvPr/>
        </p:nvSpPr>
        <p:spPr>
          <a:xfrm>
            <a:off x="7792240" y="4973241"/>
            <a:ext cx="34043" cy="245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bk object 75"/>
          <p:cNvSpPr/>
          <p:nvPr/>
        </p:nvSpPr>
        <p:spPr>
          <a:xfrm>
            <a:off x="7658023" y="5023132"/>
            <a:ext cx="87659" cy="149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bk object 76"/>
          <p:cNvSpPr/>
          <p:nvPr/>
        </p:nvSpPr>
        <p:spPr>
          <a:xfrm>
            <a:off x="7658035" y="5030916"/>
            <a:ext cx="75248" cy="131921"/>
          </a:xfrm>
          <a:custGeom>
            <a:avLst/>
            <a:gdLst/>
            <a:ahLst/>
            <a:cxnLst/>
            <a:rect l="l" t="t" r="r" b="b"/>
            <a:pathLst>
              <a:path w="100329" h="175895">
                <a:moveTo>
                  <a:pt x="99936" y="0"/>
                </a:moveTo>
                <a:lnTo>
                  <a:pt x="75145" y="16192"/>
                </a:lnTo>
                <a:lnTo>
                  <a:pt x="0" y="122250"/>
                </a:lnTo>
                <a:lnTo>
                  <a:pt x="24739" y="174447"/>
                </a:lnTo>
                <a:lnTo>
                  <a:pt x="26714" y="175468"/>
                </a:lnTo>
                <a:lnTo>
                  <a:pt x="32300" y="175179"/>
                </a:lnTo>
                <a:lnTo>
                  <a:pt x="40989" y="168548"/>
                </a:lnTo>
                <a:lnTo>
                  <a:pt x="52273" y="150545"/>
                </a:lnTo>
                <a:lnTo>
                  <a:pt x="57790" y="139042"/>
                </a:lnTo>
                <a:lnTo>
                  <a:pt x="62458" y="126853"/>
                </a:lnTo>
                <a:lnTo>
                  <a:pt x="68050" y="114426"/>
                </a:lnTo>
                <a:lnTo>
                  <a:pt x="76339" y="102209"/>
                </a:lnTo>
                <a:lnTo>
                  <a:pt x="81135" y="95284"/>
                </a:lnTo>
                <a:lnTo>
                  <a:pt x="84666" y="88006"/>
                </a:lnTo>
                <a:lnTo>
                  <a:pt x="86846" y="79215"/>
                </a:lnTo>
                <a:lnTo>
                  <a:pt x="87591" y="67754"/>
                </a:lnTo>
                <a:lnTo>
                  <a:pt x="90292" y="50118"/>
                </a:lnTo>
                <a:lnTo>
                  <a:pt x="94678" y="37787"/>
                </a:lnTo>
                <a:lnTo>
                  <a:pt x="98607" y="23500"/>
                </a:lnTo>
                <a:lnTo>
                  <a:pt x="99936" y="0"/>
                </a:lnTo>
                <a:close/>
              </a:path>
            </a:pathLst>
          </a:custGeom>
          <a:solidFill>
            <a:srgbClr val="5D181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bk object 77"/>
          <p:cNvSpPr/>
          <p:nvPr/>
        </p:nvSpPr>
        <p:spPr>
          <a:xfrm>
            <a:off x="7638426" y="4991623"/>
            <a:ext cx="157405" cy="1963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bk object 78"/>
          <p:cNvSpPr/>
          <p:nvPr/>
        </p:nvSpPr>
        <p:spPr>
          <a:xfrm>
            <a:off x="7639478" y="5121701"/>
            <a:ext cx="48577" cy="54769"/>
          </a:xfrm>
          <a:custGeom>
            <a:avLst/>
            <a:gdLst/>
            <a:ahLst/>
            <a:cxnLst/>
            <a:rect l="l" t="t" r="r" b="b"/>
            <a:pathLst>
              <a:path w="64770" h="73025">
                <a:moveTo>
                  <a:pt x="32729" y="0"/>
                </a:moveTo>
                <a:lnTo>
                  <a:pt x="14738" y="5112"/>
                </a:lnTo>
                <a:lnTo>
                  <a:pt x="367" y="18288"/>
                </a:lnTo>
                <a:lnTo>
                  <a:pt x="0" y="37329"/>
                </a:lnTo>
                <a:lnTo>
                  <a:pt x="9720" y="48412"/>
                </a:lnTo>
                <a:lnTo>
                  <a:pt x="19410" y="57957"/>
                </a:lnTo>
                <a:lnTo>
                  <a:pt x="29058" y="66052"/>
                </a:lnTo>
                <a:lnTo>
                  <a:pt x="38582" y="72737"/>
                </a:lnTo>
                <a:lnTo>
                  <a:pt x="42329" y="71625"/>
                </a:lnTo>
                <a:lnTo>
                  <a:pt x="49399" y="66040"/>
                </a:lnTo>
                <a:lnTo>
                  <a:pt x="57442" y="55347"/>
                </a:lnTo>
                <a:lnTo>
                  <a:pt x="64160" y="38840"/>
                </a:lnTo>
                <a:lnTo>
                  <a:pt x="60513" y="34246"/>
                </a:lnTo>
                <a:lnTo>
                  <a:pt x="55076" y="26199"/>
                </a:lnTo>
                <a:lnTo>
                  <a:pt x="49129" y="16050"/>
                </a:lnTo>
                <a:lnTo>
                  <a:pt x="43954" y="5147"/>
                </a:lnTo>
                <a:lnTo>
                  <a:pt x="32729" y="0"/>
                </a:lnTo>
                <a:close/>
              </a:path>
            </a:pathLst>
          </a:custGeom>
          <a:solidFill>
            <a:srgbClr val="70411D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bk object 79"/>
          <p:cNvSpPr/>
          <p:nvPr/>
        </p:nvSpPr>
        <p:spPr>
          <a:xfrm>
            <a:off x="7539479" y="4935521"/>
            <a:ext cx="107037" cy="1888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bk object 80"/>
          <p:cNvSpPr/>
          <p:nvPr/>
        </p:nvSpPr>
        <p:spPr>
          <a:xfrm>
            <a:off x="7672444" y="5125562"/>
            <a:ext cx="88583" cy="47625"/>
          </a:xfrm>
          <a:custGeom>
            <a:avLst/>
            <a:gdLst/>
            <a:ahLst/>
            <a:cxnLst/>
            <a:rect l="l" t="t" r="r" b="b"/>
            <a:pathLst>
              <a:path w="118109" h="63500">
                <a:moveTo>
                  <a:pt x="0" y="0"/>
                </a:moveTo>
                <a:lnTo>
                  <a:pt x="24792" y="39068"/>
                </a:lnTo>
                <a:lnTo>
                  <a:pt x="58445" y="60591"/>
                </a:lnTo>
                <a:lnTo>
                  <a:pt x="76898" y="63499"/>
                </a:lnTo>
                <a:lnTo>
                  <a:pt x="80595" y="63182"/>
                </a:lnTo>
                <a:lnTo>
                  <a:pt x="76898" y="63182"/>
                </a:lnTo>
                <a:lnTo>
                  <a:pt x="70650" y="62776"/>
                </a:lnTo>
                <a:lnTo>
                  <a:pt x="64604" y="61417"/>
                </a:lnTo>
                <a:lnTo>
                  <a:pt x="58597" y="60197"/>
                </a:lnTo>
                <a:lnTo>
                  <a:pt x="52755" y="58038"/>
                </a:lnTo>
                <a:lnTo>
                  <a:pt x="18808" y="31902"/>
                </a:lnTo>
                <a:lnTo>
                  <a:pt x="8229" y="16624"/>
                </a:lnTo>
                <a:lnTo>
                  <a:pt x="5054" y="11302"/>
                </a:lnTo>
                <a:lnTo>
                  <a:pt x="2349" y="5803"/>
                </a:lnTo>
                <a:lnTo>
                  <a:pt x="0" y="0"/>
                </a:lnTo>
                <a:close/>
              </a:path>
              <a:path w="118109" h="63500">
                <a:moveTo>
                  <a:pt x="117602" y="50037"/>
                </a:moveTo>
                <a:lnTo>
                  <a:pt x="76898" y="63182"/>
                </a:lnTo>
                <a:lnTo>
                  <a:pt x="80595" y="63182"/>
                </a:lnTo>
                <a:lnTo>
                  <a:pt x="89268" y="62382"/>
                </a:lnTo>
                <a:lnTo>
                  <a:pt x="95440" y="60909"/>
                </a:lnTo>
                <a:lnTo>
                  <a:pt x="101168" y="58686"/>
                </a:lnTo>
                <a:lnTo>
                  <a:pt x="106934" y="56527"/>
                </a:lnTo>
                <a:lnTo>
                  <a:pt x="112395" y="53543"/>
                </a:lnTo>
                <a:lnTo>
                  <a:pt x="117602" y="500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bk object 81"/>
          <p:cNvSpPr/>
          <p:nvPr/>
        </p:nvSpPr>
        <p:spPr>
          <a:xfrm>
            <a:off x="7645775" y="5154587"/>
            <a:ext cx="34338" cy="7585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bk object 82"/>
          <p:cNvSpPr/>
          <p:nvPr/>
        </p:nvSpPr>
        <p:spPr>
          <a:xfrm>
            <a:off x="7470651" y="4943283"/>
            <a:ext cx="32385" cy="21907"/>
          </a:xfrm>
          <a:custGeom>
            <a:avLst/>
            <a:gdLst/>
            <a:ahLst/>
            <a:cxnLst/>
            <a:rect l="l" t="t" r="r" b="b"/>
            <a:pathLst>
              <a:path w="43179" h="29209">
                <a:moveTo>
                  <a:pt x="76" y="0"/>
                </a:moveTo>
                <a:lnTo>
                  <a:pt x="0" y="152"/>
                </a:lnTo>
                <a:lnTo>
                  <a:pt x="317" y="241"/>
                </a:lnTo>
                <a:lnTo>
                  <a:pt x="37795" y="27851"/>
                </a:lnTo>
                <a:lnTo>
                  <a:pt x="42722" y="28765"/>
                </a:lnTo>
                <a:lnTo>
                  <a:pt x="42925" y="28282"/>
                </a:lnTo>
                <a:lnTo>
                  <a:pt x="76" y="0"/>
                </a:lnTo>
                <a:close/>
              </a:path>
            </a:pathLst>
          </a:custGeom>
          <a:solidFill>
            <a:srgbClr val="B66E5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bk object 83"/>
          <p:cNvSpPr/>
          <p:nvPr/>
        </p:nvSpPr>
        <p:spPr>
          <a:xfrm>
            <a:off x="7551858" y="4995052"/>
            <a:ext cx="47625" cy="90488"/>
          </a:xfrm>
          <a:custGeom>
            <a:avLst/>
            <a:gdLst/>
            <a:ahLst/>
            <a:cxnLst/>
            <a:rect l="l" t="t" r="r" b="b"/>
            <a:pathLst>
              <a:path w="63500" h="120650">
                <a:moveTo>
                  <a:pt x="1010" y="0"/>
                </a:moveTo>
                <a:lnTo>
                  <a:pt x="0" y="15302"/>
                </a:lnTo>
                <a:lnTo>
                  <a:pt x="1632" y="24922"/>
                </a:lnTo>
                <a:lnTo>
                  <a:pt x="3760" y="33320"/>
                </a:lnTo>
                <a:lnTo>
                  <a:pt x="4236" y="44958"/>
                </a:lnTo>
                <a:lnTo>
                  <a:pt x="2763" y="56375"/>
                </a:lnTo>
                <a:lnTo>
                  <a:pt x="5099" y="61506"/>
                </a:lnTo>
                <a:lnTo>
                  <a:pt x="9481" y="68389"/>
                </a:lnTo>
                <a:lnTo>
                  <a:pt x="14443" y="77037"/>
                </a:lnTo>
                <a:lnTo>
                  <a:pt x="17429" y="85577"/>
                </a:lnTo>
                <a:lnTo>
                  <a:pt x="19766" y="93876"/>
                </a:lnTo>
                <a:lnTo>
                  <a:pt x="22778" y="101803"/>
                </a:lnTo>
                <a:lnTo>
                  <a:pt x="29421" y="114542"/>
                </a:lnTo>
                <a:lnTo>
                  <a:pt x="35159" y="119648"/>
                </a:lnTo>
                <a:lnTo>
                  <a:pt x="39189" y="120346"/>
                </a:lnTo>
                <a:lnTo>
                  <a:pt x="40710" y="119862"/>
                </a:lnTo>
                <a:lnTo>
                  <a:pt x="62872" y="88353"/>
                </a:lnTo>
                <a:lnTo>
                  <a:pt x="17520" y="12725"/>
                </a:lnTo>
                <a:lnTo>
                  <a:pt x="4871" y="3022"/>
                </a:lnTo>
                <a:lnTo>
                  <a:pt x="1010" y="0"/>
                </a:lnTo>
                <a:close/>
              </a:path>
            </a:pathLst>
          </a:custGeom>
          <a:solidFill>
            <a:srgbClr val="5D181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bk object 84"/>
          <p:cNvSpPr/>
          <p:nvPr/>
        </p:nvSpPr>
        <p:spPr>
          <a:xfrm>
            <a:off x="7498373" y="4960048"/>
            <a:ext cx="142772" cy="1781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bk object 85"/>
          <p:cNvSpPr/>
          <p:nvPr/>
        </p:nvSpPr>
        <p:spPr>
          <a:xfrm>
            <a:off x="7596568" y="5078022"/>
            <a:ext cx="43814" cy="49530"/>
          </a:xfrm>
          <a:custGeom>
            <a:avLst/>
            <a:gdLst/>
            <a:ahLst/>
            <a:cxnLst/>
            <a:rect l="l" t="t" r="r" b="b"/>
            <a:pathLst>
              <a:path w="58420" h="66040">
                <a:moveTo>
                  <a:pt x="28486" y="0"/>
                </a:moveTo>
                <a:lnTo>
                  <a:pt x="18300" y="4661"/>
                </a:lnTo>
                <a:lnTo>
                  <a:pt x="13630" y="14560"/>
                </a:lnTo>
                <a:lnTo>
                  <a:pt x="8235" y="23753"/>
                </a:lnTo>
                <a:lnTo>
                  <a:pt x="3298" y="31030"/>
                </a:lnTo>
                <a:lnTo>
                  <a:pt x="0" y="35179"/>
                </a:lnTo>
                <a:lnTo>
                  <a:pt x="6033" y="50171"/>
                </a:lnTo>
                <a:lnTo>
                  <a:pt x="13300" y="59883"/>
                </a:lnTo>
                <a:lnTo>
                  <a:pt x="19695" y="64943"/>
                </a:lnTo>
                <a:lnTo>
                  <a:pt x="23114" y="65976"/>
                </a:lnTo>
                <a:lnTo>
                  <a:pt x="31777" y="59880"/>
                </a:lnTo>
                <a:lnTo>
                  <a:pt x="40520" y="52536"/>
                </a:lnTo>
                <a:lnTo>
                  <a:pt x="49333" y="43873"/>
                </a:lnTo>
                <a:lnTo>
                  <a:pt x="58204" y="33820"/>
                </a:lnTo>
                <a:lnTo>
                  <a:pt x="57834" y="16557"/>
                </a:lnTo>
                <a:lnTo>
                  <a:pt x="44796" y="4624"/>
                </a:lnTo>
                <a:lnTo>
                  <a:pt x="28486" y="0"/>
                </a:lnTo>
                <a:close/>
              </a:path>
            </a:pathLst>
          </a:custGeom>
          <a:solidFill>
            <a:srgbClr val="70411D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bk object 86"/>
          <p:cNvSpPr/>
          <p:nvPr/>
        </p:nvSpPr>
        <p:spPr>
          <a:xfrm>
            <a:off x="7530322" y="5081517"/>
            <a:ext cx="80010" cy="43339"/>
          </a:xfrm>
          <a:custGeom>
            <a:avLst/>
            <a:gdLst/>
            <a:ahLst/>
            <a:cxnLst/>
            <a:rect l="l" t="t" r="r" b="b"/>
            <a:pathLst>
              <a:path w="106679" h="57784">
                <a:moveTo>
                  <a:pt x="0" y="45440"/>
                </a:moveTo>
                <a:lnTo>
                  <a:pt x="36804" y="57683"/>
                </a:lnTo>
                <a:lnTo>
                  <a:pt x="42570" y="57251"/>
                </a:lnTo>
                <a:lnTo>
                  <a:pt x="36804" y="57251"/>
                </a:lnTo>
                <a:lnTo>
                  <a:pt x="31318" y="56781"/>
                </a:lnTo>
                <a:lnTo>
                  <a:pt x="23002" y="55495"/>
                </a:lnTo>
                <a:lnTo>
                  <a:pt x="14858" y="53035"/>
                </a:lnTo>
                <a:lnTo>
                  <a:pt x="7243" y="49670"/>
                </a:lnTo>
                <a:lnTo>
                  <a:pt x="0" y="45440"/>
                </a:lnTo>
                <a:close/>
              </a:path>
              <a:path w="106679" h="57784">
                <a:moveTo>
                  <a:pt x="106629" y="0"/>
                </a:moveTo>
                <a:lnTo>
                  <a:pt x="104482" y="5219"/>
                </a:lnTo>
                <a:lnTo>
                  <a:pt x="101939" y="10337"/>
                </a:lnTo>
                <a:lnTo>
                  <a:pt x="99148" y="15074"/>
                </a:lnTo>
                <a:lnTo>
                  <a:pt x="96263" y="20053"/>
                </a:lnTo>
                <a:lnTo>
                  <a:pt x="63703" y="50050"/>
                </a:lnTo>
                <a:lnTo>
                  <a:pt x="36804" y="57251"/>
                </a:lnTo>
                <a:lnTo>
                  <a:pt x="42570" y="57251"/>
                </a:lnTo>
                <a:lnTo>
                  <a:pt x="77962" y="41094"/>
                </a:lnTo>
                <a:lnTo>
                  <a:pt x="102224" y="10223"/>
                </a:lnTo>
                <a:lnTo>
                  <a:pt x="104559" y="5219"/>
                </a:lnTo>
                <a:lnTo>
                  <a:pt x="106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bk object 87"/>
          <p:cNvSpPr/>
          <p:nvPr/>
        </p:nvSpPr>
        <p:spPr>
          <a:xfrm>
            <a:off x="7458147" y="4973144"/>
            <a:ext cx="35719" cy="24288"/>
          </a:xfrm>
          <a:custGeom>
            <a:avLst/>
            <a:gdLst/>
            <a:ahLst/>
            <a:cxnLst/>
            <a:rect l="l" t="t" r="r" b="b"/>
            <a:pathLst>
              <a:path w="47625" h="32384">
                <a:moveTo>
                  <a:pt x="88" y="0"/>
                </a:moveTo>
                <a:lnTo>
                  <a:pt x="0" y="177"/>
                </a:lnTo>
                <a:lnTo>
                  <a:pt x="317" y="292"/>
                </a:lnTo>
                <a:lnTo>
                  <a:pt x="41655" y="30645"/>
                </a:lnTo>
                <a:lnTo>
                  <a:pt x="47104" y="31788"/>
                </a:lnTo>
                <a:lnTo>
                  <a:pt x="47307" y="31165"/>
                </a:lnTo>
                <a:lnTo>
                  <a:pt x="3467" y="2273"/>
                </a:lnTo>
                <a:lnTo>
                  <a:pt x="88" y="0"/>
                </a:lnTo>
                <a:close/>
              </a:path>
            </a:pathLst>
          </a:custGeom>
          <a:solidFill>
            <a:srgbClr val="B66E5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bk object 88"/>
          <p:cNvSpPr/>
          <p:nvPr/>
        </p:nvSpPr>
        <p:spPr>
          <a:xfrm>
            <a:off x="7458274" y="4973241"/>
            <a:ext cx="33947" cy="245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bk object 89"/>
          <p:cNvSpPr/>
          <p:nvPr/>
        </p:nvSpPr>
        <p:spPr>
          <a:xfrm>
            <a:off x="7533994" y="5023133"/>
            <a:ext cx="92492" cy="149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bk object 90"/>
          <p:cNvSpPr/>
          <p:nvPr/>
        </p:nvSpPr>
        <p:spPr>
          <a:xfrm>
            <a:off x="7551535" y="5030916"/>
            <a:ext cx="75248" cy="131921"/>
          </a:xfrm>
          <a:custGeom>
            <a:avLst/>
            <a:gdLst/>
            <a:ahLst/>
            <a:cxnLst/>
            <a:rect l="l" t="t" r="r" b="b"/>
            <a:pathLst>
              <a:path w="100329" h="175895">
                <a:moveTo>
                  <a:pt x="0" y="0"/>
                </a:moveTo>
                <a:lnTo>
                  <a:pt x="1330" y="23500"/>
                </a:lnTo>
                <a:lnTo>
                  <a:pt x="5260" y="37787"/>
                </a:lnTo>
                <a:lnTo>
                  <a:pt x="9644" y="50118"/>
                </a:lnTo>
                <a:lnTo>
                  <a:pt x="12331" y="67754"/>
                </a:lnTo>
                <a:lnTo>
                  <a:pt x="13085" y="79215"/>
                </a:lnTo>
                <a:lnTo>
                  <a:pt x="15289" y="88006"/>
                </a:lnTo>
                <a:lnTo>
                  <a:pt x="18852" y="95284"/>
                </a:lnTo>
                <a:lnTo>
                  <a:pt x="23685" y="102209"/>
                </a:lnTo>
                <a:lnTo>
                  <a:pt x="31914" y="114426"/>
                </a:lnTo>
                <a:lnTo>
                  <a:pt x="37493" y="126853"/>
                </a:lnTo>
                <a:lnTo>
                  <a:pt x="42162" y="139042"/>
                </a:lnTo>
                <a:lnTo>
                  <a:pt x="47663" y="150545"/>
                </a:lnTo>
                <a:lnTo>
                  <a:pt x="58952" y="168548"/>
                </a:lnTo>
                <a:lnTo>
                  <a:pt x="67654" y="175179"/>
                </a:lnTo>
                <a:lnTo>
                  <a:pt x="73253" y="175468"/>
                </a:lnTo>
                <a:lnTo>
                  <a:pt x="75234" y="174447"/>
                </a:lnTo>
                <a:lnTo>
                  <a:pt x="99936" y="122250"/>
                </a:lnTo>
                <a:lnTo>
                  <a:pt x="24752" y="16192"/>
                </a:lnTo>
                <a:lnTo>
                  <a:pt x="0" y="0"/>
                </a:lnTo>
                <a:close/>
              </a:path>
            </a:pathLst>
          </a:custGeom>
          <a:solidFill>
            <a:srgbClr val="5D181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bk object 91"/>
          <p:cNvSpPr/>
          <p:nvPr/>
        </p:nvSpPr>
        <p:spPr>
          <a:xfrm>
            <a:off x="7488694" y="4991623"/>
            <a:ext cx="157409" cy="19637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bk object 92"/>
          <p:cNvSpPr/>
          <p:nvPr/>
        </p:nvSpPr>
        <p:spPr>
          <a:xfrm>
            <a:off x="7596992" y="5121701"/>
            <a:ext cx="48101" cy="54769"/>
          </a:xfrm>
          <a:custGeom>
            <a:avLst/>
            <a:gdLst/>
            <a:ahLst/>
            <a:cxnLst/>
            <a:rect l="l" t="t" r="r" b="b"/>
            <a:pathLst>
              <a:path w="64134" h="73025">
                <a:moveTo>
                  <a:pt x="31342" y="0"/>
                </a:moveTo>
                <a:lnTo>
                  <a:pt x="20116" y="5147"/>
                </a:lnTo>
                <a:lnTo>
                  <a:pt x="14964" y="16050"/>
                </a:lnTo>
                <a:lnTo>
                  <a:pt x="9024" y="26199"/>
                </a:lnTo>
                <a:lnTo>
                  <a:pt x="3602" y="34246"/>
                </a:lnTo>
                <a:lnTo>
                  <a:pt x="0" y="38840"/>
                </a:lnTo>
                <a:lnTo>
                  <a:pt x="6672" y="55347"/>
                </a:lnTo>
                <a:lnTo>
                  <a:pt x="14678" y="66052"/>
                </a:lnTo>
                <a:lnTo>
                  <a:pt x="21716" y="71625"/>
                </a:lnTo>
                <a:lnTo>
                  <a:pt x="25488" y="72737"/>
                </a:lnTo>
                <a:lnTo>
                  <a:pt x="35010" y="66040"/>
                </a:lnTo>
                <a:lnTo>
                  <a:pt x="44638" y="57957"/>
                </a:lnTo>
                <a:lnTo>
                  <a:pt x="54340" y="48412"/>
                </a:lnTo>
                <a:lnTo>
                  <a:pt x="64084" y="37329"/>
                </a:lnTo>
                <a:lnTo>
                  <a:pt x="63709" y="18288"/>
                </a:lnTo>
                <a:lnTo>
                  <a:pt x="49334" y="5112"/>
                </a:lnTo>
                <a:lnTo>
                  <a:pt x="31342" y="0"/>
                </a:lnTo>
                <a:close/>
              </a:path>
            </a:pathLst>
          </a:custGeom>
          <a:solidFill>
            <a:srgbClr val="70411D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bk object 93"/>
          <p:cNvSpPr/>
          <p:nvPr/>
        </p:nvSpPr>
        <p:spPr>
          <a:xfrm>
            <a:off x="7523887" y="5125562"/>
            <a:ext cx="88583" cy="47625"/>
          </a:xfrm>
          <a:custGeom>
            <a:avLst/>
            <a:gdLst/>
            <a:ahLst/>
            <a:cxnLst/>
            <a:rect l="l" t="t" r="r" b="b"/>
            <a:pathLst>
              <a:path w="118109" h="63500">
                <a:moveTo>
                  <a:pt x="0" y="50037"/>
                </a:moveTo>
                <a:lnTo>
                  <a:pt x="5156" y="53543"/>
                </a:lnTo>
                <a:lnTo>
                  <a:pt x="10655" y="56527"/>
                </a:lnTo>
                <a:lnTo>
                  <a:pt x="16471" y="58686"/>
                </a:lnTo>
                <a:lnTo>
                  <a:pt x="22275" y="60909"/>
                </a:lnTo>
                <a:lnTo>
                  <a:pt x="28321" y="62382"/>
                </a:lnTo>
                <a:lnTo>
                  <a:pt x="40690" y="63499"/>
                </a:lnTo>
                <a:lnTo>
                  <a:pt x="46977" y="63182"/>
                </a:lnTo>
                <a:lnTo>
                  <a:pt x="40690" y="63182"/>
                </a:lnTo>
                <a:lnTo>
                  <a:pt x="34493" y="62623"/>
                </a:lnTo>
                <a:lnTo>
                  <a:pt x="25338" y="61201"/>
                </a:lnTo>
                <a:lnTo>
                  <a:pt x="16494" y="58535"/>
                </a:lnTo>
                <a:lnTo>
                  <a:pt x="8025" y="54767"/>
                </a:lnTo>
                <a:lnTo>
                  <a:pt x="0" y="50037"/>
                </a:lnTo>
                <a:close/>
              </a:path>
              <a:path w="118109" h="63500">
                <a:moveTo>
                  <a:pt x="117589" y="0"/>
                </a:moveTo>
                <a:lnTo>
                  <a:pt x="92568" y="38737"/>
                </a:lnTo>
                <a:lnTo>
                  <a:pt x="58991" y="60197"/>
                </a:lnTo>
                <a:lnTo>
                  <a:pt x="52946" y="61417"/>
                </a:lnTo>
                <a:lnTo>
                  <a:pt x="46901" y="62776"/>
                </a:lnTo>
                <a:lnTo>
                  <a:pt x="40690" y="63182"/>
                </a:lnTo>
                <a:lnTo>
                  <a:pt x="46977" y="63182"/>
                </a:lnTo>
                <a:lnTo>
                  <a:pt x="86001" y="45378"/>
                </a:lnTo>
                <a:lnTo>
                  <a:pt x="109623" y="16624"/>
                </a:lnTo>
                <a:lnTo>
                  <a:pt x="112680" y="11302"/>
                </a:lnTo>
                <a:lnTo>
                  <a:pt x="115366" y="5803"/>
                </a:lnTo>
                <a:lnTo>
                  <a:pt x="1175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bk object 94"/>
          <p:cNvSpPr/>
          <p:nvPr/>
        </p:nvSpPr>
        <p:spPr>
          <a:xfrm>
            <a:off x="7603493" y="5154586"/>
            <a:ext cx="34309" cy="7585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bk object 95"/>
          <p:cNvSpPr/>
          <p:nvPr/>
        </p:nvSpPr>
        <p:spPr>
          <a:xfrm>
            <a:off x="7620619" y="5163065"/>
            <a:ext cx="42386" cy="33814"/>
          </a:xfrm>
          <a:custGeom>
            <a:avLst/>
            <a:gdLst/>
            <a:ahLst/>
            <a:cxnLst/>
            <a:rect l="l" t="t" r="r" b="b"/>
            <a:pathLst>
              <a:path w="56515" h="45084">
                <a:moveTo>
                  <a:pt x="49607" y="0"/>
                </a:moveTo>
                <a:lnTo>
                  <a:pt x="4687" y="4533"/>
                </a:lnTo>
                <a:lnTo>
                  <a:pt x="0" y="19381"/>
                </a:lnTo>
                <a:lnTo>
                  <a:pt x="12840" y="22631"/>
                </a:lnTo>
                <a:lnTo>
                  <a:pt x="14745" y="31902"/>
                </a:lnTo>
                <a:lnTo>
                  <a:pt x="14034" y="37325"/>
                </a:lnTo>
                <a:lnTo>
                  <a:pt x="16739" y="38468"/>
                </a:lnTo>
                <a:lnTo>
                  <a:pt x="20117" y="39585"/>
                </a:lnTo>
                <a:lnTo>
                  <a:pt x="22323" y="44778"/>
                </a:lnTo>
                <a:lnTo>
                  <a:pt x="32782" y="44778"/>
                </a:lnTo>
                <a:lnTo>
                  <a:pt x="34684" y="43929"/>
                </a:lnTo>
                <a:lnTo>
                  <a:pt x="36119" y="39662"/>
                </a:lnTo>
                <a:lnTo>
                  <a:pt x="39066" y="38709"/>
                </a:lnTo>
                <a:lnTo>
                  <a:pt x="41733" y="38709"/>
                </a:lnTo>
                <a:lnTo>
                  <a:pt x="43562" y="33820"/>
                </a:lnTo>
                <a:lnTo>
                  <a:pt x="43562" y="25819"/>
                </a:lnTo>
                <a:lnTo>
                  <a:pt x="49645" y="22034"/>
                </a:lnTo>
                <a:lnTo>
                  <a:pt x="56077" y="19421"/>
                </a:lnTo>
                <a:lnTo>
                  <a:pt x="54103" y="10896"/>
                </a:lnTo>
                <a:lnTo>
                  <a:pt x="49607" y="0"/>
                </a:lnTo>
                <a:close/>
              </a:path>
            </a:pathLst>
          </a:custGeom>
          <a:solidFill>
            <a:srgbClr val="4F4241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bk object 96"/>
          <p:cNvSpPr/>
          <p:nvPr/>
        </p:nvSpPr>
        <p:spPr>
          <a:xfrm>
            <a:off x="7577356" y="5106810"/>
            <a:ext cx="129788" cy="7341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bk object 97"/>
          <p:cNvSpPr/>
          <p:nvPr/>
        </p:nvSpPr>
        <p:spPr>
          <a:xfrm>
            <a:off x="7623181" y="5127320"/>
            <a:ext cx="36671" cy="6191"/>
          </a:xfrm>
          <a:custGeom>
            <a:avLst/>
            <a:gdLst/>
            <a:ahLst/>
            <a:cxnLst/>
            <a:rect l="l" t="t" r="r" b="b"/>
            <a:pathLst>
              <a:path w="48895" h="8254">
                <a:moveTo>
                  <a:pt x="13449" y="0"/>
                </a:moveTo>
                <a:lnTo>
                  <a:pt x="0" y="0"/>
                </a:lnTo>
                <a:lnTo>
                  <a:pt x="1320" y="4064"/>
                </a:lnTo>
                <a:lnTo>
                  <a:pt x="4648" y="4064"/>
                </a:lnTo>
                <a:lnTo>
                  <a:pt x="8267" y="8204"/>
                </a:lnTo>
                <a:lnTo>
                  <a:pt x="44196" y="8204"/>
                </a:lnTo>
                <a:lnTo>
                  <a:pt x="48127" y="3950"/>
                </a:lnTo>
                <a:lnTo>
                  <a:pt x="22545" y="3950"/>
                </a:lnTo>
                <a:lnTo>
                  <a:pt x="16700" y="3898"/>
                </a:lnTo>
                <a:lnTo>
                  <a:pt x="14757" y="3543"/>
                </a:lnTo>
                <a:lnTo>
                  <a:pt x="13449" y="0"/>
                </a:lnTo>
                <a:close/>
              </a:path>
              <a:path w="48895" h="8254">
                <a:moveTo>
                  <a:pt x="48691" y="3340"/>
                </a:moveTo>
                <a:lnTo>
                  <a:pt x="22545" y="3950"/>
                </a:lnTo>
                <a:lnTo>
                  <a:pt x="48127" y="3950"/>
                </a:lnTo>
                <a:lnTo>
                  <a:pt x="48691" y="334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8" name="bk object 98"/>
          <p:cNvSpPr/>
          <p:nvPr/>
        </p:nvSpPr>
        <p:spPr>
          <a:xfrm>
            <a:off x="7648721" y="5120818"/>
            <a:ext cx="9525" cy="10001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58" y="0"/>
                </a:moveTo>
                <a:lnTo>
                  <a:pt x="355" y="0"/>
                </a:lnTo>
                <a:lnTo>
                  <a:pt x="241" y="279"/>
                </a:lnTo>
                <a:lnTo>
                  <a:pt x="88" y="393"/>
                </a:lnTo>
                <a:lnTo>
                  <a:pt x="0" y="520"/>
                </a:lnTo>
                <a:lnTo>
                  <a:pt x="11457" y="12611"/>
                </a:lnTo>
                <a:lnTo>
                  <a:pt x="11582" y="12814"/>
                </a:lnTo>
                <a:lnTo>
                  <a:pt x="11772" y="12814"/>
                </a:lnTo>
                <a:lnTo>
                  <a:pt x="11937" y="12611"/>
                </a:lnTo>
                <a:lnTo>
                  <a:pt x="12141" y="12484"/>
                </a:lnTo>
                <a:lnTo>
                  <a:pt x="12179" y="12255"/>
                </a:lnTo>
                <a:lnTo>
                  <a:pt x="634" y="165"/>
                </a:lnTo>
                <a:lnTo>
                  <a:pt x="558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9" name="bk object 99"/>
          <p:cNvSpPr/>
          <p:nvPr/>
        </p:nvSpPr>
        <p:spPr>
          <a:xfrm>
            <a:off x="7648333" y="5113206"/>
            <a:ext cx="953" cy="18098"/>
          </a:xfrm>
          <a:custGeom>
            <a:avLst/>
            <a:gdLst/>
            <a:ahLst/>
            <a:cxnLst/>
            <a:rect l="l" t="t" r="r" b="b"/>
            <a:pathLst>
              <a:path w="1270" h="24129">
                <a:moveTo>
                  <a:pt x="787" y="0"/>
                </a:moveTo>
                <a:lnTo>
                  <a:pt x="241" y="0"/>
                </a:lnTo>
                <a:lnTo>
                  <a:pt x="0" y="126"/>
                </a:lnTo>
                <a:lnTo>
                  <a:pt x="0" y="23710"/>
                </a:lnTo>
                <a:lnTo>
                  <a:pt x="241" y="23837"/>
                </a:lnTo>
                <a:lnTo>
                  <a:pt x="787" y="23837"/>
                </a:lnTo>
                <a:lnTo>
                  <a:pt x="1041" y="23710"/>
                </a:lnTo>
                <a:lnTo>
                  <a:pt x="1041" y="126"/>
                </a:lnTo>
                <a:lnTo>
                  <a:pt x="787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0" name="bk object 100"/>
          <p:cNvSpPr/>
          <p:nvPr/>
        </p:nvSpPr>
        <p:spPr>
          <a:xfrm>
            <a:off x="7641115" y="5113206"/>
            <a:ext cx="953" cy="18098"/>
          </a:xfrm>
          <a:custGeom>
            <a:avLst/>
            <a:gdLst/>
            <a:ahLst/>
            <a:cxnLst/>
            <a:rect l="l" t="t" r="r" b="b"/>
            <a:pathLst>
              <a:path w="1270" h="24129">
                <a:moveTo>
                  <a:pt x="749" y="0"/>
                </a:moveTo>
                <a:lnTo>
                  <a:pt x="241" y="0"/>
                </a:lnTo>
                <a:lnTo>
                  <a:pt x="0" y="126"/>
                </a:lnTo>
                <a:lnTo>
                  <a:pt x="0" y="23710"/>
                </a:lnTo>
                <a:lnTo>
                  <a:pt x="241" y="23837"/>
                </a:lnTo>
                <a:lnTo>
                  <a:pt x="749" y="23837"/>
                </a:lnTo>
                <a:lnTo>
                  <a:pt x="990" y="23710"/>
                </a:lnTo>
                <a:lnTo>
                  <a:pt x="990" y="126"/>
                </a:lnTo>
                <a:lnTo>
                  <a:pt x="749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1" name="bk object 101"/>
          <p:cNvSpPr/>
          <p:nvPr/>
        </p:nvSpPr>
        <p:spPr>
          <a:xfrm>
            <a:off x="7624170" y="5116220"/>
            <a:ext cx="14288" cy="11906"/>
          </a:xfrm>
          <a:custGeom>
            <a:avLst/>
            <a:gdLst/>
            <a:ahLst/>
            <a:cxnLst/>
            <a:rect l="l" t="t" r="r" b="b"/>
            <a:pathLst>
              <a:path w="19050" h="15875">
                <a:moveTo>
                  <a:pt x="18326" y="0"/>
                </a:moveTo>
                <a:lnTo>
                  <a:pt x="18059" y="0"/>
                </a:lnTo>
                <a:lnTo>
                  <a:pt x="76" y="15240"/>
                </a:lnTo>
                <a:lnTo>
                  <a:pt x="0" y="15671"/>
                </a:lnTo>
                <a:lnTo>
                  <a:pt x="152" y="15875"/>
                </a:lnTo>
                <a:lnTo>
                  <a:pt x="355" y="15875"/>
                </a:lnTo>
                <a:lnTo>
                  <a:pt x="18414" y="685"/>
                </a:lnTo>
                <a:lnTo>
                  <a:pt x="18580" y="482"/>
                </a:lnTo>
                <a:lnTo>
                  <a:pt x="18580" y="317"/>
                </a:lnTo>
                <a:lnTo>
                  <a:pt x="18414" y="203"/>
                </a:lnTo>
                <a:lnTo>
                  <a:pt x="18326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2" name="bk object 102"/>
          <p:cNvSpPr/>
          <p:nvPr/>
        </p:nvSpPr>
        <p:spPr>
          <a:xfrm>
            <a:off x="7635858" y="5124693"/>
            <a:ext cx="953" cy="7144"/>
          </a:xfrm>
          <a:custGeom>
            <a:avLst/>
            <a:gdLst/>
            <a:ahLst/>
            <a:cxnLst/>
            <a:rect l="l" t="t" r="r" b="b"/>
            <a:pathLst>
              <a:path w="1270" h="9525">
                <a:moveTo>
                  <a:pt x="838" y="0"/>
                </a:moveTo>
                <a:lnTo>
                  <a:pt x="203" y="0"/>
                </a:lnTo>
                <a:lnTo>
                  <a:pt x="0" y="127"/>
                </a:lnTo>
                <a:lnTo>
                  <a:pt x="0" y="8991"/>
                </a:lnTo>
                <a:lnTo>
                  <a:pt x="203" y="9029"/>
                </a:lnTo>
                <a:lnTo>
                  <a:pt x="838" y="9029"/>
                </a:lnTo>
                <a:lnTo>
                  <a:pt x="1155" y="8991"/>
                </a:lnTo>
                <a:lnTo>
                  <a:pt x="1082" y="127"/>
                </a:lnTo>
                <a:lnTo>
                  <a:pt x="838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3" name="bk object 103"/>
          <p:cNvSpPr/>
          <p:nvPr/>
        </p:nvSpPr>
        <p:spPr>
          <a:xfrm>
            <a:off x="7651109" y="5124990"/>
            <a:ext cx="953" cy="7144"/>
          </a:xfrm>
          <a:custGeom>
            <a:avLst/>
            <a:gdLst/>
            <a:ahLst/>
            <a:cxnLst/>
            <a:rect l="l" t="t" r="r" b="b"/>
            <a:pathLst>
              <a:path w="1270" h="9525">
                <a:moveTo>
                  <a:pt x="952" y="0"/>
                </a:moveTo>
                <a:lnTo>
                  <a:pt x="279" y="0"/>
                </a:lnTo>
                <a:lnTo>
                  <a:pt x="0" y="127"/>
                </a:lnTo>
                <a:lnTo>
                  <a:pt x="0" y="8991"/>
                </a:lnTo>
                <a:lnTo>
                  <a:pt x="279" y="9067"/>
                </a:lnTo>
                <a:lnTo>
                  <a:pt x="952" y="9067"/>
                </a:lnTo>
                <a:lnTo>
                  <a:pt x="1193" y="8991"/>
                </a:lnTo>
                <a:lnTo>
                  <a:pt x="1138" y="127"/>
                </a:lnTo>
                <a:lnTo>
                  <a:pt x="952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4" name="bk object 104"/>
          <p:cNvSpPr/>
          <p:nvPr/>
        </p:nvSpPr>
        <p:spPr>
          <a:xfrm>
            <a:off x="7632192" y="5122697"/>
            <a:ext cx="24355" cy="462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5" name="bk object 105"/>
          <p:cNvSpPr/>
          <p:nvPr/>
        </p:nvSpPr>
        <p:spPr>
          <a:xfrm>
            <a:off x="7648784" y="5113832"/>
            <a:ext cx="2858" cy="1905"/>
          </a:xfrm>
          <a:custGeom>
            <a:avLst/>
            <a:gdLst/>
            <a:ahLst/>
            <a:cxnLst/>
            <a:rect l="l" t="t" r="r" b="b"/>
            <a:pathLst>
              <a:path w="3809" h="2540">
                <a:moveTo>
                  <a:pt x="0" y="0"/>
                </a:moveTo>
                <a:lnTo>
                  <a:pt x="0" y="2031"/>
                </a:lnTo>
                <a:lnTo>
                  <a:pt x="3619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6" name="bk object 106"/>
          <p:cNvSpPr/>
          <p:nvPr/>
        </p:nvSpPr>
        <p:spPr>
          <a:xfrm>
            <a:off x="7641115" y="5113832"/>
            <a:ext cx="2858" cy="1905"/>
          </a:xfrm>
          <a:custGeom>
            <a:avLst/>
            <a:gdLst/>
            <a:ahLst/>
            <a:cxnLst/>
            <a:rect l="l" t="t" r="r" b="b"/>
            <a:pathLst>
              <a:path w="3809" h="2540">
                <a:moveTo>
                  <a:pt x="0" y="0"/>
                </a:moveTo>
                <a:lnTo>
                  <a:pt x="0" y="2031"/>
                </a:lnTo>
                <a:lnTo>
                  <a:pt x="3581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7" name="bk object 107"/>
          <p:cNvSpPr/>
          <p:nvPr/>
        </p:nvSpPr>
        <p:spPr>
          <a:xfrm>
            <a:off x="7636726" y="5116231"/>
            <a:ext cx="15573" cy="467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8" name="bk object 108"/>
          <p:cNvSpPr/>
          <p:nvPr/>
        </p:nvSpPr>
        <p:spPr>
          <a:xfrm>
            <a:off x="7627153" y="5156562"/>
            <a:ext cx="31433" cy="5715"/>
          </a:xfrm>
          <a:custGeom>
            <a:avLst/>
            <a:gdLst/>
            <a:ahLst/>
            <a:cxnLst/>
            <a:rect l="l" t="t" r="r" b="b"/>
            <a:pathLst>
              <a:path w="41909" h="7620">
                <a:moveTo>
                  <a:pt x="6362" y="635"/>
                </a:moveTo>
                <a:lnTo>
                  <a:pt x="0" y="635"/>
                </a:lnTo>
                <a:lnTo>
                  <a:pt x="2895" y="4889"/>
                </a:lnTo>
                <a:lnTo>
                  <a:pt x="7188" y="7594"/>
                </a:lnTo>
                <a:lnTo>
                  <a:pt x="34798" y="7594"/>
                </a:lnTo>
                <a:lnTo>
                  <a:pt x="40462" y="4064"/>
                </a:lnTo>
                <a:lnTo>
                  <a:pt x="36245" y="4064"/>
                </a:lnTo>
                <a:lnTo>
                  <a:pt x="8636" y="3505"/>
                </a:lnTo>
                <a:lnTo>
                  <a:pt x="6362" y="635"/>
                </a:lnTo>
                <a:close/>
              </a:path>
              <a:path w="41909" h="7620">
                <a:moveTo>
                  <a:pt x="41732" y="0"/>
                </a:moveTo>
                <a:lnTo>
                  <a:pt x="36245" y="635"/>
                </a:lnTo>
                <a:lnTo>
                  <a:pt x="36245" y="4064"/>
                </a:lnTo>
                <a:lnTo>
                  <a:pt x="40462" y="4064"/>
                </a:lnTo>
                <a:lnTo>
                  <a:pt x="41732" y="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9" name="bk object 109"/>
          <p:cNvSpPr/>
          <p:nvPr/>
        </p:nvSpPr>
        <p:spPr>
          <a:xfrm>
            <a:off x="7634850" y="5158358"/>
            <a:ext cx="4286" cy="381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5410" y="4533"/>
                </a:moveTo>
                <a:lnTo>
                  <a:pt x="0" y="4533"/>
                </a:lnTo>
                <a:lnTo>
                  <a:pt x="0" y="0"/>
                </a:lnTo>
                <a:lnTo>
                  <a:pt x="5410" y="0"/>
                </a:lnTo>
                <a:lnTo>
                  <a:pt x="5410" y="4533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0" name="bk object 110"/>
          <p:cNvSpPr/>
          <p:nvPr/>
        </p:nvSpPr>
        <p:spPr>
          <a:xfrm>
            <a:off x="7641927" y="5158358"/>
            <a:ext cx="4286" cy="381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5321" y="4533"/>
                </a:moveTo>
                <a:lnTo>
                  <a:pt x="0" y="4533"/>
                </a:lnTo>
                <a:lnTo>
                  <a:pt x="0" y="0"/>
                </a:lnTo>
                <a:lnTo>
                  <a:pt x="5321" y="0"/>
                </a:lnTo>
                <a:lnTo>
                  <a:pt x="5321" y="4533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1" name="bk object 111"/>
          <p:cNvSpPr/>
          <p:nvPr/>
        </p:nvSpPr>
        <p:spPr>
          <a:xfrm>
            <a:off x="7648956" y="5158358"/>
            <a:ext cx="4286" cy="381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5257" y="4533"/>
                </a:moveTo>
                <a:lnTo>
                  <a:pt x="0" y="4533"/>
                </a:lnTo>
                <a:lnTo>
                  <a:pt x="0" y="0"/>
                </a:lnTo>
                <a:lnTo>
                  <a:pt x="5257" y="0"/>
                </a:lnTo>
                <a:lnTo>
                  <a:pt x="5257" y="4533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2" name="bk object 112"/>
          <p:cNvSpPr/>
          <p:nvPr/>
        </p:nvSpPr>
        <p:spPr>
          <a:xfrm>
            <a:off x="7636573" y="5146798"/>
            <a:ext cx="1429" cy="13811"/>
          </a:xfrm>
          <a:custGeom>
            <a:avLst/>
            <a:gdLst/>
            <a:ahLst/>
            <a:cxnLst/>
            <a:rect l="l" t="t" r="r" b="b"/>
            <a:pathLst>
              <a:path w="1904" h="18415">
                <a:moveTo>
                  <a:pt x="1079" y="0"/>
                </a:moveTo>
                <a:lnTo>
                  <a:pt x="292" y="0"/>
                </a:lnTo>
                <a:lnTo>
                  <a:pt x="0" y="292"/>
                </a:lnTo>
                <a:lnTo>
                  <a:pt x="0" y="17868"/>
                </a:lnTo>
                <a:lnTo>
                  <a:pt x="292" y="18186"/>
                </a:lnTo>
                <a:lnTo>
                  <a:pt x="1079" y="18186"/>
                </a:lnTo>
                <a:lnTo>
                  <a:pt x="1435" y="17868"/>
                </a:lnTo>
                <a:lnTo>
                  <a:pt x="1435" y="292"/>
                </a:lnTo>
                <a:lnTo>
                  <a:pt x="1079" y="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3" name="bk object 113"/>
          <p:cNvSpPr/>
          <p:nvPr/>
        </p:nvSpPr>
        <p:spPr>
          <a:xfrm>
            <a:off x="7643378" y="5146798"/>
            <a:ext cx="1429" cy="13811"/>
          </a:xfrm>
          <a:custGeom>
            <a:avLst/>
            <a:gdLst/>
            <a:ahLst/>
            <a:cxnLst/>
            <a:rect l="l" t="t" r="r" b="b"/>
            <a:pathLst>
              <a:path w="1904" h="18415">
                <a:moveTo>
                  <a:pt x="1079" y="0"/>
                </a:moveTo>
                <a:lnTo>
                  <a:pt x="279" y="0"/>
                </a:lnTo>
                <a:lnTo>
                  <a:pt x="0" y="292"/>
                </a:lnTo>
                <a:lnTo>
                  <a:pt x="0" y="17868"/>
                </a:lnTo>
                <a:lnTo>
                  <a:pt x="279" y="18186"/>
                </a:lnTo>
                <a:lnTo>
                  <a:pt x="1079" y="18186"/>
                </a:lnTo>
                <a:lnTo>
                  <a:pt x="1435" y="17868"/>
                </a:lnTo>
                <a:lnTo>
                  <a:pt x="1435" y="292"/>
                </a:lnTo>
                <a:lnTo>
                  <a:pt x="1079" y="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4" name="bk object 114"/>
          <p:cNvSpPr/>
          <p:nvPr/>
        </p:nvSpPr>
        <p:spPr>
          <a:xfrm>
            <a:off x="7650210" y="5146798"/>
            <a:ext cx="1429" cy="13811"/>
          </a:xfrm>
          <a:custGeom>
            <a:avLst/>
            <a:gdLst/>
            <a:ahLst/>
            <a:cxnLst/>
            <a:rect l="l" t="t" r="r" b="b"/>
            <a:pathLst>
              <a:path w="1904" h="18415">
                <a:moveTo>
                  <a:pt x="1117" y="0"/>
                </a:moveTo>
                <a:lnTo>
                  <a:pt x="330" y="0"/>
                </a:lnTo>
                <a:lnTo>
                  <a:pt x="0" y="292"/>
                </a:lnTo>
                <a:lnTo>
                  <a:pt x="0" y="17868"/>
                </a:lnTo>
                <a:lnTo>
                  <a:pt x="330" y="18186"/>
                </a:lnTo>
                <a:lnTo>
                  <a:pt x="1117" y="18186"/>
                </a:lnTo>
                <a:lnTo>
                  <a:pt x="1397" y="17868"/>
                </a:lnTo>
                <a:lnTo>
                  <a:pt x="1397" y="292"/>
                </a:lnTo>
                <a:lnTo>
                  <a:pt x="1117" y="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5" name="bk object 115"/>
          <p:cNvSpPr/>
          <p:nvPr/>
        </p:nvSpPr>
        <p:spPr>
          <a:xfrm>
            <a:off x="7634021" y="5149910"/>
            <a:ext cx="19811" cy="461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6" name="bk object 116"/>
          <p:cNvSpPr/>
          <p:nvPr/>
        </p:nvSpPr>
        <p:spPr>
          <a:xfrm>
            <a:off x="7562279" y="5047297"/>
            <a:ext cx="160915" cy="6006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7" name="bk object 117"/>
          <p:cNvSpPr/>
          <p:nvPr/>
        </p:nvSpPr>
        <p:spPr>
          <a:xfrm>
            <a:off x="7636934" y="5064482"/>
            <a:ext cx="11430" cy="27146"/>
          </a:xfrm>
          <a:custGeom>
            <a:avLst/>
            <a:gdLst/>
            <a:ahLst/>
            <a:cxnLst/>
            <a:rect l="l" t="t" r="r" b="b"/>
            <a:pathLst>
              <a:path w="15240" h="36195">
                <a:moveTo>
                  <a:pt x="13768" y="30911"/>
                </a:moveTo>
                <a:lnTo>
                  <a:pt x="8597" y="30911"/>
                </a:lnTo>
                <a:lnTo>
                  <a:pt x="6411" y="31205"/>
                </a:lnTo>
                <a:lnTo>
                  <a:pt x="14833" y="35890"/>
                </a:lnTo>
                <a:lnTo>
                  <a:pt x="13768" y="30911"/>
                </a:lnTo>
                <a:close/>
              </a:path>
              <a:path w="15240" h="36195">
                <a:moveTo>
                  <a:pt x="7124" y="0"/>
                </a:moveTo>
                <a:lnTo>
                  <a:pt x="1433" y="25820"/>
                </a:lnTo>
                <a:lnTo>
                  <a:pt x="0" y="32067"/>
                </a:lnTo>
                <a:lnTo>
                  <a:pt x="6411" y="31205"/>
                </a:lnTo>
                <a:lnTo>
                  <a:pt x="6248" y="31114"/>
                </a:lnTo>
                <a:lnTo>
                  <a:pt x="8597" y="30911"/>
                </a:lnTo>
                <a:lnTo>
                  <a:pt x="13768" y="30911"/>
                </a:lnTo>
                <a:lnTo>
                  <a:pt x="10521" y="15735"/>
                </a:lnTo>
                <a:lnTo>
                  <a:pt x="7124" y="0"/>
                </a:lnTo>
                <a:close/>
              </a:path>
              <a:path w="15240" h="36195">
                <a:moveTo>
                  <a:pt x="8597" y="30911"/>
                </a:moveTo>
                <a:lnTo>
                  <a:pt x="6248" y="31114"/>
                </a:lnTo>
                <a:lnTo>
                  <a:pt x="6411" y="31205"/>
                </a:lnTo>
                <a:lnTo>
                  <a:pt x="8597" y="30911"/>
                </a:lnTo>
                <a:close/>
              </a:path>
            </a:pathLst>
          </a:custGeom>
          <a:solidFill>
            <a:srgbClr val="565A60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8" name="bk object 118"/>
          <p:cNvSpPr/>
          <p:nvPr/>
        </p:nvSpPr>
        <p:spPr>
          <a:xfrm>
            <a:off x="7626401" y="5058118"/>
            <a:ext cx="39090" cy="4124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9" name="bk object 119"/>
          <p:cNvSpPr/>
          <p:nvPr/>
        </p:nvSpPr>
        <p:spPr>
          <a:xfrm>
            <a:off x="7557884" y="4970473"/>
            <a:ext cx="169688" cy="2135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0" name="bk object 120"/>
          <p:cNvSpPr/>
          <p:nvPr/>
        </p:nvSpPr>
        <p:spPr>
          <a:xfrm>
            <a:off x="7458866" y="4907547"/>
            <a:ext cx="46844" cy="5817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1" name="bk object 121"/>
          <p:cNvSpPr/>
          <p:nvPr/>
        </p:nvSpPr>
        <p:spPr>
          <a:xfrm>
            <a:off x="7559342" y="4972584"/>
            <a:ext cx="167162" cy="759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2" name="bk object 122"/>
          <p:cNvSpPr/>
          <p:nvPr/>
        </p:nvSpPr>
        <p:spPr>
          <a:xfrm>
            <a:off x="7665968" y="4952675"/>
            <a:ext cx="17983" cy="2482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3" name="bk object 123"/>
          <p:cNvSpPr/>
          <p:nvPr/>
        </p:nvSpPr>
        <p:spPr>
          <a:xfrm>
            <a:off x="7558941" y="4971869"/>
            <a:ext cx="167164" cy="27146"/>
          </a:xfrm>
          <a:custGeom>
            <a:avLst/>
            <a:gdLst/>
            <a:ahLst/>
            <a:cxnLst/>
            <a:rect l="l" t="t" r="r" b="b"/>
            <a:pathLst>
              <a:path w="222884" h="36195">
                <a:moveTo>
                  <a:pt x="219722" y="0"/>
                </a:moveTo>
                <a:lnTo>
                  <a:pt x="213753" y="0"/>
                </a:lnTo>
                <a:lnTo>
                  <a:pt x="222834" y="952"/>
                </a:lnTo>
                <a:lnTo>
                  <a:pt x="216776" y="952"/>
                </a:lnTo>
                <a:lnTo>
                  <a:pt x="185574" y="21324"/>
                </a:lnTo>
                <a:lnTo>
                  <a:pt x="150944" y="21578"/>
                </a:lnTo>
                <a:lnTo>
                  <a:pt x="122855" y="13262"/>
                </a:lnTo>
                <a:lnTo>
                  <a:pt x="111277" y="7924"/>
                </a:lnTo>
                <a:lnTo>
                  <a:pt x="70041" y="29604"/>
                </a:lnTo>
                <a:lnTo>
                  <a:pt x="45326" y="36104"/>
                </a:lnTo>
                <a:lnTo>
                  <a:pt x="27259" y="26771"/>
                </a:lnTo>
                <a:lnTo>
                  <a:pt x="5969" y="952"/>
                </a:lnTo>
                <a:lnTo>
                  <a:pt x="0" y="952"/>
                </a:lnTo>
              </a:path>
            </a:pathLst>
          </a:custGeom>
          <a:ln w="3721">
            <a:solidFill>
              <a:srgbClr val="96712E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4" name="bk object 124"/>
          <p:cNvSpPr/>
          <p:nvPr/>
        </p:nvSpPr>
        <p:spPr>
          <a:xfrm>
            <a:off x="7559275" y="4971089"/>
            <a:ext cx="166688" cy="209074"/>
          </a:xfrm>
          <a:custGeom>
            <a:avLst/>
            <a:gdLst/>
            <a:ahLst/>
            <a:cxnLst/>
            <a:rect l="l" t="t" r="r" b="b"/>
            <a:pathLst>
              <a:path w="222250" h="278765">
                <a:moveTo>
                  <a:pt x="112815" y="277215"/>
                </a:moveTo>
                <a:lnTo>
                  <a:pt x="155408" y="242364"/>
                </a:lnTo>
                <a:lnTo>
                  <a:pt x="185293" y="205256"/>
                </a:lnTo>
                <a:lnTo>
                  <a:pt x="204677" y="166295"/>
                </a:lnTo>
                <a:lnTo>
                  <a:pt x="215768" y="125885"/>
                </a:lnTo>
                <a:lnTo>
                  <a:pt x="220772" y="84430"/>
                </a:lnTo>
                <a:lnTo>
                  <a:pt x="221897" y="42334"/>
                </a:lnTo>
                <a:lnTo>
                  <a:pt x="221349" y="0"/>
                </a:lnTo>
                <a:lnTo>
                  <a:pt x="215380" y="0"/>
                </a:lnTo>
                <a:lnTo>
                  <a:pt x="190971" y="18371"/>
                </a:lnTo>
                <a:lnTo>
                  <a:pt x="163118" y="22236"/>
                </a:lnTo>
                <a:lnTo>
                  <a:pt x="117628" y="10515"/>
                </a:lnTo>
                <a:lnTo>
                  <a:pt x="110948" y="7289"/>
                </a:lnTo>
                <a:lnTo>
                  <a:pt x="110186" y="7683"/>
                </a:lnTo>
                <a:lnTo>
                  <a:pt x="107926" y="8712"/>
                </a:lnTo>
                <a:lnTo>
                  <a:pt x="90212" y="15950"/>
                </a:lnTo>
                <a:lnTo>
                  <a:pt x="63098" y="21915"/>
                </a:lnTo>
                <a:lnTo>
                  <a:pt x="33045" y="19100"/>
                </a:lnTo>
                <a:lnTo>
                  <a:pt x="6516" y="0"/>
                </a:lnTo>
                <a:lnTo>
                  <a:pt x="547" y="0"/>
                </a:lnTo>
                <a:lnTo>
                  <a:pt x="0" y="42333"/>
                </a:lnTo>
                <a:lnTo>
                  <a:pt x="1123" y="84429"/>
                </a:lnTo>
                <a:lnTo>
                  <a:pt x="6123" y="125882"/>
                </a:lnTo>
                <a:lnTo>
                  <a:pt x="17205" y="166288"/>
                </a:lnTo>
                <a:lnTo>
                  <a:pt x="36576" y="205242"/>
                </a:lnTo>
                <a:lnTo>
                  <a:pt x="66440" y="242340"/>
                </a:lnTo>
                <a:lnTo>
                  <a:pt x="109005" y="277177"/>
                </a:lnTo>
                <a:lnTo>
                  <a:pt x="110986" y="278561"/>
                </a:lnTo>
                <a:lnTo>
                  <a:pt x="111990" y="277774"/>
                </a:lnTo>
                <a:lnTo>
                  <a:pt x="112815" y="277215"/>
                </a:lnTo>
                <a:close/>
              </a:path>
            </a:pathLst>
          </a:custGeom>
          <a:ln w="3721">
            <a:solidFill>
              <a:srgbClr val="D9D746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5" name="bk object 125"/>
          <p:cNvSpPr/>
          <p:nvPr/>
        </p:nvSpPr>
        <p:spPr>
          <a:xfrm>
            <a:off x="7560050" y="5046998"/>
            <a:ext cx="165259" cy="0"/>
          </a:xfrm>
          <a:custGeom>
            <a:avLst/>
            <a:gdLst/>
            <a:ahLst/>
            <a:cxnLst/>
            <a:rect l="l" t="t" r="r" b="b"/>
            <a:pathLst>
              <a:path w="220345">
                <a:moveTo>
                  <a:pt x="0" y="0"/>
                </a:moveTo>
                <a:lnTo>
                  <a:pt x="219760" y="0"/>
                </a:lnTo>
              </a:path>
            </a:pathLst>
          </a:custGeom>
          <a:ln w="6362">
            <a:solidFill>
              <a:srgbClr val="D9D746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6" name="bk object 126"/>
          <p:cNvSpPr/>
          <p:nvPr/>
        </p:nvSpPr>
        <p:spPr>
          <a:xfrm>
            <a:off x="7577166" y="5107371"/>
            <a:ext cx="131921" cy="0"/>
          </a:xfrm>
          <a:custGeom>
            <a:avLst/>
            <a:gdLst/>
            <a:ahLst/>
            <a:cxnLst/>
            <a:rect l="l" t="t" r="r" b="b"/>
            <a:pathLst>
              <a:path w="175895">
                <a:moveTo>
                  <a:pt x="0" y="0"/>
                </a:moveTo>
                <a:lnTo>
                  <a:pt x="175768" y="0"/>
                </a:lnTo>
              </a:path>
            </a:pathLst>
          </a:custGeom>
          <a:ln w="6400">
            <a:solidFill>
              <a:srgbClr val="D9D746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7" name="bk object 127"/>
          <p:cNvSpPr/>
          <p:nvPr/>
        </p:nvSpPr>
        <p:spPr>
          <a:xfrm>
            <a:off x="7556201" y="4966381"/>
            <a:ext cx="86678" cy="217646"/>
          </a:xfrm>
          <a:custGeom>
            <a:avLst/>
            <a:gdLst/>
            <a:ahLst/>
            <a:cxnLst/>
            <a:rect l="l" t="t" r="r" b="b"/>
            <a:pathLst>
              <a:path w="115570" h="290195">
                <a:moveTo>
                  <a:pt x="910" y="76"/>
                </a:moveTo>
                <a:lnTo>
                  <a:pt x="348" y="20710"/>
                </a:lnTo>
                <a:lnTo>
                  <a:pt x="3" y="41249"/>
                </a:lnTo>
                <a:lnTo>
                  <a:pt x="0" y="61904"/>
                </a:lnTo>
                <a:lnTo>
                  <a:pt x="466" y="82473"/>
                </a:lnTo>
                <a:lnTo>
                  <a:pt x="4236" y="123559"/>
                </a:lnTo>
                <a:lnTo>
                  <a:pt x="13636" y="163664"/>
                </a:lnTo>
                <a:lnTo>
                  <a:pt x="30031" y="201536"/>
                </a:lnTo>
                <a:lnTo>
                  <a:pt x="53260" y="235470"/>
                </a:lnTo>
                <a:lnTo>
                  <a:pt x="82101" y="264871"/>
                </a:lnTo>
                <a:lnTo>
                  <a:pt x="115083" y="289699"/>
                </a:lnTo>
                <a:lnTo>
                  <a:pt x="106583" y="283802"/>
                </a:lnTo>
                <a:lnTo>
                  <a:pt x="98275" y="277679"/>
                </a:lnTo>
                <a:lnTo>
                  <a:pt x="67307" y="250555"/>
                </a:lnTo>
                <a:lnTo>
                  <a:pt x="41125" y="218797"/>
                </a:lnTo>
                <a:lnTo>
                  <a:pt x="21318" y="182751"/>
                </a:lnTo>
                <a:lnTo>
                  <a:pt x="8538" y="143688"/>
                </a:lnTo>
                <a:lnTo>
                  <a:pt x="2129" y="103026"/>
                </a:lnTo>
                <a:lnTo>
                  <a:pt x="315" y="61904"/>
                </a:lnTo>
                <a:lnTo>
                  <a:pt x="351" y="30985"/>
                </a:lnTo>
                <a:lnTo>
                  <a:pt x="502" y="20677"/>
                </a:lnTo>
                <a:lnTo>
                  <a:pt x="910" y="76"/>
                </a:lnTo>
                <a:close/>
              </a:path>
              <a:path w="115570" h="290195">
                <a:moveTo>
                  <a:pt x="4606" y="1790"/>
                </a:moveTo>
                <a:lnTo>
                  <a:pt x="4438" y="1790"/>
                </a:lnTo>
                <a:lnTo>
                  <a:pt x="4606" y="1866"/>
                </a:lnTo>
                <a:lnTo>
                  <a:pt x="5089" y="1866"/>
                </a:lnTo>
                <a:lnTo>
                  <a:pt x="4606" y="1790"/>
                </a:lnTo>
                <a:close/>
              </a:path>
              <a:path w="115570" h="290195">
                <a:moveTo>
                  <a:pt x="4327" y="1739"/>
                </a:moveTo>
                <a:lnTo>
                  <a:pt x="4454" y="1790"/>
                </a:lnTo>
                <a:lnTo>
                  <a:pt x="4327" y="1739"/>
                </a:lnTo>
                <a:close/>
              </a:path>
              <a:path w="115570" h="290195">
                <a:moveTo>
                  <a:pt x="2968" y="152"/>
                </a:moveTo>
                <a:lnTo>
                  <a:pt x="3488" y="317"/>
                </a:lnTo>
                <a:lnTo>
                  <a:pt x="3933" y="546"/>
                </a:lnTo>
                <a:lnTo>
                  <a:pt x="4212" y="749"/>
                </a:lnTo>
                <a:lnTo>
                  <a:pt x="4009" y="546"/>
                </a:lnTo>
                <a:lnTo>
                  <a:pt x="3488" y="266"/>
                </a:lnTo>
                <a:lnTo>
                  <a:pt x="2968" y="152"/>
                </a:lnTo>
                <a:close/>
              </a:path>
              <a:path w="115570" h="290195">
                <a:moveTo>
                  <a:pt x="2460" y="76"/>
                </a:moveTo>
                <a:lnTo>
                  <a:pt x="1939" y="76"/>
                </a:lnTo>
                <a:lnTo>
                  <a:pt x="2460" y="152"/>
                </a:lnTo>
                <a:lnTo>
                  <a:pt x="2968" y="152"/>
                </a:lnTo>
                <a:lnTo>
                  <a:pt x="2460" y="76"/>
                </a:lnTo>
                <a:close/>
              </a:path>
              <a:path w="115570" h="290195">
                <a:moveTo>
                  <a:pt x="1380" y="0"/>
                </a:moveTo>
                <a:lnTo>
                  <a:pt x="910" y="0"/>
                </a:lnTo>
                <a:lnTo>
                  <a:pt x="1939" y="76"/>
                </a:lnTo>
                <a:lnTo>
                  <a:pt x="1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8" name="bk object 128"/>
          <p:cNvSpPr/>
          <p:nvPr/>
        </p:nvSpPr>
        <p:spPr>
          <a:xfrm>
            <a:off x="7564546" y="4967575"/>
            <a:ext cx="78104" cy="17621"/>
          </a:xfrm>
          <a:custGeom>
            <a:avLst/>
            <a:gdLst/>
            <a:ahLst/>
            <a:cxnLst/>
            <a:rect l="l" t="t" r="r" b="b"/>
            <a:pathLst>
              <a:path w="104140" h="23495">
                <a:moveTo>
                  <a:pt x="0" y="0"/>
                </a:moveTo>
                <a:lnTo>
                  <a:pt x="35410" y="22118"/>
                </a:lnTo>
                <a:lnTo>
                  <a:pt x="49529" y="23304"/>
                </a:lnTo>
                <a:lnTo>
                  <a:pt x="56662" y="22893"/>
                </a:lnTo>
                <a:lnTo>
                  <a:pt x="57090" y="22834"/>
                </a:lnTo>
                <a:lnTo>
                  <a:pt x="49529" y="22834"/>
                </a:lnTo>
                <a:lnTo>
                  <a:pt x="42477" y="22648"/>
                </a:lnTo>
                <a:lnTo>
                  <a:pt x="4694" y="5375"/>
                </a:lnTo>
                <a:lnTo>
                  <a:pt x="0" y="0"/>
                </a:lnTo>
                <a:close/>
              </a:path>
              <a:path w="104140" h="23495">
                <a:moveTo>
                  <a:pt x="99022" y="9975"/>
                </a:moveTo>
                <a:lnTo>
                  <a:pt x="95288" y="11658"/>
                </a:lnTo>
                <a:lnTo>
                  <a:pt x="90830" y="13436"/>
                </a:lnTo>
                <a:lnTo>
                  <a:pt x="86448" y="15354"/>
                </a:lnTo>
                <a:lnTo>
                  <a:pt x="49529" y="22834"/>
                </a:lnTo>
                <a:lnTo>
                  <a:pt x="57090" y="22834"/>
                </a:lnTo>
                <a:lnTo>
                  <a:pt x="97434" y="10798"/>
                </a:lnTo>
                <a:lnTo>
                  <a:pt x="99022" y="9975"/>
                </a:lnTo>
                <a:close/>
              </a:path>
              <a:path w="104140" h="23495">
                <a:moveTo>
                  <a:pt x="103758" y="7518"/>
                </a:moveTo>
                <a:lnTo>
                  <a:pt x="99022" y="9975"/>
                </a:lnTo>
                <a:lnTo>
                  <a:pt x="99542" y="9740"/>
                </a:lnTo>
                <a:lnTo>
                  <a:pt x="103758" y="75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9" name="bk object 129"/>
          <p:cNvSpPr/>
          <p:nvPr/>
        </p:nvSpPr>
        <p:spPr>
          <a:xfrm>
            <a:off x="7642512" y="4967572"/>
            <a:ext cx="79058" cy="17621"/>
          </a:xfrm>
          <a:custGeom>
            <a:avLst/>
            <a:gdLst/>
            <a:ahLst/>
            <a:cxnLst/>
            <a:rect l="l" t="t" r="r" b="b"/>
            <a:pathLst>
              <a:path w="105409" h="23495">
                <a:moveTo>
                  <a:pt x="5878" y="10469"/>
                </a:moveTo>
                <a:lnTo>
                  <a:pt x="47549" y="23028"/>
                </a:lnTo>
                <a:lnTo>
                  <a:pt x="54749" y="23431"/>
                </a:lnTo>
                <a:lnTo>
                  <a:pt x="61961" y="23192"/>
                </a:lnTo>
                <a:lnTo>
                  <a:pt x="63305" y="22999"/>
                </a:lnTo>
                <a:lnTo>
                  <a:pt x="54749" y="22999"/>
                </a:lnTo>
                <a:lnTo>
                  <a:pt x="47599" y="22591"/>
                </a:lnTo>
                <a:lnTo>
                  <a:pt x="8636" y="11658"/>
                </a:lnTo>
                <a:lnTo>
                  <a:pt x="5878" y="10469"/>
                </a:lnTo>
                <a:close/>
              </a:path>
              <a:path w="105409" h="23495">
                <a:moveTo>
                  <a:pt x="105194" y="0"/>
                </a:moveTo>
                <a:lnTo>
                  <a:pt x="69018" y="21750"/>
                </a:lnTo>
                <a:lnTo>
                  <a:pt x="54749" y="22999"/>
                </a:lnTo>
                <a:lnTo>
                  <a:pt x="63305" y="22999"/>
                </a:lnTo>
                <a:lnTo>
                  <a:pt x="98704" y="6997"/>
                </a:lnTo>
                <a:lnTo>
                  <a:pt x="102082" y="3708"/>
                </a:lnTo>
                <a:lnTo>
                  <a:pt x="105194" y="0"/>
                </a:lnTo>
                <a:close/>
              </a:path>
              <a:path w="105409" h="23495">
                <a:moveTo>
                  <a:pt x="0" y="7518"/>
                </a:moveTo>
                <a:lnTo>
                  <a:pt x="4216" y="9753"/>
                </a:lnTo>
                <a:lnTo>
                  <a:pt x="5878" y="10469"/>
                </a:lnTo>
                <a:lnTo>
                  <a:pt x="0" y="75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0" name="bk object 130"/>
          <p:cNvSpPr/>
          <p:nvPr/>
        </p:nvSpPr>
        <p:spPr>
          <a:xfrm>
            <a:off x="7642486" y="4969515"/>
            <a:ext cx="86201" cy="214789"/>
          </a:xfrm>
          <a:custGeom>
            <a:avLst/>
            <a:gdLst/>
            <a:ahLst/>
            <a:cxnLst/>
            <a:rect l="l" t="t" r="r" b="b"/>
            <a:pathLst>
              <a:path w="114934" h="286384">
                <a:moveTo>
                  <a:pt x="112382" y="0"/>
                </a:moveTo>
                <a:lnTo>
                  <a:pt x="113741" y="393"/>
                </a:lnTo>
                <a:lnTo>
                  <a:pt x="114028" y="10560"/>
                </a:lnTo>
                <a:lnTo>
                  <a:pt x="114239" y="20700"/>
                </a:lnTo>
                <a:lnTo>
                  <a:pt x="114358" y="51215"/>
                </a:lnTo>
                <a:lnTo>
                  <a:pt x="114180" y="61379"/>
                </a:lnTo>
                <a:lnTo>
                  <a:pt x="111797" y="101985"/>
                </a:lnTo>
                <a:lnTo>
                  <a:pt x="105306" y="141981"/>
                </a:lnTo>
                <a:lnTo>
                  <a:pt x="92577" y="180507"/>
                </a:lnTo>
                <a:lnTo>
                  <a:pt x="73184" y="216132"/>
                </a:lnTo>
                <a:lnTo>
                  <a:pt x="47275" y="247313"/>
                </a:lnTo>
                <a:lnTo>
                  <a:pt x="16325" y="273700"/>
                </a:lnTo>
                <a:lnTo>
                  <a:pt x="0" y="285762"/>
                </a:lnTo>
                <a:lnTo>
                  <a:pt x="8284" y="279762"/>
                </a:lnTo>
                <a:lnTo>
                  <a:pt x="40091" y="254511"/>
                </a:lnTo>
                <a:lnTo>
                  <a:pt x="73490" y="216314"/>
                </a:lnTo>
                <a:lnTo>
                  <a:pt x="93037" y="180677"/>
                </a:lnTo>
                <a:lnTo>
                  <a:pt x="105811" y="141981"/>
                </a:lnTo>
                <a:lnTo>
                  <a:pt x="112184" y="101941"/>
                </a:lnTo>
                <a:lnTo>
                  <a:pt x="114502" y="61379"/>
                </a:lnTo>
                <a:lnTo>
                  <a:pt x="114669" y="41033"/>
                </a:lnTo>
                <a:lnTo>
                  <a:pt x="114382" y="20700"/>
                </a:lnTo>
                <a:lnTo>
                  <a:pt x="113779" y="355"/>
                </a:lnTo>
                <a:lnTo>
                  <a:pt x="112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1" name="bk object 131"/>
          <p:cNvSpPr/>
          <p:nvPr/>
        </p:nvSpPr>
        <p:spPr>
          <a:xfrm>
            <a:off x="7632821" y="4976556"/>
            <a:ext cx="7658" cy="105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2" name="bk object 132"/>
          <p:cNvSpPr/>
          <p:nvPr/>
        </p:nvSpPr>
        <p:spPr>
          <a:xfrm>
            <a:off x="7776010" y="4907547"/>
            <a:ext cx="46815" cy="5817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3" name="bk object 133"/>
          <p:cNvSpPr/>
          <p:nvPr/>
        </p:nvSpPr>
        <p:spPr>
          <a:xfrm>
            <a:off x="7613304" y="4888954"/>
            <a:ext cx="62722" cy="846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4" name="bk object 134"/>
          <p:cNvSpPr/>
          <p:nvPr/>
        </p:nvSpPr>
        <p:spPr>
          <a:xfrm>
            <a:off x="7706124" y="4937912"/>
            <a:ext cx="46520" cy="486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5" name="bk object 135"/>
          <p:cNvSpPr/>
          <p:nvPr/>
        </p:nvSpPr>
        <p:spPr>
          <a:xfrm>
            <a:off x="7533341" y="4937884"/>
            <a:ext cx="45558" cy="4872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6" name="bk object 136"/>
          <p:cNvSpPr/>
          <p:nvPr/>
        </p:nvSpPr>
        <p:spPr>
          <a:xfrm>
            <a:off x="7671764" y="4969963"/>
            <a:ext cx="5239" cy="4763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1265" y="0"/>
                </a:moveTo>
                <a:lnTo>
                  <a:pt x="27" y="2032"/>
                </a:lnTo>
                <a:lnTo>
                  <a:pt x="0" y="2184"/>
                </a:lnTo>
                <a:lnTo>
                  <a:pt x="745" y="2857"/>
                </a:lnTo>
                <a:lnTo>
                  <a:pt x="1265" y="3378"/>
                </a:lnTo>
                <a:lnTo>
                  <a:pt x="3094" y="5003"/>
                </a:lnTo>
                <a:lnTo>
                  <a:pt x="4453" y="6286"/>
                </a:lnTo>
                <a:lnTo>
                  <a:pt x="4847" y="5003"/>
                </a:lnTo>
                <a:lnTo>
                  <a:pt x="5520" y="4368"/>
                </a:lnTo>
                <a:lnTo>
                  <a:pt x="6282" y="3733"/>
                </a:lnTo>
                <a:lnTo>
                  <a:pt x="6467" y="2184"/>
                </a:lnTo>
                <a:lnTo>
                  <a:pt x="4847" y="2184"/>
                </a:lnTo>
                <a:lnTo>
                  <a:pt x="2535" y="749"/>
                </a:lnTo>
                <a:lnTo>
                  <a:pt x="1265" y="0"/>
                </a:lnTo>
                <a:close/>
              </a:path>
              <a:path w="6984" h="6350">
                <a:moveTo>
                  <a:pt x="6364" y="3733"/>
                </a:moveTo>
                <a:lnTo>
                  <a:pt x="6307" y="4178"/>
                </a:lnTo>
                <a:lnTo>
                  <a:pt x="6364" y="3733"/>
                </a:lnTo>
                <a:close/>
              </a:path>
              <a:path w="6984" h="6350">
                <a:moveTo>
                  <a:pt x="6472" y="2032"/>
                </a:moveTo>
                <a:lnTo>
                  <a:pt x="4847" y="2184"/>
                </a:lnTo>
                <a:lnTo>
                  <a:pt x="6467" y="2184"/>
                </a:lnTo>
                <a:lnTo>
                  <a:pt x="6472" y="2032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7" name="bk object 137"/>
          <p:cNvSpPr/>
          <p:nvPr/>
        </p:nvSpPr>
        <p:spPr>
          <a:xfrm>
            <a:off x="7671245" y="4970050"/>
            <a:ext cx="5162" cy="456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8" name="bk object 138"/>
          <p:cNvSpPr/>
          <p:nvPr/>
        </p:nvSpPr>
        <p:spPr>
          <a:xfrm>
            <a:off x="7670470" y="4968879"/>
            <a:ext cx="4763" cy="4763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193" y="0"/>
                </a:moveTo>
                <a:lnTo>
                  <a:pt x="0" y="2387"/>
                </a:lnTo>
                <a:lnTo>
                  <a:pt x="838" y="2870"/>
                </a:lnTo>
                <a:lnTo>
                  <a:pt x="1282" y="3390"/>
                </a:lnTo>
                <a:lnTo>
                  <a:pt x="1790" y="3657"/>
                </a:lnTo>
                <a:lnTo>
                  <a:pt x="3225" y="4825"/>
                </a:lnTo>
                <a:lnTo>
                  <a:pt x="4508" y="5981"/>
                </a:lnTo>
                <a:lnTo>
                  <a:pt x="4851" y="4622"/>
                </a:lnTo>
                <a:lnTo>
                  <a:pt x="6210" y="3187"/>
                </a:lnTo>
                <a:lnTo>
                  <a:pt x="6260" y="1803"/>
                </a:lnTo>
                <a:lnTo>
                  <a:pt x="4660" y="1803"/>
                </a:lnTo>
                <a:lnTo>
                  <a:pt x="2463" y="723"/>
                </a:lnTo>
                <a:lnTo>
                  <a:pt x="1193" y="0"/>
                </a:lnTo>
                <a:close/>
              </a:path>
              <a:path w="6350" h="6350">
                <a:moveTo>
                  <a:pt x="6286" y="3187"/>
                </a:moveTo>
                <a:lnTo>
                  <a:pt x="6286" y="3505"/>
                </a:lnTo>
                <a:lnTo>
                  <a:pt x="6286" y="3187"/>
                </a:lnTo>
                <a:close/>
              </a:path>
              <a:path w="6350" h="6350">
                <a:moveTo>
                  <a:pt x="6248" y="1447"/>
                </a:moveTo>
                <a:lnTo>
                  <a:pt x="4660" y="1803"/>
                </a:lnTo>
                <a:lnTo>
                  <a:pt x="6260" y="1803"/>
                </a:lnTo>
                <a:lnTo>
                  <a:pt x="6248" y="1447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9" name="bk object 139"/>
          <p:cNvSpPr/>
          <p:nvPr/>
        </p:nvSpPr>
        <p:spPr>
          <a:xfrm>
            <a:off x="7670063" y="4969031"/>
            <a:ext cx="5029" cy="424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0" name="bk object 140"/>
          <p:cNvSpPr/>
          <p:nvPr/>
        </p:nvSpPr>
        <p:spPr>
          <a:xfrm>
            <a:off x="7668708" y="4967032"/>
            <a:ext cx="5239" cy="5239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1358" y="0"/>
                </a:moveTo>
                <a:lnTo>
                  <a:pt x="0" y="2070"/>
                </a:lnTo>
                <a:lnTo>
                  <a:pt x="761" y="2870"/>
                </a:lnTo>
                <a:lnTo>
                  <a:pt x="1282" y="3467"/>
                </a:lnTo>
                <a:lnTo>
                  <a:pt x="1828" y="3911"/>
                </a:lnTo>
                <a:lnTo>
                  <a:pt x="4495" y="6769"/>
                </a:lnTo>
                <a:lnTo>
                  <a:pt x="4978" y="5448"/>
                </a:lnTo>
                <a:lnTo>
                  <a:pt x="5740" y="4902"/>
                </a:lnTo>
                <a:lnTo>
                  <a:pt x="6527" y="4254"/>
                </a:lnTo>
                <a:lnTo>
                  <a:pt x="6726" y="2666"/>
                </a:lnTo>
                <a:lnTo>
                  <a:pt x="4978" y="2666"/>
                </a:lnTo>
                <a:lnTo>
                  <a:pt x="2705" y="914"/>
                </a:lnTo>
                <a:lnTo>
                  <a:pt x="1358" y="0"/>
                </a:lnTo>
                <a:close/>
              </a:path>
              <a:path w="6984" h="6984">
                <a:moveTo>
                  <a:pt x="6641" y="4254"/>
                </a:moveTo>
                <a:lnTo>
                  <a:pt x="6603" y="4660"/>
                </a:lnTo>
                <a:lnTo>
                  <a:pt x="6641" y="4254"/>
                </a:lnTo>
                <a:close/>
              </a:path>
              <a:path w="6984" h="6984">
                <a:moveTo>
                  <a:pt x="6730" y="2514"/>
                </a:moveTo>
                <a:lnTo>
                  <a:pt x="4978" y="2666"/>
                </a:lnTo>
                <a:lnTo>
                  <a:pt x="6726" y="2666"/>
                </a:lnTo>
                <a:lnTo>
                  <a:pt x="6730" y="2514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1" name="bk object 141"/>
          <p:cNvSpPr/>
          <p:nvPr/>
        </p:nvSpPr>
        <p:spPr>
          <a:xfrm>
            <a:off x="7668301" y="4967116"/>
            <a:ext cx="5238" cy="48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2" name="bk object 142"/>
          <p:cNvSpPr/>
          <p:nvPr/>
        </p:nvSpPr>
        <p:spPr>
          <a:xfrm>
            <a:off x="7667464" y="4965305"/>
            <a:ext cx="5239" cy="5715"/>
          </a:xfrm>
          <a:custGeom>
            <a:avLst/>
            <a:gdLst/>
            <a:ahLst/>
            <a:cxnLst/>
            <a:rect l="l" t="t" r="r" b="b"/>
            <a:pathLst>
              <a:path w="6984" h="7620">
                <a:moveTo>
                  <a:pt x="1904" y="0"/>
                </a:moveTo>
                <a:lnTo>
                  <a:pt x="0" y="2108"/>
                </a:lnTo>
                <a:lnTo>
                  <a:pt x="673" y="2984"/>
                </a:lnTo>
                <a:lnTo>
                  <a:pt x="1028" y="3619"/>
                </a:lnTo>
                <a:lnTo>
                  <a:pt x="1549" y="4178"/>
                </a:lnTo>
                <a:lnTo>
                  <a:pt x="3733" y="7404"/>
                </a:lnTo>
                <a:lnTo>
                  <a:pt x="4444" y="6045"/>
                </a:lnTo>
                <a:lnTo>
                  <a:pt x="6400" y="5016"/>
                </a:lnTo>
                <a:lnTo>
                  <a:pt x="6591" y="4368"/>
                </a:lnTo>
                <a:lnTo>
                  <a:pt x="6921" y="3175"/>
                </a:lnTo>
                <a:lnTo>
                  <a:pt x="5041" y="3098"/>
                </a:lnTo>
                <a:lnTo>
                  <a:pt x="3022" y="1143"/>
                </a:lnTo>
                <a:lnTo>
                  <a:pt x="1904" y="0"/>
                </a:lnTo>
                <a:close/>
              </a:path>
              <a:path w="6984" h="7620">
                <a:moveTo>
                  <a:pt x="6480" y="5016"/>
                </a:moveTo>
                <a:lnTo>
                  <a:pt x="6400" y="5486"/>
                </a:lnTo>
                <a:lnTo>
                  <a:pt x="6480" y="501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3" name="bk object 143"/>
          <p:cNvSpPr/>
          <p:nvPr/>
        </p:nvSpPr>
        <p:spPr>
          <a:xfrm>
            <a:off x="7667110" y="4965392"/>
            <a:ext cx="5363" cy="5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4" name="bk object 144"/>
          <p:cNvSpPr/>
          <p:nvPr/>
        </p:nvSpPr>
        <p:spPr>
          <a:xfrm>
            <a:off x="7665823" y="4963599"/>
            <a:ext cx="5239" cy="5715"/>
          </a:xfrm>
          <a:custGeom>
            <a:avLst/>
            <a:gdLst/>
            <a:ahLst/>
            <a:cxnLst/>
            <a:rect l="l" t="t" r="r" b="b"/>
            <a:pathLst>
              <a:path w="6984" h="7620">
                <a:moveTo>
                  <a:pt x="1943" y="0"/>
                </a:moveTo>
                <a:lnTo>
                  <a:pt x="0" y="2070"/>
                </a:lnTo>
                <a:lnTo>
                  <a:pt x="673" y="2908"/>
                </a:lnTo>
                <a:lnTo>
                  <a:pt x="1028" y="3619"/>
                </a:lnTo>
                <a:lnTo>
                  <a:pt x="1549" y="4064"/>
                </a:lnTo>
                <a:lnTo>
                  <a:pt x="2616" y="5778"/>
                </a:lnTo>
                <a:lnTo>
                  <a:pt x="3733" y="7404"/>
                </a:lnTo>
                <a:lnTo>
                  <a:pt x="4483" y="6096"/>
                </a:lnTo>
                <a:lnTo>
                  <a:pt x="5514" y="5448"/>
                </a:lnTo>
                <a:lnTo>
                  <a:pt x="6400" y="5016"/>
                </a:lnTo>
                <a:lnTo>
                  <a:pt x="6959" y="3187"/>
                </a:lnTo>
                <a:lnTo>
                  <a:pt x="5130" y="3060"/>
                </a:lnTo>
                <a:lnTo>
                  <a:pt x="3022" y="1193"/>
                </a:lnTo>
                <a:lnTo>
                  <a:pt x="1943" y="0"/>
                </a:lnTo>
                <a:close/>
              </a:path>
              <a:path w="6984" h="7620">
                <a:moveTo>
                  <a:pt x="6498" y="5016"/>
                </a:moveTo>
                <a:lnTo>
                  <a:pt x="6400" y="5448"/>
                </a:lnTo>
                <a:lnTo>
                  <a:pt x="6498" y="501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5" name="bk object 145"/>
          <p:cNvSpPr/>
          <p:nvPr/>
        </p:nvSpPr>
        <p:spPr>
          <a:xfrm>
            <a:off x="7665472" y="4963678"/>
            <a:ext cx="5448" cy="535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6" name="bk object 146"/>
          <p:cNvSpPr/>
          <p:nvPr/>
        </p:nvSpPr>
        <p:spPr>
          <a:xfrm>
            <a:off x="7664448" y="4962138"/>
            <a:ext cx="5239" cy="5715"/>
          </a:xfrm>
          <a:custGeom>
            <a:avLst/>
            <a:gdLst/>
            <a:ahLst/>
            <a:cxnLst/>
            <a:rect l="l" t="t" r="r" b="b"/>
            <a:pathLst>
              <a:path w="6984" h="7620">
                <a:moveTo>
                  <a:pt x="1828" y="0"/>
                </a:moveTo>
                <a:lnTo>
                  <a:pt x="0" y="2120"/>
                </a:lnTo>
                <a:lnTo>
                  <a:pt x="596" y="2946"/>
                </a:lnTo>
                <a:lnTo>
                  <a:pt x="990" y="3657"/>
                </a:lnTo>
                <a:lnTo>
                  <a:pt x="1473" y="4178"/>
                </a:lnTo>
                <a:lnTo>
                  <a:pt x="2628" y="5727"/>
                </a:lnTo>
                <a:lnTo>
                  <a:pt x="3771" y="7404"/>
                </a:lnTo>
                <a:lnTo>
                  <a:pt x="4457" y="6045"/>
                </a:lnTo>
                <a:lnTo>
                  <a:pt x="5472" y="5537"/>
                </a:lnTo>
                <a:lnTo>
                  <a:pt x="6324" y="5016"/>
                </a:lnTo>
                <a:lnTo>
                  <a:pt x="6883" y="3225"/>
                </a:lnTo>
                <a:lnTo>
                  <a:pt x="5054" y="3149"/>
                </a:lnTo>
                <a:lnTo>
                  <a:pt x="2984" y="1193"/>
                </a:lnTo>
                <a:lnTo>
                  <a:pt x="1828" y="0"/>
                </a:lnTo>
                <a:close/>
              </a:path>
              <a:path w="6984" h="7620">
                <a:moveTo>
                  <a:pt x="6420" y="5016"/>
                </a:moveTo>
                <a:lnTo>
                  <a:pt x="6286" y="5537"/>
                </a:lnTo>
                <a:lnTo>
                  <a:pt x="6420" y="501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7" name="bk object 147"/>
          <p:cNvSpPr/>
          <p:nvPr/>
        </p:nvSpPr>
        <p:spPr>
          <a:xfrm>
            <a:off x="7664082" y="4962268"/>
            <a:ext cx="5353" cy="530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8" name="bk object 148"/>
          <p:cNvSpPr/>
          <p:nvPr/>
        </p:nvSpPr>
        <p:spPr>
          <a:xfrm>
            <a:off x="7663046" y="4960706"/>
            <a:ext cx="5715" cy="5715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1904" y="0"/>
                </a:moveTo>
                <a:lnTo>
                  <a:pt x="0" y="2120"/>
                </a:lnTo>
                <a:lnTo>
                  <a:pt x="673" y="2946"/>
                </a:lnTo>
                <a:lnTo>
                  <a:pt x="1066" y="3670"/>
                </a:lnTo>
                <a:lnTo>
                  <a:pt x="1460" y="4102"/>
                </a:lnTo>
                <a:lnTo>
                  <a:pt x="2666" y="5816"/>
                </a:lnTo>
                <a:lnTo>
                  <a:pt x="3695" y="7442"/>
                </a:lnTo>
                <a:lnTo>
                  <a:pt x="4533" y="6096"/>
                </a:lnTo>
                <a:lnTo>
                  <a:pt x="6489" y="4851"/>
                </a:lnTo>
                <a:lnTo>
                  <a:pt x="6754" y="4102"/>
                </a:lnTo>
                <a:lnTo>
                  <a:pt x="7073" y="3060"/>
                </a:lnTo>
                <a:lnTo>
                  <a:pt x="5130" y="2946"/>
                </a:lnTo>
                <a:lnTo>
                  <a:pt x="3098" y="1041"/>
                </a:lnTo>
                <a:lnTo>
                  <a:pt x="1904" y="0"/>
                </a:lnTo>
                <a:close/>
              </a:path>
              <a:path w="7620" h="7620">
                <a:moveTo>
                  <a:pt x="6562" y="4851"/>
                </a:moveTo>
                <a:lnTo>
                  <a:pt x="6451" y="5334"/>
                </a:lnTo>
                <a:lnTo>
                  <a:pt x="6562" y="4851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9" name="bk object 149"/>
          <p:cNvSpPr/>
          <p:nvPr/>
        </p:nvSpPr>
        <p:spPr>
          <a:xfrm>
            <a:off x="7662672" y="4960801"/>
            <a:ext cx="5534" cy="527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0" name="bk object 150"/>
          <p:cNvSpPr/>
          <p:nvPr/>
        </p:nvSpPr>
        <p:spPr>
          <a:xfrm>
            <a:off x="7661763" y="4959128"/>
            <a:ext cx="5715" cy="5715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1943" y="0"/>
                </a:moveTo>
                <a:lnTo>
                  <a:pt x="0" y="2146"/>
                </a:lnTo>
                <a:lnTo>
                  <a:pt x="655" y="3060"/>
                </a:lnTo>
                <a:lnTo>
                  <a:pt x="1028" y="3746"/>
                </a:lnTo>
                <a:lnTo>
                  <a:pt x="1473" y="4216"/>
                </a:lnTo>
                <a:lnTo>
                  <a:pt x="2578" y="5842"/>
                </a:lnTo>
                <a:lnTo>
                  <a:pt x="3619" y="7442"/>
                </a:lnTo>
                <a:lnTo>
                  <a:pt x="4444" y="6172"/>
                </a:lnTo>
                <a:lnTo>
                  <a:pt x="5448" y="5524"/>
                </a:lnTo>
                <a:lnTo>
                  <a:pt x="6451" y="5016"/>
                </a:lnTo>
                <a:lnTo>
                  <a:pt x="6750" y="4216"/>
                </a:lnTo>
                <a:lnTo>
                  <a:pt x="6997" y="3060"/>
                </a:lnTo>
                <a:lnTo>
                  <a:pt x="5168" y="3022"/>
                </a:lnTo>
                <a:lnTo>
                  <a:pt x="3060" y="1155"/>
                </a:lnTo>
                <a:lnTo>
                  <a:pt x="1943" y="0"/>
                </a:lnTo>
                <a:close/>
              </a:path>
              <a:path w="7620" h="7620">
                <a:moveTo>
                  <a:pt x="6520" y="5016"/>
                </a:moveTo>
                <a:lnTo>
                  <a:pt x="6400" y="5410"/>
                </a:lnTo>
                <a:lnTo>
                  <a:pt x="6520" y="501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1" name="bk object 151"/>
          <p:cNvSpPr/>
          <p:nvPr/>
        </p:nvSpPr>
        <p:spPr>
          <a:xfrm>
            <a:off x="7661367" y="4959239"/>
            <a:ext cx="5525" cy="540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2" name="bk object 152"/>
          <p:cNvSpPr/>
          <p:nvPr/>
        </p:nvSpPr>
        <p:spPr>
          <a:xfrm>
            <a:off x="7660212" y="4957698"/>
            <a:ext cx="5715" cy="6191"/>
          </a:xfrm>
          <a:custGeom>
            <a:avLst/>
            <a:gdLst/>
            <a:ahLst/>
            <a:cxnLst/>
            <a:rect l="l" t="t" r="r" b="b"/>
            <a:pathLst>
              <a:path w="7620" h="8254">
                <a:moveTo>
                  <a:pt x="2057" y="0"/>
                </a:moveTo>
                <a:lnTo>
                  <a:pt x="0" y="2501"/>
                </a:lnTo>
                <a:lnTo>
                  <a:pt x="711" y="3416"/>
                </a:lnTo>
                <a:lnTo>
                  <a:pt x="1066" y="4013"/>
                </a:lnTo>
                <a:lnTo>
                  <a:pt x="1587" y="4533"/>
                </a:lnTo>
                <a:lnTo>
                  <a:pt x="2804" y="6121"/>
                </a:lnTo>
                <a:lnTo>
                  <a:pt x="4013" y="7632"/>
                </a:lnTo>
                <a:lnTo>
                  <a:pt x="4813" y="6121"/>
                </a:lnTo>
                <a:lnTo>
                  <a:pt x="5842" y="5359"/>
                </a:lnTo>
                <a:lnTo>
                  <a:pt x="6870" y="4648"/>
                </a:lnTo>
                <a:lnTo>
                  <a:pt x="7449" y="2743"/>
                </a:lnTo>
                <a:lnTo>
                  <a:pt x="5486" y="2743"/>
                </a:lnTo>
                <a:lnTo>
                  <a:pt x="3263" y="1028"/>
                </a:lnTo>
                <a:lnTo>
                  <a:pt x="2057" y="0"/>
                </a:lnTo>
                <a:close/>
              </a:path>
              <a:path w="7620" h="8254">
                <a:moveTo>
                  <a:pt x="6938" y="4648"/>
                </a:moveTo>
                <a:lnTo>
                  <a:pt x="6832" y="5041"/>
                </a:lnTo>
                <a:lnTo>
                  <a:pt x="6938" y="4648"/>
                </a:lnTo>
                <a:close/>
              </a:path>
              <a:path w="7620" h="8254">
                <a:moveTo>
                  <a:pt x="7480" y="2628"/>
                </a:moveTo>
                <a:lnTo>
                  <a:pt x="5486" y="2743"/>
                </a:lnTo>
                <a:lnTo>
                  <a:pt x="7449" y="2743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3" name="bk object 153"/>
          <p:cNvSpPr/>
          <p:nvPr/>
        </p:nvSpPr>
        <p:spPr>
          <a:xfrm>
            <a:off x="7659785" y="4957819"/>
            <a:ext cx="5858" cy="5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4" name="bk object 154"/>
          <p:cNvSpPr/>
          <p:nvPr/>
        </p:nvSpPr>
        <p:spPr>
          <a:xfrm>
            <a:off x="7658714" y="4956257"/>
            <a:ext cx="5715" cy="6191"/>
          </a:xfrm>
          <a:custGeom>
            <a:avLst/>
            <a:gdLst/>
            <a:ahLst/>
            <a:cxnLst/>
            <a:rect l="l" t="t" r="r" b="b"/>
            <a:pathLst>
              <a:path w="7620" h="8254">
                <a:moveTo>
                  <a:pt x="2108" y="0"/>
                </a:moveTo>
                <a:lnTo>
                  <a:pt x="0" y="2552"/>
                </a:lnTo>
                <a:lnTo>
                  <a:pt x="761" y="3390"/>
                </a:lnTo>
                <a:lnTo>
                  <a:pt x="1231" y="4025"/>
                </a:lnTo>
                <a:lnTo>
                  <a:pt x="1801" y="4660"/>
                </a:lnTo>
                <a:lnTo>
                  <a:pt x="4063" y="7645"/>
                </a:lnTo>
                <a:lnTo>
                  <a:pt x="4851" y="6134"/>
                </a:lnTo>
                <a:lnTo>
                  <a:pt x="5930" y="5422"/>
                </a:lnTo>
                <a:lnTo>
                  <a:pt x="6921" y="4660"/>
                </a:lnTo>
                <a:lnTo>
                  <a:pt x="7059" y="4660"/>
                </a:lnTo>
                <a:lnTo>
                  <a:pt x="7228" y="4025"/>
                </a:lnTo>
                <a:lnTo>
                  <a:pt x="7440" y="2832"/>
                </a:lnTo>
                <a:lnTo>
                  <a:pt x="5613" y="2832"/>
                </a:lnTo>
                <a:lnTo>
                  <a:pt x="3301" y="1117"/>
                </a:lnTo>
                <a:lnTo>
                  <a:pt x="2108" y="0"/>
                </a:lnTo>
                <a:close/>
              </a:path>
              <a:path w="7620" h="8254">
                <a:moveTo>
                  <a:pt x="7059" y="4660"/>
                </a:moveTo>
                <a:lnTo>
                  <a:pt x="6921" y="4660"/>
                </a:lnTo>
                <a:lnTo>
                  <a:pt x="6921" y="5181"/>
                </a:lnTo>
                <a:lnTo>
                  <a:pt x="7059" y="4660"/>
                </a:lnTo>
                <a:close/>
              </a:path>
              <a:path w="7620" h="8254">
                <a:moveTo>
                  <a:pt x="7480" y="2603"/>
                </a:moveTo>
                <a:lnTo>
                  <a:pt x="5613" y="2832"/>
                </a:lnTo>
                <a:lnTo>
                  <a:pt x="7440" y="2832"/>
                </a:lnTo>
                <a:lnTo>
                  <a:pt x="7480" y="2603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5" name="bk object 155"/>
          <p:cNvSpPr/>
          <p:nvPr/>
        </p:nvSpPr>
        <p:spPr>
          <a:xfrm>
            <a:off x="7658357" y="4956420"/>
            <a:ext cx="5848" cy="551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6" name="bk object 156"/>
          <p:cNvSpPr/>
          <p:nvPr/>
        </p:nvSpPr>
        <p:spPr>
          <a:xfrm>
            <a:off x="7657379" y="4954890"/>
            <a:ext cx="5715" cy="5715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1866" y="0"/>
                </a:moveTo>
                <a:lnTo>
                  <a:pt x="0" y="2463"/>
                </a:lnTo>
                <a:lnTo>
                  <a:pt x="787" y="3340"/>
                </a:lnTo>
                <a:lnTo>
                  <a:pt x="1193" y="3975"/>
                </a:lnTo>
                <a:lnTo>
                  <a:pt x="1663" y="4381"/>
                </a:lnTo>
                <a:lnTo>
                  <a:pt x="3014" y="5969"/>
                </a:lnTo>
                <a:lnTo>
                  <a:pt x="4178" y="7442"/>
                </a:lnTo>
                <a:lnTo>
                  <a:pt x="4851" y="5969"/>
                </a:lnTo>
                <a:lnTo>
                  <a:pt x="5842" y="5372"/>
                </a:lnTo>
                <a:lnTo>
                  <a:pt x="6794" y="4622"/>
                </a:lnTo>
                <a:lnTo>
                  <a:pt x="7041" y="3975"/>
                </a:lnTo>
                <a:lnTo>
                  <a:pt x="7203" y="2794"/>
                </a:lnTo>
                <a:lnTo>
                  <a:pt x="5359" y="2794"/>
                </a:lnTo>
                <a:lnTo>
                  <a:pt x="3098" y="1079"/>
                </a:lnTo>
                <a:lnTo>
                  <a:pt x="1866" y="0"/>
                </a:lnTo>
                <a:close/>
              </a:path>
              <a:path w="7620" h="7620">
                <a:moveTo>
                  <a:pt x="6894" y="4622"/>
                </a:moveTo>
                <a:lnTo>
                  <a:pt x="6794" y="5054"/>
                </a:lnTo>
                <a:lnTo>
                  <a:pt x="6894" y="4622"/>
                </a:lnTo>
                <a:close/>
              </a:path>
              <a:path w="7620" h="7620">
                <a:moveTo>
                  <a:pt x="7226" y="2628"/>
                </a:moveTo>
                <a:lnTo>
                  <a:pt x="5359" y="2794"/>
                </a:lnTo>
                <a:lnTo>
                  <a:pt x="7203" y="2794"/>
                </a:lnTo>
                <a:lnTo>
                  <a:pt x="7226" y="2628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7" name="bk object 157"/>
          <p:cNvSpPr/>
          <p:nvPr/>
        </p:nvSpPr>
        <p:spPr>
          <a:xfrm>
            <a:off x="7656966" y="4955077"/>
            <a:ext cx="5696" cy="526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8" name="bk object 158"/>
          <p:cNvSpPr/>
          <p:nvPr/>
        </p:nvSpPr>
        <p:spPr>
          <a:xfrm>
            <a:off x="7657289" y="4954116"/>
            <a:ext cx="4763" cy="5239"/>
          </a:xfrm>
          <a:custGeom>
            <a:avLst/>
            <a:gdLst/>
            <a:ahLst/>
            <a:cxnLst/>
            <a:rect l="l" t="t" r="r" b="b"/>
            <a:pathLst>
              <a:path w="6350" h="6984">
                <a:moveTo>
                  <a:pt x="1663" y="0"/>
                </a:moveTo>
                <a:lnTo>
                  <a:pt x="749" y="1473"/>
                </a:lnTo>
                <a:lnTo>
                  <a:pt x="1142" y="2108"/>
                </a:lnTo>
                <a:lnTo>
                  <a:pt x="0" y="3378"/>
                </a:lnTo>
                <a:lnTo>
                  <a:pt x="1262" y="5092"/>
                </a:lnTo>
                <a:lnTo>
                  <a:pt x="2336" y="6603"/>
                </a:lnTo>
                <a:lnTo>
                  <a:pt x="3136" y="5092"/>
                </a:lnTo>
                <a:lnTo>
                  <a:pt x="4127" y="4457"/>
                </a:lnTo>
                <a:lnTo>
                  <a:pt x="5130" y="3695"/>
                </a:lnTo>
                <a:lnTo>
                  <a:pt x="5372" y="3098"/>
                </a:lnTo>
                <a:lnTo>
                  <a:pt x="5688" y="1866"/>
                </a:lnTo>
                <a:lnTo>
                  <a:pt x="3848" y="1866"/>
                </a:lnTo>
                <a:lnTo>
                  <a:pt x="1663" y="0"/>
                </a:lnTo>
                <a:close/>
              </a:path>
              <a:path w="6350" h="6984">
                <a:moveTo>
                  <a:pt x="5247" y="3695"/>
                </a:moveTo>
                <a:lnTo>
                  <a:pt x="5130" y="4254"/>
                </a:lnTo>
                <a:lnTo>
                  <a:pt x="5247" y="3695"/>
                </a:lnTo>
                <a:close/>
              </a:path>
              <a:path w="6350" h="6984">
                <a:moveTo>
                  <a:pt x="5727" y="1714"/>
                </a:moveTo>
                <a:lnTo>
                  <a:pt x="3848" y="1866"/>
                </a:lnTo>
                <a:lnTo>
                  <a:pt x="5688" y="1866"/>
                </a:lnTo>
                <a:lnTo>
                  <a:pt x="5727" y="1714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9" name="bk object 159"/>
          <p:cNvSpPr/>
          <p:nvPr/>
        </p:nvSpPr>
        <p:spPr>
          <a:xfrm>
            <a:off x="7656957" y="4954029"/>
            <a:ext cx="4477" cy="492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0" name="bk object 160"/>
          <p:cNvSpPr/>
          <p:nvPr/>
        </p:nvSpPr>
        <p:spPr>
          <a:xfrm>
            <a:off x="7657045" y="4953725"/>
            <a:ext cx="3334" cy="3810"/>
          </a:xfrm>
          <a:custGeom>
            <a:avLst/>
            <a:gdLst/>
            <a:ahLst/>
            <a:cxnLst/>
            <a:rect l="l" t="t" r="r" b="b"/>
            <a:pathLst>
              <a:path w="4445" h="5079">
                <a:moveTo>
                  <a:pt x="1231" y="0"/>
                </a:moveTo>
                <a:lnTo>
                  <a:pt x="800" y="1511"/>
                </a:lnTo>
                <a:lnTo>
                  <a:pt x="1079" y="1955"/>
                </a:lnTo>
                <a:lnTo>
                  <a:pt x="0" y="3733"/>
                </a:lnTo>
                <a:lnTo>
                  <a:pt x="1269" y="5016"/>
                </a:lnTo>
                <a:lnTo>
                  <a:pt x="1904" y="3733"/>
                </a:lnTo>
                <a:lnTo>
                  <a:pt x="2705" y="2946"/>
                </a:lnTo>
                <a:lnTo>
                  <a:pt x="3657" y="2146"/>
                </a:lnTo>
                <a:lnTo>
                  <a:pt x="4076" y="952"/>
                </a:lnTo>
                <a:lnTo>
                  <a:pt x="2705" y="952"/>
                </a:lnTo>
                <a:lnTo>
                  <a:pt x="1231" y="0"/>
                </a:lnTo>
                <a:close/>
              </a:path>
              <a:path w="4445" h="5079">
                <a:moveTo>
                  <a:pt x="3688" y="2146"/>
                </a:moveTo>
                <a:lnTo>
                  <a:pt x="3543" y="2590"/>
                </a:lnTo>
                <a:lnTo>
                  <a:pt x="3688" y="2146"/>
                </a:lnTo>
                <a:close/>
              </a:path>
              <a:path w="4445" h="5079">
                <a:moveTo>
                  <a:pt x="4254" y="406"/>
                </a:moveTo>
                <a:lnTo>
                  <a:pt x="2705" y="952"/>
                </a:lnTo>
                <a:lnTo>
                  <a:pt x="4076" y="952"/>
                </a:lnTo>
                <a:lnTo>
                  <a:pt x="4254" y="40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1" name="bk object 161"/>
          <p:cNvSpPr/>
          <p:nvPr/>
        </p:nvSpPr>
        <p:spPr>
          <a:xfrm>
            <a:off x="7656776" y="4953447"/>
            <a:ext cx="3343" cy="40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2" name="bk object 162"/>
          <p:cNvSpPr/>
          <p:nvPr/>
        </p:nvSpPr>
        <p:spPr>
          <a:xfrm>
            <a:off x="7647468" y="4956371"/>
            <a:ext cx="100965" cy="26194"/>
          </a:xfrm>
          <a:custGeom>
            <a:avLst/>
            <a:gdLst/>
            <a:ahLst/>
            <a:cxnLst/>
            <a:rect l="l" t="t" r="r" b="b"/>
            <a:pathLst>
              <a:path w="134620" h="34925">
                <a:moveTo>
                  <a:pt x="131100" y="20919"/>
                </a:moveTo>
                <a:lnTo>
                  <a:pt x="38639" y="20919"/>
                </a:lnTo>
                <a:lnTo>
                  <a:pt x="52897" y="21781"/>
                </a:lnTo>
                <a:lnTo>
                  <a:pt x="76263" y="25993"/>
                </a:lnTo>
                <a:lnTo>
                  <a:pt x="91324" y="30216"/>
                </a:lnTo>
                <a:lnTo>
                  <a:pt x="103933" y="33386"/>
                </a:lnTo>
                <a:lnTo>
                  <a:pt x="114203" y="34310"/>
                </a:lnTo>
                <a:lnTo>
                  <a:pt x="122250" y="31797"/>
                </a:lnTo>
                <a:lnTo>
                  <a:pt x="128981" y="27504"/>
                </a:lnTo>
                <a:lnTo>
                  <a:pt x="131100" y="20919"/>
                </a:lnTo>
                <a:close/>
              </a:path>
              <a:path w="134620" h="34925">
                <a:moveTo>
                  <a:pt x="49734" y="0"/>
                </a:moveTo>
                <a:lnTo>
                  <a:pt x="23082" y="7919"/>
                </a:lnTo>
                <a:lnTo>
                  <a:pt x="6373" y="19218"/>
                </a:lnTo>
                <a:lnTo>
                  <a:pt x="0" y="25358"/>
                </a:lnTo>
                <a:lnTo>
                  <a:pt x="9271" y="29689"/>
                </a:lnTo>
                <a:lnTo>
                  <a:pt x="14160" y="31200"/>
                </a:lnTo>
                <a:lnTo>
                  <a:pt x="27668" y="23896"/>
                </a:lnTo>
                <a:lnTo>
                  <a:pt x="38639" y="20919"/>
                </a:lnTo>
                <a:lnTo>
                  <a:pt x="131100" y="20919"/>
                </a:lnTo>
                <a:lnTo>
                  <a:pt x="132397" y="16887"/>
                </a:lnTo>
                <a:lnTo>
                  <a:pt x="133049" y="13999"/>
                </a:lnTo>
                <a:lnTo>
                  <a:pt x="116946" y="13999"/>
                </a:lnTo>
                <a:lnTo>
                  <a:pt x="107656" y="11202"/>
                </a:lnTo>
                <a:lnTo>
                  <a:pt x="85940" y="3997"/>
                </a:lnTo>
                <a:lnTo>
                  <a:pt x="49734" y="0"/>
                </a:lnTo>
                <a:close/>
              </a:path>
              <a:path w="134620" h="34925">
                <a:moveTo>
                  <a:pt x="133997" y="9801"/>
                </a:moveTo>
                <a:lnTo>
                  <a:pt x="122747" y="13246"/>
                </a:lnTo>
                <a:lnTo>
                  <a:pt x="116946" y="13999"/>
                </a:lnTo>
                <a:lnTo>
                  <a:pt x="133049" y="13999"/>
                </a:lnTo>
                <a:lnTo>
                  <a:pt x="133997" y="9801"/>
                </a:lnTo>
                <a:close/>
              </a:path>
            </a:pathLst>
          </a:custGeom>
          <a:solidFill>
            <a:srgbClr val="816C4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3" name="bk object 163"/>
          <p:cNvSpPr/>
          <p:nvPr/>
        </p:nvSpPr>
        <p:spPr>
          <a:xfrm>
            <a:off x="7646517" y="4955342"/>
            <a:ext cx="104070" cy="2658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4" name="bk object 164"/>
          <p:cNvSpPr/>
          <p:nvPr/>
        </p:nvSpPr>
        <p:spPr>
          <a:xfrm>
            <a:off x="7646815" y="4955051"/>
            <a:ext cx="103823" cy="20003"/>
          </a:xfrm>
          <a:custGeom>
            <a:avLst/>
            <a:gdLst/>
            <a:ahLst/>
            <a:cxnLst/>
            <a:rect l="l" t="t" r="r" b="b"/>
            <a:pathLst>
              <a:path w="138429" h="26670">
                <a:moveTo>
                  <a:pt x="2067" y="24406"/>
                </a:moveTo>
                <a:lnTo>
                  <a:pt x="0" y="26446"/>
                </a:lnTo>
                <a:lnTo>
                  <a:pt x="2067" y="24406"/>
                </a:lnTo>
                <a:close/>
              </a:path>
              <a:path w="138429" h="26670">
                <a:moveTo>
                  <a:pt x="4970" y="21542"/>
                </a:moveTo>
                <a:lnTo>
                  <a:pt x="4368" y="22065"/>
                </a:lnTo>
                <a:lnTo>
                  <a:pt x="2067" y="24406"/>
                </a:lnTo>
                <a:lnTo>
                  <a:pt x="4970" y="21542"/>
                </a:lnTo>
                <a:close/>
              </a:path>
              <a:path w="138429" h="26670">
                <a:moveTo>
                  <a:pt x="8826" y="18190"/>
                </a:moveTo>
                <a:lnTo>
                  <a:pt x="6595" y="19938"/>
                </a:lnTo>
                <a:lnTo>
                  <a:pt x="4970" y="21542"/>
                </a:lnTo>
                <a:lnTo>
                  <a:pt x="8826" y="18190"/>
                </a:lnTo>
                <a:close/>
              </a:path>
              <a:path w="138429" h="26670">
                <a:moveTo>
                  <a:pt x="9199" y="17898"/>
                </a:moveTo>
                <a:lnTo>
                  <a:pt x="9029" y="18013"/>
                </a:lnTo>
                <a:lnTo>
                  <a:pt x="8826" y="18190"/>
                </a:lnTo>
                <a:lnTo>
                  <a:pt x="9199" y="17898"/>
                </a:lnTo>
                <a:close/>
              </a:path>
              <a:path w="138429" h="26670">
                <a:moveTo>
                  <a:pt x="57552" y="0"/>
                </a:moveTo>
                <a:lnTo>
                  <a:pt x="13914" y="14203"/>
                </a:lnTo>
                <a:lnTo>
                  <a:pt x="9199" y="17898"/>
                </a:lnTo>
                <a:lnTo>
                  <a:pt x="19164" y="11079"/>
                </a:lnTo>
                <a:lnTo>
                  <a:pt x="24739" y="8183"/>
                </a:lnTo>
                <a:lnTo>
                  <a:pt x="30479" y="5872"/>
                </a:lnTo>
                <a:lnTo>
                  <a:pt x="39269" y="3031"/>
                </a:lnTo>
                <a:lnTo>
                  <a:pt x="48339" y="1200"/>
                </a:lnTo>
                <a:lnTo>
                  <a:pt x="57576" y="391"/>
                </a:lnTo>
                <a:lnTo>
                  <a:pt x="67446" y="391"/>
                </a:lnTo>
                <a:lnTo>
                  <a:pt x="66865" y="335"/>
                </a:lnTo>
                <a:lnTo>
                  <a:pt x="57552" y="0"/>
                </a:lnTo>
                <a:close/>
              </a:path>
              <a:path w="138429" h="26670">
                <a:moveTo>
                  <a:pt x="67446" y="391"/>
                </a:moveTo>
                <a:lnTo>
                  <a:pt x="57576" y="391"/>
                </a:lnTo>
                <a:lnTo>
                  <a:pt x="66865" y="614"/>
                </a:lnTo>
                <a:lnTo>
                  <a:pt x="73037" y="1135"/>
                </a:lnTo>
                <a:lnTo>
                  <a:pt x="79171" y="2253"/>
                </a:lnTo>
                <a:lnTo>
                  <a:pt x="85089" y="3992"/>
                </a:lnTo>
                <a:lnTo>
                  <a:pt x="96989" y="7663"/>
                </a:lnTo>
                <a:lnTo>
                  <a:pt x="103111" y="8768"/>
                </a:lnTo>
                <a:lnTo>
                  <a:pt x="109156" y="10050"/>
                </a:lnTo>
                <a:lnTo>
                  <a:pt x="115404" y="10762"/>
                </a:lnTo>
                <a:lnTo>
                  <a:pt x="122066" y="10368"/>
                </a:lnTo>
                <a:lnTo>
                  <a:pt x="115404" y="10368"/>
                </a:lnTo>
                <a:lnTo>
                  <a:pt x="109207" y="9568"/>
                </a:lnTo>
                <a:lnTo>
                  <a:pt x="97027" y="7383"/>
                </a:lnTo>
                <a:lnTo>
                  <a:pt x="85128" y="3802"/>
                </a:lnTo>
                <a:lnTo>
                  <a:pt x="79171" y="2164"/>
                </a:lnTo>
                <a:lnTo>
                  <a:pt x="73037" y="932"/>
                </a:lnTo>
                <a:lnTo>
                  <a:pt x="67446" y="391"/>
                </a:lnTo>
                <a:close/>
              </a:path>
              <a:path w="138429" h="26670">
                <a:moveTo>
                  <a:pt x="138366" y="3599"/>
                </a:moveTo>
                <a:lnTo>
                  <a:pt x="115404" y="10368"/>
                </a:lnTo>
                <a:lnTo>
                  <a:pt x="122066" y="10368"/>
                </a:lnTo>
                <a:lnTo>
                  <a:pt x="138386" y="3802"/>
                </a:lnTo>
                <a:lnTo>
                  <a:pt x="138366" y="3599"/>
                </a:lnTo>
                <a:close/>
              </a:path>
            </a:pathLst>
          </a:custGeom>
          <a:solidFill>
            <a:srgbClr val="EADDA9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5" name="bk object 165"/>
          <p:cNvSpPr/>
          <p:nvPr/>
        </p:nvSpPr>
        <p:spPr>
          <a:xfrm>
            <a:off x="7538050" y="4956069"/>
            <a:ext cx="100965" cy="26194"/>
          </a:xfrm>
          <a:custGeom>
            <a:avLst/>
            <a:gdLst/>
            <a:ahLst/>
            <a:cxnLst/>
            <a:rect l="l" t="t" r="r" b="b"/>
            <a:pathLst>
              <a:path w="134620" h="34925">
                <a:moveTo>
                  <a:pt x="0" y="9852"/>
                </a:moveTo>
                <a:lnTo>
                  <a:pt x="1600" y="16926"/>
                </a:lnTo>
                <a:lnTo>
                  <a:pt x="5016" y="27505"/>
                </a:lnTo>
                <a:lnTo>
                  <a:pt x="11747" y="31886"/>
                </a:lnTo>
                <a:lnTo>
                  <a:pt x="19806" y="34361"/>
                </a:lnTo>
                <a:lnTo>
                  <a:pt x="30097" y="33431"/>
                </a:lnTo>
                <a:lnTo>
                  <a:pt x="42710" y="30256"/>
                </a:lnTo>
                <a:lnTo>
                  <a:pt x="57734" y="25994"/>
                </a:lnTo>
                <a:lnTo>
                  <a:pt x="81109" y="21783"/>
                </a:lnTo>
                <a:lnTo>
                  <a:pt x="95381" y="20931"/>
                </a:lnTo>
                <a:lnTo>
                  <a:pt x="129446" y="20931"/>
                </a:lnTo>
                <a:lnTo>
                  <a:pt x="127638" y="19188"/>
                </a:lnTo>
                <a:lnTo>
                  <a:pt x="120010" y="14040"/>
                </a:lnTo>
                <a:lnTo>
                  <a:pt x="17029" y="14040"/>
                </a:lnTo>
                <a:lnTo>
                  <a:pt x="11233" y="13306"/>
                </a:lnTo>
                <a:lnTo>
                  <a:pt x="0" y="9852"/>
                </a:lnTo>
                <a:close/>
              </a:path>
              <a:path w="134620" h="34925">
                <a:moveTo>
                  <a:pt x="129446" y="20931"/>
                </a:moveTo>
                <a:lnTo>
                  <a:pt x="95381" y="20931"/>
                </a:lnTo>
                <a:lnTo>
                  <a:pt x="106384" y="23934"/>
                </a:lnTo>
                <a:lnTo>
                  <a:pt x="119951" y="31290"/>
                </a:lnTo>
                <a:lnTo>
                  <a:pt x="120675" y="31137"/>
                </a:lnTo>
                <a:lnTo>
                  <a:pt x="133997" y="25321"/>
                </a:lnTo>
                <a:lnTo>
                  <a:pt x="129446" y="20931"/>
                </a:lnTo>
                <a:close/>
              </a:path>
              <a:path w="134620" h="34925">
                <a:moveTo>
                  <a:pt x="84241" y="0"/>
                </a:moveTo>
                <a:lnTo>
                  <a:pt x="47993" y="3997"/>
                </a:lnTo>
                <a:lnTo>
                  <a:pt x="26308" y="11216"/>
                </a:lnTo>
                <a:lnTo>
                  <a:pt x="17029" y="14040"/>
                </a:lnTo>
                <a:lnTo>
                  <a:pt x="120010" y="14040"/>
                </a:lnTo>
                <a:lnTo>
                  <a:pt x="110921" y="7906"/>
                </a:lnTo>
                <a:lnTo>
                  <a:pt x="84241" y="0"/>
                </a:lnTo>
                <a:close/>
              </a:path>
            </a:pathLst>
          </a:custGeom>
          <a:solidFill>
            <a:srgbClr val="816C4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6" name="bk object 166"/>
          <p:cNvSpPr/>
          <p:nvPr/>
        </p:nvSpPr>
        <p:spPr>
          <a:xfrm>
            <a:off x="7535427" y="4955077"/>
            <a:ext cx="103984" cy="26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7" name="bk object 167"/>
          <p:cNvSpPr/>
          <p:nvPr/>
        </p:nvSpPr>
        <p:spPr>
          <a:xfrm>
            <a:off x="7535400" y="4954937"/>
            <a:ext cx="195430" cy="2459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8" name="bk object 168"/>
          <p:cNvSpPr/>
          <p:nvPr/>
        </p:nvSpPr>
        <p:spPr>
          <a:xfrm>
            <a:off x="7618437" y="4956743"/>
            <a:ext cx="7725" cy="2512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9" name="bk object 169"/>
          <p:cNvSpPr/>
          <p:nvPr/>
        </p:nvSpPr>
        <p:spPr>
          <a:xfrm>
            <a:off x="7620046" y="4976584"/>
            <a:ext cx="4286" cy="5239"/>
          </a:xfrm>
          <a:custGeom>
            <a:avLst/>
            <a:gdLst/>
            <a:ahLst/>
            <a:cxnLst/>
            <a:rect l="l" t="t" r="r" b="b"/>
            <a:pathLst>
              <a:path w="5715" h="6984">
                <a:moveTo>
                  <a:pt x="4512" y="5727"/>
                </a:moveTo>
                <a:lnTo>
                  <a:pt x="1231" y="5727"/>
                </a:lnTo>
                <a:lnTo>
                  <a:pt x="3225" y="5803"/>
                </a:lnTo>
                <a:lnTo>
                  <a:pt x="4419" y="6565"/>
                </a:lnTo>
                <a:lnTo>
                  <a:pt x="4512" y="5727"/>
                </a:lnTo>
                <a:close/>
              </a:path>
              <a:path w="5715" h="6984">
                <a:moveTo>
                  <a:pt x="2870" y="0"/>
                </a:moveTo>
                <a:lnTo>
                  <a:pt x="2387" y="1308"/>
                </a:lnTo>
                <a:lnTo>
                  <a:pt x="1473" y="3619"/>
                </a:lnTo>
                <a:lnTo>
                  <a:pt x="0" y="4419"/>
                </a:lnTo>
                <a:lnTo>
                  <a:pt x="762" y="5334"/>
                </a:lnTo>
                <a:lnTo>
                  <a:pt x="1397" y="6007"/>
                </a:lnTo>
                <a:lnTo>
                  <a:pt x="1231" y="5727"/>
                </a:lnTo>
                <a:lnTo>
                  <a:pt x="4512" y="5727"/>
                </a:lnTo>
                <a:lnTo>
                  <a:pt x="4851" y="3136"/>
                </a:lnTo>
                <a:lnTo>
                  <a:pt x="5016" y="2463"/>
                </a:lnTo>
                <a:lnTo>
                  <a:pt x="5054" y="1905"/>
                </a:lnTo>
                <a:lnTo>
                  <a:pt x="5257" y="914"/>
                </a:lnTo>
                <a:lnTo>
                  <a:pt x="2870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0" name="bk object 170"/>
          <p:cNvSpPr/>
          <p:nvPr/>
        </p:nvSpPr>
        <p:spPr>
          <a:xfrm>
            <a:off x="7620462" y="4974103"/>
            <a:ext cx="3810" cy="5715"/>
          </a:xfrm>
          <a:custGeom>
            <a:avLst/>
            <a:gdLst/>
            <a:ahLst/>
            <a:cxnLst/>
            <a:rect l="l" t="t" r="r" b="b"/>
            <a:pathLst>
              <a:path w="5079" h="7620">
                <a:moveTo>
                  <a:pt x="4495" y="6451"/>
                </a:moveTo>
                <a:lnTo>
                  <a:pt x="3263" y="6451"/>
                </a:lnTo>
                <a:lnTo>
                  <a:pt x="4495" y="7086"/>
                </a:lnTo>
                <a:lnTo>
                  <a:pt x="4495" y="6451"/>
                </a:lnTo>
                <a:close/>
              </a:path>
              <a:path w="5079" h="7620">
                <a:moveTo>
                  <a:pt x="2273" y="0"/>
                </a:moveTo>
                <a:lnTo>
                  <a:pt x="1899" y="1714"/>
                </a:lnTo>
                <a:lnTo>
                  <a:pt x="1282" y="4305"/>
                </a:lnTo>
                <a:lnTo>
                  <a:pt x="0" y="5448"/>
                </a:lnTo>
                <a:lnTo>
                  <a:pt x="1511" y="6921"/>
                </a:lnTo>
                <a:lnTo>
                  <a:pt x="1282" y="6642"/>
                </a:lnTo>
                <a:lnTo>
                  <a:pt x="2273" y="6489"/>
                </a:lnTo>
                <a:lnTo>
                  <a:pt x="3263" y="6451"/>
                </a:lnTo>
                <a:lnTo>
                  <a:pt x="4495" y="6451"/>
                </a:lnTo>
                <a:lnTo>
                  <a:pt x="4495" y="3136"/>
                </a:lnTo>
                <a:lnTo>
                  <a:pt x="4660" y="2463"/>
                </a:lnTo>
                <a:lnTo>
                  <a:pt x="4698" y="520"/>
                </a:lnTo>
                <a:lnTo>
                  <a:pt x="2273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1" name="bk object 171"/>
          <p:cNvSpPr/>
          <p:nvPr/>
        </p:nvSpPr>
        <p:spPr>
          <a:xfrm>
            <a:off x="7620466" y="4973860"/>
            <a:ext cx="3600" cy="534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2" name="bk object 172"/>
          <p:cNvSpPr/>
          <p:nvPr/>
        </p:nvSpPr>
        <p:spPr>
          <a:xfrm>
            <a:off x="7620466" y="4972196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1549" y="0"/>
                </a:moveTo>
                <a:lnTo>
                  <a:pt x="1514" y="1435"/>
                </a:lnTo>
                <a:lnTo>
                  <a:pt x="1282" y="4419"/>
                </a:lnTo>
                <a:lnTo>
                  <a:pt x="0" y="5765"/>
                </a:lnTo>
                <a:lnTo>
                  <a:pt x="1064" y="6476"/>
                </a:lnTo>
                <a:lnTo>
                  <a:pt x="1904" y="7073"/>
                </a:lnTo>
                <a:lnTo>
                  <a:pt x="1549" y="6756"/>
                </a:lnTo>
                <a:lnTo>
                  <a:pt x="2666" y="6476"/>
                </a:lnTo>
                <a:lnTo>
                  <a:pt x="3784" y="6286"/>
                </a:lnTo>
                <a:lnTo>
                  <a:pt x="5074" y="6286"/>
                </a:lnTo>
                <a:lnTo>
                  <a:pt x="4660" y="2819"/>
                </a:lnTo>
                <a:lnTo>
                  <a:pt x="4660" y="2146"/>
                </a:lnTo>
                <a:lnTo>
                  <a:pt x="4501" y="1587"/>
                </a:lnTo>
                <a:lnTo>
                  <a:pt x="4419" y="279"/>
                </a:lnTo>
                <a:lnTo>
                  <a:pt x="1549" y="0"/>
                </a:lnTo>
                <a:close/>
              </a:path>
              <a:path w="5715" h="7620">
                <a:moveTo>
                  <a:pt x="5074" y="6286"/>
                </a:moveTo>
                <a:lnTo>
                  <a:pt x="3784" y="6286"/>
                </a:lnTo>
                <a:lnTo>
                  <a:pt x="5130" y="6756"/>
                </a:lnTo>
                <a:lnTo>
                  <a:pt x="5074" y="628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3" name="bk object 173"/>
          <p:cNvSpPr/>
          <p:nvPr/>
        </p:nvSpPr>
        <p:spPr>
          <a:xfrm>
            <a:off x="7620466" y="4971869"/>
            <a:ext cx="3848" cy="554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4" name="bk object 174"/>
          <p:cNvSpPr/>
          <p:nvPr/>
        </p:nvSpPr>
        <p:spPr>
          <a:xfrm>
            <a:off x="7620529" y="4969834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1587" y="0"/>
                </a:moveTo>
                <a:lnTo>
                  <a:pt x="1193" y="4508"/>
                </a:lnTo>
                <a:lnTo>
                  <a:pt x="0" y="5778"/>
                </a:lnTo>
                <a:lnTo>
                  <a:pt x="990" y="6451"/>
                </a:lnTo>
                <a:lnTo>
                  <a:pt x="1943" y="7010"/>
                </a:lnTo>
                <a:lnTo>
                  <a:pt x="1587" y="6731"/>
                </a:lnTo>
                <a:lnTo>
                  <a:pt x="2616" y="6527"/>
                </a:lnTo>
                <a:lnTo>
                  <a:pt x="3771" y="6210"/>
                </a:lnTo>
                <a:lnTo>
                  <a:pt x="5105" y="6210"/>
                </a:lnTo>
                <a:lnTo>
                  <a:pt x="4893" y="4508"/>
                </a:lnTo>
                <a:lnTo>
                  <a:pt x="4648" y="2870"/>
                </a:lnTo>
                <a:lnTo>
                  <a:pt x="4572" y="1397"/>
                </a:lnTo>
                <a:lnTo>
                  <a:pt x="4368" y="292"/>
                </a:lnTo>
                <a:lnTo>
                  <a:pt x="1587" y="0"/>
                </a:lnTo>
                <a:close/>
              </a:path>
              <a:path w="5715" h="7620">
                <a:moveTo>
                  <a:pt x="5105" y="6210"/>
                </a:moveTo>
                <a:lnTo>
                  <a:pt x="3771" y="6210"/>
                </a:lnTo>
                <a:lnTo>
                  <a:pt x="5168" y="6731"/>
                </a:lnTo>
                <a:lnTo>
                  <a:pt x="5105" y="621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5" name="bk object 175"/>
          <p:cNvSpPr/>
          <p:nvPr/>
        </p:nvSpPr>
        <p:spPr>
          <a:xfrm>
            <a:off x="7620524" y="4969506"/>
            <a:ext cx="3886" cy="552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6" name="bk object 176"/>
          <p:cNvSpPr/>
          <p:nvPr/>
        </p:nvSpPr>
        <p:spPr>
          <a:xfrm>
            <a:off x="7620615" y="4967874"/>
            <a:ext cx="4286" cy="5239"/>
          </a:xfrm>
          <a:custGeom>
            <a:avLst/>
            <a:gdLst/>
            <a:ahLst/>
            <a:cxnLst/>
            <a:rect l="l" t="t" r="r" b="b"/>
            <a:pathLst>
              <a:path w="5715" h="6984">
                <a:moveTo>
                  <a:pt x="1612" y="6710"/>
                </a:moveTo>
                <a:lnTo>
                  <a:pt x="1993" y="6959"/>
                </a:lnTo>
                <a:lnTo>
                  <a:pt x="1612" y="6710"/>
                </a:lnTo>
                <a:close/>
              </a:path>
              <a:path w="5715" h="6984">
                <a:moveTo>
                  <a:pt x="5079" y="6286"/>
                </a:moveTo>
                <a:lnTo>
                  <a:pt x="3657" y="6286"/>
                </a:lnTo>
                <a:lnTo>
                  <a:pt x="5130" y="6718"/>
                </a:lnTo>
                <a:lnTo>
                  <a:pt x="5079" y="6286"/>
                </a:lnTo>
                <a:close/>
              </a:path>
              <a:path w="5715" h="6984">
                <a:moveTo>
                  <a:pt x="1587" y="0"/>
                </a:moveTo>
                <a:lnTo>
                  <a:pt x="1511" y="1587"/>
                </a:lnTo>
                <a:lnTo>
                  <a:pt x="1231" y="4368"/>
                </a:lnTo>
                <a:lnTo>
                  <a:pt x="0" y="5727"/>
                </a:lnTo>
                <a:lnTo>
                  <a:pt x="1137" y="6400"/>
                </a:lnTo>
                <a:lnTo>
                  <a:pt x="1612" y="6710"/>
                </a:lnTo>
                <a:lnTo>
                  <a:pt x="2667" y="6400"/>
                </a:lnTo>
                <a:lnTo>
                  <a:pt x="3657" y="6286"/>
                </a:lnTo>
                <a:lnTo>
                  <a:pt x="5079" y="6286"/>
                </a:lnTo>
                <a:lnTo>
                  <a:pt x="4660" y="2781"/>
                </a:lnTo>
                <a:lnTo>
                  <a:pt x="4543" y="1587"/>
                </a:lnTo>
                <a:lnTo>
                  <a:pt x="4292" y="190"/>
                </a:lnTo>
                <a:lnTo>
                  <a:pt x="1587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7" name="bk object 177"/>
          <p:cNvSpPr/>
          <p:nvPr/>
        </p:nvSpPr>
        <p:spPr>
          <a:xfrm>
            <a:off x="7620610" y="4967516"/>
            <a:ext cx="3857" cy="548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8" name="bk object 178"/>
          <p:cNvSpPr/>
          <p:nvPr/>
        </p:nvSpPr>
        <p:spPr>
          <a:xfrm>
            <a:off x="7620523" y="4965782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1638" y="0"/>
                </a:moveTo>
                <a:lnTo>
                  <a:pt x="1591" y="1549"/>
                </a:lnTo>
                <a:lnTo>
                  <a:pt x="1320" y="4495"/>
                </a:lnTo>
                <a:lnTo>
                  <a:pt x="0" y="5803"/>
                </a:lnTo>
                <a:lnTo>
                  <a:pt x="1117" y="6565"/>
                </a:lnTo>
                <a:lnTo>
                  <a:pt x="1993" y="7086"/>
                </a:lnTo>
                <a:lnTo>
                  <a:pt x="1638" y="6769"/>
                </a:lnTo>
                <a:lnTo>
                  <a:pt x="2793" y="6565"/>
                </a:lnTo>
                <a:lnTo>
                  <a:pt x="3822" y="6324"/>
                </a:lnTo>
                <a:lnTo>
                  <a:pt x="5298" y="6324"/>
                </a:lnTo>
                <a:lnTo>
                  <a:pt x="5010" y="4495"/>
                </a:lnTo>
                <a:lnTo>
                  <a:pt x="4813" y="2895"/>
                </a:lnTo>
                <a:lnTo>
                  <a:pt x="4687" y="1676"/>
                </a:lnTo>
                <a:lnTo>
                  <a:pt x="4584" y="355"/>
                </a:lnTo>
                <a:lnTo>
                  <a:pt x="1638" y="0"/>
                </a:lnTo>
                <a:close/>
              </a:path>
              <a:path w="5715" h="7620">
                <a:moveTo>
                  <a:pt x="5298" y="6324"/>
                </a:moveTo>
                <a:lnTo>
                  <a:pt x="3822" y="6324"/>
                </a:lnTo>
                <a:lnTo>
                  <a:pt x="5372" y="6769"/>
                </a:lnTo>
                <a:lnTo>
                  <a:pt x="5298" y="6324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9" name="bk object 179"/>
          <p:cNvSpPr/>
          <p:nvPr/>
        </p:nvSpPr>
        <p:spPr>
          <a:xfrm>
            <a:off x="7620523" y="4965517"/>
            <a:ext cx="4029" cy="548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0" name="bk object 180"/>
          <p:cNvSpPr/>
          <p:nvPr/>
        </p:nvSpPr>
        <p:spPr>
          <a:xfrm>
            <a:off x="7620466" y="4963817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1663" y="0"/>
                </a:moveTo>
                <a:lnTo>
                  <a:pt x="1549" y="1663"/>
                </a:lnTo>
                <a:lnTo>
                  <a:pt x="1282" y="4406"/>
                </a:lnTo>
                <a:lnTo>
                  <a:pt x="0" y="5765"/>
                </a:lnTo>
                <a:lnTo>
                  <a:pt x="2032" y="7073"/>
                </a:lnTo>
                <a:lnTo>
                  <a:pt x="1663" y="6718"/>
                </a:lnTo>
                <a:lnTo>
                  <a:pt x="3860" y="6324"/>
                </a:lnTo>
                <a:lnTo>
                  <a:pt x="5379" y="6324"/>
                </a:lnTo>
                <a:lnTo>
                  <a:pt x="5083" y="4406"/>
                </a:lnTo>
                <a:lnTo>
                  <a:pt x="4889" y="2895"/>
                </a:lnTo>
                <a:lnTo>
                  <a:pt x="4660" y="355"/>
                </a:lnTo>
                <a:lnTo>
                  <a:pt x="1663" y="0"/>
                </a:lnTo>
                <a:close/>
              </a:path>
              <a:path w="5715" h="7620">
                <a:moveTo>
                  <a:pt x="5379" y="6324"/>
                </a:moveTo>
                <a:lnTo>
                  <a:pt x="3860" y="6324"/>
                </a:lnTo>
                <a:lnTo>
                  <a:pt x="5448" y="6756"/>
                </a:lnTo>
                <a:lnTo>
                  <a:pt x="5379" y="6324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1" name="bk object 181"/>
          <p:cNvSpPr/>
          <p:nvPr/>
        </p:nvSpPr>
        <p:spPr>
          <a:xfrm>
            <a:off x="7620467" y="4963496"/>
            <a:ext cx="4086" cy="553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2" name="bk object 182"/>
          <p:cNvSpPr/>
          <p:nvPr/>
        </p:nvSpPr>
        <p:spPr>
          <a:xfrm>
            <a:off x="7620162" y="4961785"/>
            <a:ext cx="4763" cy="5715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2273" y="0"/>
                </a:moveTo>
                <a:lnTo>
                  <a:pt x="2070" y="1625"/>
                </a:lnTo>
                <a:lnTo>
                  <a:pt x="1485" y="4368"/>
                </a:lnTo>
                <a:lnTo>
                  <a:pt x="0" y="5575"/>
                </a:lnTo>
                <a:lnTo>
                  <a:pt x="1382" y="6477"/>
                </a:lnTo>
                <a:lnTo>
                  <a:pt x="2108" y="6997"/>
                </a:lnTo>
                <a:lnTo>
                  <a:pt x="1803" y="6680"/>
                </a:lnTo>
                <a:lnTo>
                  <a:pt x="3073" y="6477"/>
                </a:lnTo>
                <a:lnTo>
                  <a:pt x="4254" y="6438"/>
                </a:lnTo>
                <a:lnTo>
                  <a:pt x="5875" y="6438"/>
                </a:lnTo>
                <a:lnTo>
                  <a:pt x="5668" y="4368"/>
                </a:lnTo>
                <a:lnTo>
                  <a:pt x="5651" y="2413"/>
                </a:lnTo>
                <a:lnTo>
                  <a:pt x="5537" y="1625"/>
                </a:lnTo>
                <a:lnTo>
                  <a:pt x="5499" y="469"/>
                </a:lnTo>
                <a:lnTo>
                  <a:pt x="2273" y="0"/>
                </a:lnTo>
                <a:close/>
              </a:path>
              <a:path w="6350" h="7620">
                <a:moveTo>
                  <a:pt x="5875" y="6438"/>
                </a:moveTo>
                <a:lnTo>
                  <a:pt x="4254" y="6438"/>
                </a:lnTo>
                <a:lnTo>
                  <a:pt x="5930" y="6997"/>
                </a:lnTo>
                <a:lnTo>
                  <a:pt x="5875" y="6438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3" name="bk object 183"/>
          <p:cNvSpPr/>
          <p:nvPr/>
        </p:nvSpPr>
        <p:spPr>
          <a:xfrm>
            <a:off x="7620161" y="4961506"/>
            <a:ext cx="4419" cy="543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4" name="bk object 184"/>
          <p:cNvSpPr/>
          <p:nvPr/>
        </p:nvSpPr>
        <p:spPr>
          <a:xfrm>
            <a:off x="7620226" y="4959751"/>
            <a:ext cx="4763" cy="5715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2387" y="0"/>
                </a:moveTo>
                <a:lnTo>
                  <a:pt x="2131" y="1676"/>
                </a:lnTo>
                <a:lnTo>
                  <a:pt x="1600" y="4419"/>
                </a:lnTo>
                <a:lnTo>
                  <a:pt x="0" y="5575"/>
                </a:lnTo>
                <a:lnTo>
                  <a:pt x="2222" y="7086"/>
                </a:lnTo>
                <a:lnTo>
                  <a:pt x="1866" y="6718"/>
                </a:lnTo>
                <a:lnTo>
                  <a:pt x="4368" y="6413"/>
                </a:lnTo>
                <a:lnTo>
                  <a:pt x="5957" y="6413"/>
                </a:lnTo>
                <a:lnTo>
                  <a:pt x="5854" y="5016"/>
                </a:lnTo>
                <a:lnTo>
                  <a:pt x="5651" y="3098"/>
                </a:lnTo>
                <a:lnTo>
                  <a:pt x="5575" y="558"/>
                </a:lnTo>
                <a:lnTo>
                  <a:pt x="2387" y="0"/>
                </a:lnTo>
                <a:close/>
              </a:path>
              <a:path w="6350" h="7620">
                <a:moveTo>
                  <a:pt x="5957" y="6413"/>
                </a:moveTo>
                <a:lnTo>
                  <a:pt x="4368" y="6413"/>
                </a:lnTo>
                <a:lnTo>
                  <a:pt x="6007" y="7086"/>
                </a:lnTo>
                <a:lnTo>
                  <a:pt x="5957" y="6413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5" name="bk object 185"/>
          <p:cNvSpPr/>
          <p:nvPr/>
        </p:nvSpPr>
        <p:spPr>
          <a:xfrm>
            <a:off x="7620314" y="4959506"/>
            <a:ext cx="4419" cy="538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6" name="bk object 186"/>
          <p:cNvSpPr/>
          <p:nvPr/>
        </p:nvSpPr>
        <p:spPr>
          <a:xfrm>
            <a:off x="7620521" y="4957751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5484" y="6413"/>
                </a:moveTo>
                <a:lnTo>
                  <a:pt x="3975" y="6413"/>
                </a:lnTo>
                <a:lnTo>
                  <a:pt x="5537" y="7048"/>
                </a:lnTo>
                <a:lnTo>
                  <a:pt x="5484" y="6413"/>
                </a:lnTo>
                <a:close/>
              </a:path>
              <a:path w="5715" h="7620">
                <a:moveTo>
                  <a:pt x="2273" y="0"/>
                </a:moveTo>
                <a:lnTo>
                  <a:pt x="1473" y="4381"/>
                </a:lnTo>
                <a:lnTo>
                  <a:pt x="0" y="5575"/>
                </a:lnTo>
                <a:lnTo>
                  <a:pt x="1993" y="7010"/>
                </a:lnTo>
                <a:lnTo>
                  <a:pt x="1638" y="6642"/>
                </a:lnTo>
                <a:lnTo>
                  <a:pt x="2832" y="6565"/>
                </a:lnTo>
                <a:lnTo>
                  <a:pt x="3975" y="6413"/>
                </a:lnTo>
                <a:lnTo>
                  <a:pt x="5484" y="6413"/>
                </a:lnTo>
                <a:lnTo>
                  <a:pt x="5372" y="5054"/>
                </a:lnTo>
                <a:lnTo>
                  <a:pt x="5257" y="558"/>
                </a:lnTo>
                <a:lnTo>
                  <a:pt x="2273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7" name="bk object 187"/>
          <p:cNvSpPr/>
          <p:nvPr/>
        </p:nvSpPr>
        <p:spPr>
          <a:xfrm>
            <a:off x="7620525" y="4957514"/>
            <a:ext cx="4133" cy="540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8" name="bk object 188"/>
          <p:cNvSpPr/>
          <p:nvPr/>
        </p:nvSpPr>
        <p:spPr>
          <a:xfrm>
            <a:off x="7620465" y="4955791"/>
            <a:ext cx="4763" cy="5715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2070" y="0"/>
                </a:moveTo>
                <a:lnTo>
                  <a:pt x="1905" y="1587"/>
                </a:lnTo>
                <a:lnTo>
                  <a:pt x="1511" y="4406"/>
                </a:lnTo>
                <a:lnTo>
                  <a:pt x="0" y="5638"/>
                </a:lnTo>
                <a:lnTo>
                  <a:pt x="1079" y="6400"/>
                </a:lnTo>
                <a:lnTo>
                  <a:pt x="2108" y="6997"/>
                </a:lnTo>
                <a:lnTo>
                  <a:pt x="1790" y="6680"/>
                </a:lnTo>
                <a:lnTo>
                  <a:pt x="3022" y="6553"/>
                </a:lnTo>
                <a:lnTo>
                  <a:pt x="4140" y="6400"/>
                </a:lnTo>
                <a:lnTo>
                  <a:pt x="5746" y="6400"/>
                </a:lnTo>
                <a:lnTo>
                  <a:pt x="5537" y="4965"/>
                </a:lnTo>
                <a:lnTo>
                  <a:pt x="5334" y="2895"/>
                </a:lnTo>
                <a:lnTo>
                  <a:pt x="5207" y="431"/>
                </a:lnTo>
                <a:lnTo>
                  <a:pt x="2070" y="0"/>
                </a:lnTo>
                <a:close/>
              </a:path>
              <a:path w="6350" h="7620">
                <a:moveTo>
                  <a:pt x="5746" y="6400"/>
                </a:moveTo>
                <a:lnTo>
                  <a:pt x="4140" y="6400"/>
                </a:lnTo>
                <a:lnTo>
                  <a:pt x="5816" y="6883"/>
                </a:lnTo>
                <a:lnTo>
                  <a:pt x="5746" y="640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9" name="bk object 189"/>
          <p:cNvSpPr/>
          <p:nvPr/>
        </p:nvSpPr>
        <p:spPr>
          <a:xfrm>
            <a:off x="7620468" y="4955486"/>
            <a:ext cx="4295" cy="543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0" name="bk object 190"/>
          <p:cNvSpPr/>
          <p:nvPr/>
        </p:nvSpPr>
        <p:spPr>
          <a:xfrm>
            <a:off x="7620521" y="4955600"/>
            <a:ext cx="4286" cy="381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5417" y="4102"/>
                </a:moveTo>
                <a:lnTo>
                  <a:pt x="1638" y="4102"/>
                </a:lnTo>
                <a:lnTo>
                  <a:pt x="2793" y="4190"/>
                </a:lnTo>
                <a:lnTo>
                  <a:pt x="3975" y="4190"/>
                </a:lnTo>
                <a:lnTo>
                  <a:pt x="5460" y="4711"/>
                </a:lnTo>
                <a:lnTo>
                  <a:pt x="5417" y="4102"/>
                </a:lnTo>
                <a:close/>
              </a:path>
              <a:path w="5715" h="5079">
                <a:moveTo>
                  <a:pt x="2273" y="0"/>
                </a:moveTo>
                <a:lnTo>
                  <a:pt x="1473" y="2666"/>
                </a:lnTo>
                <a:lnTo>
                  <a:pt x="0" y="3263"/>
                </a:lnTo>
                <a:lnTo>
                  <a:pt x="1993" y="4419"/>
                </a:lnTo>
                <a:lnTo>
                  <a:pt x="1638" y="4102"/>
                </a:lnTo>
                <a:lnTo>
                  <a:pt x="5417" y="4102"/>
                </a:lnTo>
                <a:lnTo>
                  <a:pt x="5295" y="2666"/>
                </a:lnTo>
                <a:lnTo>
                  <a:pt x="5257" y="685"/>
                </a:lnTo>
                <a:lnTo>
                  <a:pt x="2273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1" name="bk object 191"/>
          <p:cNvSpPr/>
          <p:nvPr/>
        </p:nvSpPr>
        <p:spPr>
          <a:xfrm>
            <a:off x="7476734" y="4847940"/>
            <a:ext cx="166459" cy="10104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2" name="bk object 192"/>
          <p:cNvSpPr/>
          <p:nvPr/>
        </p:nvSpPr>
        <p:spPr>
          <a:xfrm>
            <a:off x="7647441" y="4847939"/>
            <a:ext cx="157477" cy="10113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3" name="bk object 193"/>
          <p:cNvSpPr/>
          <p:nvPr/>
        </p:nvSpPr>
        <p:spPr>
          <a:xfrm>
            <a:off x="7620076" y="4976470"/>
            <a:ext cx="32403" cy="1896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4" name="bk object 194"/>
          <p:cNvSpPr/>
          <p:nvPr/>
        </p:nvSpPr>
        <p:spPr>
          <a:xfrm>
            <a:off x="7633631" y="4987835"/>
            <a:ext cx="18574" cy="3334"/>
          </a:xfrm>
          <a:custGeom>
            <a:avLst/>
            <a:gdLst/>
            <a:ahLst/>
            <a:cxnLst/>
            <a:rect l="l" t="t" r="r" b="b"/>
            <a:pathLst>
              <a:path w="24765" h="4445">
                <a:moveTo>
                  <a:pt x="8609" y="152"/>
                </a:moveTo>
                <a:lnTo>
                  <a:pt x="8457" y="331"/>
                </a:lnTo>
                <a:lnTo>
                  <a:pt x="11442" y="4051"/>
                </a:lnTo>
                <a:lnTo>
                  <a:pt x="11569" y="4178"/>
                </a:lnTo>
                <a:lnTo>
                  <a:pt x="11687" y="4013"/>
                </a:lnTo>
                <a:lnTo>
                  <a:pt x="11869" y="3848"/>
                </a:lnTo>
                <a:lnTo>
                  <a:pt x="11442" y="3848"/>
                </a:lnTo>
                <a:lnTo>
                  <a:pt x="8609" y="152"/>
                </a:lnTo>
                <a:close/>
              </a:path>
              <a:path w="24765" h="4445">
                <a:moveTo>
                  <a:pt x="8420" y="0"/>
                </a:moveTo>
                <a:lnTo>
                  <a:pt x="8305" y="152"/>
                </a:lnTo>
                <a:lnTo>
                  <a:pt x="6438" y="3898"/>
                </a:lnTo>
                <a:lnTo>
                  <a:pt x="6553" y="4051"/>
                </a:lnTo>
                <a:lnTo>
                  <a:pt x="6661" y="3898"/>
                </a:lnTo>
                <a:lnTo>
                  <a:pt x="8457" y="331"/>
                </a:lnTo>
                <a:lnTo>
                  <a:pt x="8343" y="190"/>
                </a:lnTo>
                <a:lnTo>
                  <a:pt x="8547" y="152"/>
                </a:lnTo>
                <a:lnTo>
                  <a:pt x="8420" y="0"/>
                </a:lnTo>
                <a:close/>
              </a:path>
              <a:path w="24765" h="4445">
                <a:moveTo>
                  <a:pt x="15932" y="152"/>
                </a:moveTo>
                <a:lnTo>
                  <a:pt x="15786" y="152"/>
                </a:lnTo>
                <a:lnTo>
                  <a:pt x="18084" y="4013"/>
                </a:lnTo>
                <a:lnTo>
                  <a:pt x="19240" y="3898"/>
                </a:lnTo>
                <a:lnTo>
                  <a:pt x="18249" y="3898"/>
                </a:lnTo>
                <a:lnTo>
                  <a:pt x="15932" y="152"/>
                </a:lnTo>
                <a:close/>
              </a:path>
              <a:path w="24765" h="4445">
                <a:moveTo>
                  <a:pt x="0" y="673"/>
                </a:moveTo>
                <a:lnTo>
                  <a:pt x="2133" y="1828"/>
                </a:lnTo>
                <a:lnTo>
                  <a:pt x="4330" y="2895"/>
                </a:lnTo>
                <a:lnTo>
                  <a:pt x="6325" y="3898"/>
                </a:lnTo>
                <a:lnTo>
                  <a:pt x="6345" y="3745"/>
                </a:lnTo>
                <a:lnTo>
                  <a:pt x="4406" y="2781"/>
                </a:lnTo>
                <a:lnTo>
                  <a:pt x="2222" y="1663"/>
                </a:lnTo>
                <a:lnTo>
                  <a:pt x="0" y="673"/>
                </a:lnTo>
                <a:close/>
              </a:path>
              <a:path w="24765" h="4445">
                <a:moveTo>
                  <a:pt x="24371" y="3175"/>
                </a:moveTo>
                <a:lnTo>
                  <a:pt x="23825" y="3251"/>
                </a:lnTo>
                <a:lnTo>
                  <a:pt x="23228" y="3378"/>
                </a:lnTo>
                <a:lnTo>
                  <a:pt x="21551" y="3454"/>
                </a:lnTo>
                <a:lnTo>
                  <a:pt x="19240" y="3771"/>
                </a:lnTo>
                <a:lnTo>
                  <a:pt x="18216" y="3845"/>
                </a:lnTo>
                <a:lnTo>
                  <a:pt x="19240" y="3898"/>
                </a:lnTo>
                <a:lnTo>
                  <a:pt x="21551" y="3568"/>
                </a:lnTo>
                <a:lnTo>
                  <a:pt x="23825" y="3378"/>
                </a:lnTo>
                <a:lnTo>
                  <a:pt x="24371" y="3175"/>
                </a:lnTo>
                <a:close/>
              </a:path>
              <a:path w="24765" h="4445">
                <a:moveTo>
                  <a:pt x="11561" y="3745"/>
                </a:moveTo>
                <a:close/>
              </a:path>
              <a:path w="24765" h="4445">
                <a:moveTo>
                  <a:pt x="15862" y="38"/>
                </a:moveTo>
                <a:lnTo>
                  <a:pt x="11764" y="3568"/>
                </a:lnTo>
                <a:lnTo>
                  <a:pt x="11645" y="3848"/>
                </a:lnTo>
                <a:lnTo>
                  <a:pt x="11869" y="3848"/>
                </a:lnTo>
                <a:lnTo>
                  <a:pt x="15745" y="331"/>
                </a:lnTo>
                <a:lnTo>
                  <a:pt x="15786" y="152"/>
                </a:lnTo>
                <a:lnTo>
                  <a:pt x="15932" y="152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5" name="bk object 195"/>
          <p:cNvSpPr/>
          <p:nvPr/>
        </p:nvSpPr>
        <p:spPr>
          <a:xfrm>
            <a:off x="7633628" y="4988338"/>
            <a:ext cx="18574" cy="7620"/>
          </a:xfrm>
          <a:custGeom>
            <a:avLst/>
            <a:gdLst/>
            <a:ahLst/>
            <a:cxnLst/>
            <a:rect l="l" t="t" r="r" b="b"/>
            <a:pathLst>
              <a:path w="24765" h="10159">
                <a:moveTo>
                  <a:pt x="0" y="0"/>
                </a:moveTo>
                <a:lnTo>
                  <a:pt x="1309" y="3784"/>
                </a:lnTo>
                <a:lnTo>
                  <a:pt x="2154" y="6121"/>
                </a:lnTo>
                <a:lnTo>
                  <a:pt x="3022" y="8635"/>
                </a:lnTo>
                <a:lnTo>
                  <a:pt x="19608" y="9715"/>
                </a:lnTo>
                <a:lnTo>
                  <a:pt x="19834" y="9347"/>
                </a:lnTo>
                <a:lnTo>
                  <a:pt x="19367" y="9347"/>
                </a:lnTo>
                <a:lnTo>
                  <a:pt x="11404" y="8750"/>
                </a:lnTo>
                <a:lnTo>
                  <a:pt x="4658" y="8394"/>
                </a:lnTo>
                <a:lnTo>
                  <a:pt x="3416" y="8394"/>
                </a:lnTo>
                <a:lnTo>
                  <a:pt x="3213" y="8318"/>
                </a:lnTo>
                <a:lnTo>
                  <a:pt x="3387" y="8318"/>
                </a:lnTo>
                <a:lnTo>
                  <a:pt x="2349" y="5613"/>
                </a:lnTo>
                <a:lnTo>
                  <a:pt x="0" y="0"/>
                </a:lnTo>
                <a:close/>
              </a:path>
              <a:path w="24765" h="10159">
                <a:moveTo>
                  <a:pt x="19374" y="9338"/>
                </a:moveTo>
                <a:close/>
              </a:path>
              <a:path w="24765" h="10159">
                <a:moveTo>
                  <a:pt x="24625" y="3174"/>
                </a:moveTo>
                <a:lnTo>
                  <a:pt x="24023" y="3784"/>
                </a:lnTo>
                <a:lnTo>
                  <a:pt x="19374" y="9338"/>
                </a:lnTo>
                <a:lnTo>
                  <a:pt x="19841" y="9338"/>
                </a:lnTo>
                <a:lnTo>
                  <a:pt x="22440" y="6121"/>
                </a:lnTo>
                <a:lnTo>
                  <a:pt x="23710" y="4381"/>
                </a:lnTo>
                <a:lnTo>
                  <a:pt x="24147" y="3733"/>
                </a:lnTo>
                <a:lnTo>
                  <a:pt x="24625" y="3174"/>
                </a:lnTo>
                <a:close/>
              </a:path>
              <a:path w="24765" h="10159">
                <a:moveTo>
                  <a:pt x="3213" y="8318"/>
                </a:moveTo>
                <a:lnTo>
                  <a:pt x="3416" y="8394"/>
                </a:lnTo>
                <a:lnTo>
                  <a:pt x="3213" y="8318"/>
                </a:lnTo>
                <a:close/>
              </a:path>
              <a:path w="24765" h="10159">
                <a:moveTo>
                  <a:pt x="3390" y="8327"/>
                </a:moveTo>
                <a:lnTo>
                  <a:pt x="4658" y="8394"/>
                </a:lnTo>
                <a:lnTo>
                  <a:pt x="3390" y="8327"/>
                </a:lnTo>
                <a:close/>
              </a:path>
              <a:path w="24765" h="10159">
                <a:moveTo>
                  <a:pt x="3387" y="8318"/>
                </a:moveTo>
                <a:lnTo>
                  <a:pt x="3213" y="8318"/>
                </a:lnTo>
                <a:lnTo>
                  <a:pt x="3390" y="8327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6" name="bk object 196"/>
          <p:cNvSpPr/>
          <p:nvPr/>
        </p:nvSpPr>
        <p:spPr>
          <a:xfrm>
            <a:off x="7637325" y="5013465"/>
            <a:ext cx="8119" cy="2747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7" name="bk object 197"/>
          <p:cNvSpPr/>
          <p:nvPr/>
        </p:nvSpPr>
        <p:spPr>
          <a:xfrm>
            <a:off x="7637323" y="5014388"/>
            <a:ext cx="8096" cy="26670"/>
          </a:xfrm>
          <a:custGeom>
            <a:avLst/>
            <a:gdLst/>
            <a:ahLst/>
            <a:cxnLst/>
            <a:rect l="l" t="t" r="r" b="b"/>
            <a:pathLst>
              <a:path w="10795" h="35559">
                <a:moveTo>
                  <a:pt x="5545" y="31978"/>
                </a:moveTo>
                <a:lnTo>
                  <a:pt x="5257" y="31978"/>
                </a:lnTo>
                <a:lnTo>
                  <a:pt x="6769" y="33413"/>
                </a:lnTo>
                <a:lnTo>
                  <a:pt x="8635" y="34455"/>
                </a:lnTo>
                <a:lnTo>
                  <a:pt x="10464" y="35407"/>
                </a:lnTo>
                <a:lnTo>
                  <a:pt x="8712" y="34404"/>
                </a:lnTo>
                <a:lnTo>
                  <a:pt x="6921" y="33261"/>
                </a:lnTo>
                <a:lnTo>
                  <a:pt x="5545" y="31978"/>
                </a:lnTo>
                <a:close/>
              </a:path>
              <a:path w="10795" h="35559">
                <a:moveTo>
                  <a:pt x="0" y="0"/>
                </a:moveTo>
                <a:lnTo>
                  <a:pt x="1041" y="914"/>
                </a:lnTo>
                <a:lnTo>
                  <a:pt x="1828" y="2032"/>
                </a:lnTo>
                <a:lnTo>
                  <a:pt x="2425" y="3340"/>
                </a:lnTo>
                <a:lnTo>
                  <a:pt x="3098" y="4533"/>
                </a:lnTo>
                <a:lnTo>
                  <a:pt x="3619" y="5803"/>
                </a:lnTo>
                <a:lnTo>
                  <a:pt x="4940" y="9829"/>
                </a:lnTo>
                <a:lnTo>
                  <a:pt x="5448" y="12446"/>
                </a:lnTo>
                <a:lnTo>
                  <a:pt x="5689" y="15316"/>
                </a:lnTo>
                <a:lnTo>
                  <a:pt x="6248" y="20802"/>
                </a:lnTo>
                <a:lnTo>
                  <a:pt x="5892" y="26416"/>
                </a:lnTo>
                <a:lnTo>
                  <a:pt x="5206" y="31978"/>
                </a:lnTo>
                <a:lnTo>
                  <a:pt x="5486" y="31978"/>
                </a:lnTo>
                <a:lnTo>
                  <a:pt x="5892" y="29197"/>
                </a:lnTo>
                <a:lnTo>
                  <a:pt x="6248" y="26416"/>
                </a:lnTo>
                <a:lnTo>
                  <a:pt x="6489" y="20802"/>
                </a:lnTo>
                <a:lnTo>
                  <a:pt x="6489" y="18021"/>
                </a:lnTo>
                <a:lnTo>
                  <a:pt x="6134" y="15240"/>
                </a:lnTo>
                <a:lnTo>
                  <a:pt x="5803" y="12407"/>
                </a:lnTo>
                <a:lnTo>
                  <a:pt x="5295" y="9626"/>
                </a:lnTo>
                <a:lnTo>
                  <a:pt x="3416" y="4381"/>
                </a:lnTo>
                <a:lnTo>
                  <a:pt x="2108" y="1790"/>
                </a:lnTo>
                <a:lnTo>
                  <a:pt x="0" y="0"/>
                </a:lnTo>
                <a:close/>
              </a:path>
              <a:path w="10795" h="35559">
                <a:moveTo>
                  <a:pt x="5493" y="31930"/>
                </a:moveTo>
                <a:close/>
              </a:path>
              <a:path w="10795" h="35559">
                <a:moveTo>
                  <a:pt x="5503" y="31864"/>
                </a:move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8" name="bk object 198"/>
          <p:cNvSpPr/>
          <p:nvPr/>
        </p:nvSpPr>
        <p:spPr>
          <a:xfrm>
            <a:off x="7637323" y="5013396"/>
            <a:ext cx="8573" cy="27623"/>
          </a:xfrm>
          <a:custGeom>
            <a:avLst/>
            <a:gdLst/>
            <a:ahLst/>
            <a:cxnLst/>
            <a:rect l="l" t="t" r="r" b="b"/>
            <a:pathLst>
              <a:path w="11429" h="36829">
                <a:moveTo>
                  <a:pt x="2311" y="127"/>
                </a:moveTo>
                <a:lnTo>
                  <a:pt x="2032" y="127"/>
                </a:lnTo>
                <a:lnTo>
                  <a:pt x="2501" y="406"/>
                </a:lnTo>
                <a:lnTo>
                  <a:pt x="2667" y="647"/>
                </a:lnTo>
                <a:lnTo>
                  <a:pt x="4610" y="3073"/>
                </a:lnTo>
                <a:lnTo>
                  <a:pt x="6362" y="5702"/>
                </a:lnTo>
                <a:lnTo>
                  <a:pt x="7670" y="8636"/>
                </a:lnTo>
                <a:lnTo>
                  <a:pt x="9067" y="11468"/>
                </a:lnTo>
                <a:lnTo>
                  <a:pt x="9944" y="14528"/>
                </a:lnTo>
                <a:lnTo>
                  <a:pt x="10464" y="17716"/>
                </a:lnTo>
                <a:lnTo>
                  <a:pt x="10896" y="20891"/>
                </a:lnTo>
                <a:lnTo>
                  <a:pt x="10820" y="27178"/>
                </a:lnTo>
                <a:lnTo>
                  <a:pt x="10464" y="33578"/>
                </a:lnTo>
                <a:lnTo>
                  <a:pt x="10464" y="36728"/>
                </a:lnTo>
                <a:lnTo>
                  <a:pt x="10502" y="33578"/>
                </a:lnTo>
                <a:lnTo>
                  <a:pt x="10820" y="30365"/>
                </a:lnTo>
                <a:lnTo>
                  <a:pt x="10934" y="27178"/>
                </a:lnTo>
                <a:lnTo>
                  <a:pt x="11137" y="24079"/>
                </a:lnTo>
                <a:lnTo>
                  <a:pt x="11137" y="20891"/>
                </a:lnTo>
                <a:lnTo>
                  <a:pt x="10655" y="17716"/>
                </a:lnTo>
                <a:lnTo>
                  <a:pt x="10261" y="14528"/>
                </a:lnTo>
                <a:lnTo>
                  <a:pt x="9271" y="11379"/>
                </a:lnTo>
                <a:lnTo>
                  <a:pt x="6477" y="5651"/>
                </a:lnTo>
                <a:lnTo>
                  <a:pt x="4813" y="2946"/>
                </a:lnTo>
                <a:lnTo>
                  <a:pt x="2781" y="520"/>
                </a:lnTo>
                <a:lnTo>
                  <a:pt x="2311" y="127"/>
                </a:lnTo>
                <a:close/>
              </a:path>
              <a:path w="11429" h="36829">
                <a:moveTo>
                  <a:pt x="1714" y="0"/>
                </a:moveTo>
                <a:lnTo>
                  <a:pt x="1193" y="127"/>
                </a:lnTo>
                <a:lnTo>
                  <a:pt x="673" y="406"/>
                </a:lnTo>
                <a:lnTo>
                  <a:pt x="279" y="838"/>
                </a:lnTo>
                <a:lnTo>
                  <a:pt x="0" y="1320"/>
                </a:lnTo>
                <a:lnTo>
                  <a:pt x="317" y="838"/>
                </a:lnTo>
                <a:lnTo>
                  <a:pt x="711" y="406"/>
                </a:lnTo>
                <a:lnTo>
                  <a:pt x="1231" y="203"/>
                </a:lnTo>
                <a:lnTo>
                  <a:pt x="1714" y="50"/>
                </a:lnTo>
                <a:close/>
              </a:path>
              <a:path w="11429" h="36829">
                <a:moveTo>
                  <a:pt x="1841" y="50"/>
                </a:moveTo>
                <a:lnTo>
                  <a:pt x="2032" y="127"/>
                </a:lnTo>
                <a:lnTo>
                  <a:pt x="1841" y="5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9" name="bk object 199"/>
          <p:cNvSpPr/>
          <p:nvPr/>
        </p:nvSpPr>
        <p:spPr>
          <a:xfrm>
            <a:off x="7644308" y="5011435"/>
            <a:ext cx="12944" cy="1620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0" name="bk object 200"/>
          <p:cNvSpPr/>
          <p:nvPr/>
        </p:nvSpPr>
        <p:spPr>
          <a:xfrm>
            <a:off x="7644306" y="5011435"/>
            <a:ext cx="13335" cy="16669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7259" y="0"/>
                </a:moveTo>
                <a:lnTo>
                  <a:pt x="13004" y="2298"/>
                </a:lnTo>
                <a:lnTo>
                  <a:pt x="10908" y="3733"/>
                </a:lnTo>
                <a:lnTo>
                  <a:pt x="8991" y="5003"/>
                </a:lnTo>
                <a:lnTo>
                  <a:pt x="7010" y="6362"/>
                </a:lnTo>
                <a:lnTo>
                  <a:pt x="5537" y="8318"/>
                </a:lnTo>
                <a:lnTo>
                  <a:pt x="3949" y="10185"/>
                </a:lnTo>
                <a:lnTo>
                  <a:pt x="3003" y="12534"/>
                </a:lnTo>
                <a:lnTo>
                  <a:pt x="1322" y="17068"/>
                </a:lnTo>
                <a:lnTo>
                  <a:pt x="711" y="19367"/>
                </a:lnTo>
                <a:lnTo>
                  <a:pt x="0" y="21602"/>
                </a:lnTo>
                <a:lnTo>
                  <a:pt x="774" y="19329"/>
                </a:lnTo>
                <a:lnTo>
                  <a:pt x="1544" y="16979"/>
                </a:lnTo>
                <a:lnTo>
                  <a:pt x="2349" y="14795"/>
                </a:lnTo>
                <a:lnTo>
                  <a:pt x="15113" y="1231"/>
                </a:lnTo>
                <a:lnTo>
                  <a:pt x="17259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1" name="bk object 201"/>
          <p:cNvSpPr/>
          <p:nvPr/>
        </p:nvSpPr>
        <p:spPr>
          <a:xfrm>
            <a:off x="7644308" y="5011434"/>
            <a:ext cx="13335" cy="16669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7259" y="0"/>
                </a:moveTo>
                <a:lnTo>
                  <a:pt x="16125" y="4927"/>
                </a:lnTo>
                <a:lnTo>
                  <a:pt x="15223" y="7315"/>
                </a:lnTo>
                <a:lnTo>
                  <a:pt x="14374" y="9664"/>
                </a:lnTo>
                <a:lnTo>
                  <a:pt x="13487" y="11734"/>
                </a:lnTo>
                <a:lnTo>
                  <a:pt x="10655" y="15747"/>
                </a:lnTo>
                <a:lnTo>
                  <a:pt x="8864" y="17538"/>
                </a:lnTo>
                <a:lnTo>
                  <a:pt x="6794" y="18732"/>
                </a:lnTo>
                <a:lnTo>
                  <a:pt x="4737" y="20129"/>
                </a:lnTo>
                <a:lnTo>
                  <a:pt x="2387" y="20802"/>
                </a:lnTo>
                <a:lnTo>
                  <a:pt x="0" y="21602"/>
                </a:lnTo>
                <a:lnTo>
                  <a:pt x="1193" y="21323"/>
                </a:lnTo>
                <a:lnTo>
                  <a:pt x="2387" y="20954"/>
                </a:lnTo>
                <a:lnTo>
                  <a:pt x="3581" y="20688"/>
                </a:lnTo>
                <a:lnTo>
                  <a:pt x="15684" y="7162"/>
                </a:lnTo>
                <a:lnTo>
                  <a:pt x="16447" y="4851"/>
                </a:lnTo>
                <a:lnTo>
                  <a:pt x="16877" y="2387"/>
                </a:lnTo>
                <a:lnTo>
                  <a:pt x="17259" y="0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2" name="bk object 202"/>
          <p:cNvSpPr/>
          <p:nvPr/>
        </p:nvSpPr>
        <p:spPr>
          <a:xfrm>
            <a:off x="7626820" y="5015817"/>
            <a:ext cx="16373" cy="1467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3" name="bk object 203"/>
          <p:cNvSpPr/>
          <p:nvPr/>
        </p:nvSpPr>
        <p:spPr>
          <a:xfrm>
            <a:off x="7626825" y="5015820"/>
            <a:ext cx="16669" cy="14764"/>
          </a:xfrm>
          <a:custGeom>
            <a:avLst/>
            <a:gdLst/>
            <a:ahLst/>
            <a:cxnLst/>
            <a:rect l="l" t="t" r="r" b="b"/>
            <a:pathLst>
              <a:path w="22225" h="19684">
                <a:moveTo>
                  <a:pt x="0" y="0"/>
                </a:moveTo>
                <a:lnTo>
                  <a:pt x="20599" y="17348"/>
                </a:lnTo>
                <a:lnTo>
                  <a:pt x="21831" y="19570"/>
                </a:lnTo>
                <a:lnTo>
                  <a:pt x="2425" y="787"/>
                </a:lnTo>
                <a:lnTo>
                  <a:pt x="0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4" name="bk object 204"/>
          <p:cNvSpPr/>
          <p:nvPr/>
        </p:nvSpPr>
        <p:spPr>
          <a:xfrm>
            <a:off x="7626823" y="5015820"/>
            <a:ext cx="16669" cy="14764"/>
          </a:xfrm>
          <a:custGeom>
            <a:avLst/>
            <a:gdLst/>
            <a:ahLst/>
            <a:cxnLst/>
            <a:rect l="l" t="t" r="r" b="b"/>
            <a:pathLst>
              <a:path w="22225" h="19684">
                <a:moveTo>
                  <a:pt x="0" y="0"/>
                </a:moveTo>
                <a:lnTo>
                  <a:pt x="21831" y="19570"/>
                </a:lnTo>
                <a:lnTo>
                  <a:pt x="16548" y="18859"/>
                </a:lnTo>
                <a:lnTo>
                  <a:pt x="14198" y="17856"/>
                </a:lnTo>
                <a:lnTo>
                  <a:pt x="952" y="2425"/>
                </a:lnTo>
                <a:lnTo>
                  <a:pt x="0" y="0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5" name="bk object 205"/>
          <p:cNvSpPr/>
          <p:nvPr/>
        </p:nvSpPr>
        <p:spPr>
          <a:xfrm>
            <a:off x="7631449" y="4990795"/>
            <a:ext cx="18107" cy="2682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6" name="bk object 206"/>
          <p:cNvSpPr/>
          <p:nvPr/>
        </p:nvSpPr>
        <p:spPr>
          <a:xfrm>
            <a:off x="7642096" y="4995018"/>
            <a:ext cx="12859" cy="21907"/>
          </a:xfrm>
          <a:custGeom>
            <a:avLst/>
            <a:gdLst/>
            <a:ahLst/>
            <a:cxnLst/>
            <a:rect l="l" t="t" r="r" b="b"/>
            <a:pathLst>
              <a:path w="17145" h="29209">
                <a:moveTo>
                  <a:pt x="15555" y="5330"/>
                </a:moveTo>
                <a:lnTo>
                  <a:pt x="16548" y="11468"/>
                </a:lnTo>
                <a:lnTo>
                  <a:pt x="16040" y="14795"/>
                </a:lnTo>
                <a:lnTo>
                  <a:pt x="13766" y="20891"/>
                </a:lnTo>
                <a:lnTo>
                  <a:pt x="0" y="28968"/>
                </a:lnTo>
                <a:lnTo>
                  <a:pt x="3175" y="28651"/>
                </a:lnTo>
                <a:lnTo>
                  <a:pt x="6489" y="27571"/>
                </a:lnTo>
                <a:lnTo>
                  <a:pt x="9232" y="25704"/>
                </a:lnTo>
                <a:lnTo>
                  <a:pt x="12014" y="23914"/>
                </a:lnTo>
                <a:lnTo>
                  <a:pt x="16789" y="11544"/>
                </a:lnTo>
                <a:lnTo>
                  <a:pt x="16713" y="9880"/>
                </a:lnTo>
                <a:lnTo>
                  <a:pt x="16433" y="8242"/>
                </a:lnTo>
                <a:lnTo>
                  <a:pt x="16116" y="6565"/>
                </a:lnTo>
                <a:lnTo>
                  <a:pt x="15555" y="5330"/>
                </a:lnTo>
                <a:close/>
              </a:path>
              <a:path w="17145" h="29209">
                <a:moveTo>
                  <a:pt x="13217" y="1686"/>
                </a:moveTo>
                <a:lnTo>
                  <a:pt x="13728" y="2235"/>
                </a:lnTo>
                <a:lnTo>
                  <a:pt x="15430" y="5054"/>
                </a:lnTo>
                <a:lnTo>
                  <a:pt x="15555" y="5330"/>
                </a:lnTo>
                <a:lnTo>
                  <a:pt x="15489" y="5054"/>
                </a:lnTo>
                <a:lnTo>
                  <a:pt x="13728" y="2108"/>
                </a:lnTo>
                <a:lnTo>
                  <a:pt x="13217" y="1686"/>
                </a:lnTo>
                <a:close/>
              </a:path>
              <a:path w="17145" h="29209">
                <a:moveTo>
                  <a:pt x="11176" y="0"/>
                </a:moveTo>
                <a:lnTo>
                  <a:pt x="13217" y="1686"/>
                </a:lnTo>
                <a:lnTo>
                  <a:pt x="12534" y="952"/>
                </a:lnTo>
                <a:lnTo>
                  <a:pt x="11176" y="0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7" name="bk object 207"/>
          <p:cNvSpPr/>
          <p:nvPr/>
        </p:nvSpPr>
        <p:spPr>
          <a:xfrm>
            <a:off x="7642089" y="4990872"/>
            <a:ext cx="12868" cy="2587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8" name="bk object 208"/>
          <p:cNvSpPr/>
          <p:nvPr/>
        </p:nvSpPr>
        <p:spPr>
          <a:xfrm>
            <a:off x="7642096" y="4990872"/>
            <a:ext cx="6191" cy="26194"/>
          </a:xfrm>
          <a:custGeom>
            <a:avLst/>
            <a:gdLst/>
            <a:ahLst/>
            <a:cxnLst/>
            <a:rect l="l" t="t" r="r" b="b"/>
            <a:pathLst>
              <a:path w="8254" h="34925">
                <a:moveTo>
                  <a:pt x="0" y="0"/>
                </a:moveTo>
                <a:lnTo>
                  <a:pt x="1435" y="914"/>
                </a:lnTo>
                <a:lnTo>
                  <a:pt x="2501" y="2032"/>
                </a:lnTo>
                <a:lnTo>
                  <a:pt x="3505" y="3352"/>
                </a:lnTo>
                <a:lnTo>
                  <a:pt x="4533" y="4660"/>
                </a:lnTo>
                <a:lnTo>
                  <a:pt x="5334" y="6083"/>
                </a:lnTo>
                <a:lnTo>
                  <a:pt x="7200" y="10668"/>
                </a:lnTo>
                <a:lnTo>
                  <a:pt x="7665" y="13881"/>
                </a:lnTo>
                <a:lnTo>
                  <a:pt x="7607" y="17233"/>
                </a:lnTo>
                <a:lnTo>
                  <a:pt x="0" y="34493"/>
                </a:lnTo>
                <a:lnTo>
                  <a:pt x="1473" y="33782"/>
                </a:lnTo>
                <a:lnTo>
                  <a:pt x="7886" y="17233"/>
                </a:lnTo>
                <a:lnTo>
                  <a:pt x="7886" y="13881"/>
                </a:lnTo>
                <a:lnTo>
                  <a:pt x="7365" y="10629"/>
                </a:lnTo>
                <a:lnTo>
                  <a:pt x="6083" y="7594"/>
                </a:lnTo>
                <a:lnTo>
                  <a:pt x="4851" y="4533"/>
                </a:lnTo>
                <a:lnTo>
                  <a:pt x="2794" y="1752"/>
                </a:lnTo>
                <a:lnTo>
                  <a:pt x="0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9" name="bk object 209"/>
          <p:cNvSpPr/>
          <p:nvPr/>
        </p:nvSpPr>
        <p:spPr>
          <a:xfrm>
            <a:off x="7627833" y="4992637"/>
            <a:ext cx="12859" cy="24288"/>
          </a:xfrm>
          <a:custGeom>
            <a:avLst/>
            <a:gdLst/>
            <a:ahLst/>
            <a:cxnLst/>
            <a:rect l="l" t="t" r="r" b="b"/>
            <a:pathLst>
              <a:path w="17145" h="32384">
                <a:moveTo>
                  <a:pt x="3890" y="4380"/>
                </a:moveTo>
                <a:lnTo>
                  <a:pt x="2946" y="5410"/>
                </a:lnTo>
                <a:lnTo>
                  <a:pt x="203" y="10452"/>
                </a:lnTo>
                <a:lnTo>
                  <a:pt x="0" y="14554"/>
                </a:lnTo>
                <a:lnTo>
                  <a:pt x="1676" y="21958"/>
                </a:lnTo>
                <a:lnTo>
                  <a:pt x="3619" y="25539"/>
                </a:lnTo>
                <a:lnTo>
                  <a:pt x="9626" y="30391"/>
                </a:lnTo>
                <a:lnTo>
                  <a:pt x="13334" y="31788"/>
                </a:lnTo>
                <a:lnTo>
                  <a:pt x="17106" y="32143"/>
                </a:lnTo>
                <a:lnTo>
                  <a:pt x="15163" y="31902"/>
                </a:lnTo>
                <a:lnTo>
                  <a:pt x="13373" y="31381"/>
                </a:lnTo>
                <a:lnTo>
                  <a:pt x="11658" y="30581"/>
                </a:lnTo>
                <a:lnTo>
                  <a:pt x="9867" y="29870"/>
                </a:lnTo>
                <a:lnTo>
                  <a:pt x="8318" y="28879"/>
                </a:lnTo>
                <a:lnTo>
                  <a:pt x="634" y="14478"/>
                </a:lnTo>
                <a:lnTo>
                  <a:pt x="1041" y="10693"/>
                </a:lnTo>
                <a:lnTo>
                  <a:pt x="1511" y="8902"/>
                </a:lnTo>
                <a:lnTo>
                  <a:pt x="2425" y="7277"/>
                </a:lnTo>
                <a:lnTo>
                  <a:pt x="3890" y="4380"/>
                </a:lnTo>
                <a:close/>
              </a:path>
              <a:path w="17145" h="32384">
                <a:moveTo>
                  <a:pt x="8398" y="1034"/>
                </a:moveTo>
                <a:lnTo>
                  <a:pt x="7315" y="1511"/>
                </a:lnTo>
                <a:lnTo>
                  <a:pt x="4140" y="3886"/>
                </a:lnTo>
                <a:lnTo>
                  <a:pt x="3890" y="4380"/>
                </a:lnTo>
                <a:lnTo>
                  <a:pt x="4343" y="3886"/>
                </a:lnTo>
                <a:lnTo>
                  <a:pt x="7315" y="1587"/>
                </a:lnTo>
                <a:lnTo>
                  <a:pt x="8398" y="1034"/>
                </a:lnTo>
                <a:close/>
              </a:path>
              <a:path w="17145" h="32384">
                <a:moveTo>
                  <a:pt x="10744" y="0"/>
                </a:moveTo>
                <a:lnTo>
                  <a:pt x="9029" y="711"/>
                </a:lnTo>
                <a:lnTo>
                  <a:pt x="8398" y="1034"/>
                </a:lnTo>
                <a:lnTo>
                  <a:pt x="10744" y="0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0" name="bk object 210"/>
          <p:cNvSpPr/>
          <p:nvPr/>
        </p:nvSpPr>
        <p:spPr>
          <a:xfrm>
            <a:off x="7627839" y="4990872"/>
            <a:ext cx="12821" cy="25879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1" name="bk object 211"/>
          <p:cNvSpPr/>
          <p:nvPr/>
        </p:nvSpPr>
        <p:spPr>
          <a:xfrm>
            <a:off x="7634758" y="4990872"/>
            <a:ext cx="6191" cy="26194"/>
          </a:xfrm>
          <a:custGeom>
            <a:avLst/>
            <a:gdLst/>
            <a:ahLst/>
            <a:cxnLst/>
            <a:rect l="l" t="t" r="r" b="b"/>
            <a:pathLst>
              <a:path w="8254" h="34925">
                <a:moveTo>
                  <a:pt x="7874" y="0"/>
                </a:moveTo>
                <a:lnTo>
                  <a:pt x="0" y="13881"/>
                </a:lnTo>
                <a:lnTo>
                  <a:pt x="76" y="20574"/>
                </a:lnTo>
                <a:lnTo>
                  <a:pt x="7874" y="34493"/>
                </a:lnTo>
                <a:lnTo>
                  <a:pt x="6324" y="33743"/>
                </a:lnTo>
                <a:lnTo>
                  <a:pt x="5130" y="32512"/>
                </a:lnTo>
                <a:lnTo>
                  <a:pt x="4216" y="31153"/>
                </a:lnTo>
                <a:lnTo>
                  <a:pt x="3225" y="29959"/>
                </a:lnTo>
                <a:lnTo>
                  <a:pt x="2425" y="28448"/>
                </a:lnTo>
                <a:lnTo>
                  <a:pt x="723" y="23876"/>
                </a:lnTo>
                <a:lnTo>
                  <a:pt x="317" y="20574"/>
                </a:lnTo>
                <a:lnTo>
                  <a:pt x="244" y="13881"/>
                </a:lnTo>
                <a:lnTo>
                  <a:pt x="650" y="10629"/>
                </a:lnTo>
                <a:lnTo>
                  <a:pt x="2463" y="6083"/>
                </a:lnTo>
                <a:lnTo>
                  <a:pt x="3263" y="4660"/>
                </a:lnTo>
                <a:lnTo>
                  <a:pt x="4292" y="3352"/>
                </a:lnTo>
                <a:lnTo>
                  <a:pt x="5295" y="2032"/>
                </a:lnTo>
                <a:lnTo>
                  <a:pt x="6451" y="914"/>
                </a:lnTo>
                <a:lnTo>
                  <a:pt x="7874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2" name="bk object 212"/>
          <p:cNvSpPr/>
          <p:nvPr/>
        </p:nvSpPr>
        <p:spPr>
          <a:xfrm>
            <a:off x="7628763" y="4990755"/>
            <a:ext cx="25241" cy="9049"/>
          </a:xfrm>
          <a:custGeom>
            <a:avLst/>
            <a:gdLst/>
            <a:ahLst/>
            <a:cxnLst/>
            <a:rect l="l" t="t" r="r" b="b"/>
            <a:pathLst>
              <a:path w="33654" h="12065">
                <a:moveTo>
                  <a:pt x="20866" y="279"/>
                </a:moveTo>
                <a:lnTo>
                  <a:pt x="20281" y="279"/>
                </a:lnTo>
                <a:lnTo>
                  <a:pt x="23952" y="1511"/>
                </a:lnTo>
                <a:lnTo>
                  <a:pt x="26885" y="3505"/>
                </a:lnTo>
                <a:lnTo>
                  <a:pt x="33413" y="11772"/>
                </a:lnTo>
                <a:lnTo>
                  <a:pt x="33172" y="9982"/>
                </a:lnTo>
                <a:lnTo>
                  <a:pt x="26974" y="3340"/>
                </a:lnTo>
                <a:lnTo>
                  <a:pt x="23952" y="1308"/>
                </a:lnTo>
                <a:lnTo>
                  <a:pt x="20866" y="279"/>
                </a:lnTo>
                <a:close/>
              </a:path>
              <a:path w="33654" h="12065">
                <a:moveTo>
                  <a:pt x="16700" y="0"/>
                </a:moveTo>
                <a:lnTo>
                  <a:pt x="0" y="11658"/>
                </a:lnTo>
                <a:lnTo>
                  <a:pt x="635" y="9982"/>
                </a:lnTo>
                <a:lnTo>
                  <a:pt x="1473" y="8509"/>
                </a:lnTo>
                <a:lnTo>
                  <a:pt x="20281" y="279"/>
                </a:lnTo>
                <a:lnTo>
                  <a:pt x="20866" y="279"/>
                </a:lnTo>
                <a:lnTo>
                  <a:pt x="20370" y="114"/>
                </a:lnTo>
                <a:lnTo>
                  <a:pt x="16700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3" name="bk object 213"/>
          <p:cNvSpPr/>
          <p:nvPr/>
        </p:nvSpPr>
        <p:spPr>
          <a:xfrm>
            <a:off x="7657252" y="4998624"/>
            <a:ext cx="49807" cy="4350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4" name="bk object 214"/>
          <p:cNvSpPr/>
          <p:nvPr/>
        </p:nvSpPr>
        <p:spPr>
          <a:xfrm>
            <a:off x="7666608" y="5018025"/>
            <a:ext cx="12383" cy="21907"/>
          </a:xfrm>
          <a:custGeom>
            <a:avLst/>
            <a:gdLst/>
            <a:ahLst/>
            <a:cxnLst/>
            <a:rect l="l" t="t" r="r" b="b"/>
            <a:pathLst>
              <a:path w="16509" h="29209">
                <a:moveTo>
                  <a:pt x="7058" y="0"/>
                </a:moveTo>
                <a:lnTo>
                  <a:pt x="5749" y="685"/>
                </a:lnTo>
                <a:lnTo>
                  <a:pt x="3921" y="2070"/>
                </a:lnTo>
                <a:lnTo>
                  <a:pt x="3565" y="2311"/>
                </a:lnTo>
                <a:lnTo>
                  <a:pt x="0" y="12534"/>
                </a:lnTo>
                <a:lnTo>
                  <a:pt x="98" y="13322"/>
                </a:lnTo>
                <a:lnTo>
                  <a:pt x="504" y="15913"/>
                </a:lnTo>
                <a:lnTo>
                  <a:pt x="1889" y="18097"/>
                </a:lnTo>
                <a:lnTo>
                  <a:pt x="2576" y="20726"/>
                </a:lnTo>
                <a:lnTo>
                  <a:pt x="2892" y="21564"/>
                </a:lnTo>
                <a:lnTo>
                  <a:pt x="3044" y="22479"/>
                </a:lnTo>
                <a:lnTo>
                  <a:pt x="3159" y="23990"/>
                </a:lnTo>
                <a:lnTo>
                  <a:pt x="3286" y="24701"/>
                </a:lnTo>
                <a:lnTo>
                  <a:pt x="3353" y="25628"/>
                </a:lnTo>
                <a:lnTo>
                  <a:pt x="3476" y="26733"/>
                </a:lnTo>
                <a:lnTo>
                  <a:pt x="3679" y="27216"/>
                </a:lnTo>
                <a:lnTo>
                  <a:pt x="3717" y="27609"/>
                </a:lnTo>
                <a:lnTo>
                  <a:pt x="3844" y="27813"/>
                </a:lnTo>
                <a:lnTo>
                  <a:pt x="5153" y="29197"/>
                </a:lnTo>
                <a:lnTo>
                  <a:pt x="7858" y="27216"/>
                </a:lnTo>
                <a:lnTo>
                  <a:pt x="8848" y="26619"/>
                </a:lnTo>
                <a:lnTo>
                  <a:pt x="9293" y="26225"/>
                </a:lnTo>
                <a:lnTo>
                  <a:pt x="9725" y="25933"/>
                </a:lnTo>
                <a:lnTo>
                  <a:pt x="10118" y="25628"/>
                </a:lnTo>
                <a:lnTo>
                  <a:pt x="10321" y="25501"/>
                </a:lnTo>
                <a:lnTo>
                  <a:pt x="11210" y="24701"/>
                </a:lnTo>
                <a:lnTo>
                  <a:pt x="11566" y="24345"/>
                </a:lnTo>
                <a:lnTo>
                  <a:pt x="11884" y="23990"/>
                </a:lnTo>
                <a:lnTo>
                  <a:pt x="12595" y="23317"/>
                </a:lnTo>
                <a:lnTo>
                  <a:pt x="13245" y="22479"/>
                </a:lnTo>
                <a:lnTo>
                  <a:pt x="13712" y="21805"/>
                </a:lnTo>
                <a:lnTo>
                  <a:pt x="13992" y="21285"/>
                </a:lnTo>
                <a:lnTo>
                  <a:pt x="14398" y="20688"/>
                </a:lnTo>
                <a:lnTo>
                  <a:pt x="14576" y="20129"/>
                </a:lnTo>
                <a:lnTo>
                  <a:pt x="14982" y="19418"/>
                </a:lnTo>
                <a:lnTo>
                  <a:pt x="15097" y="18618"/>
                </a:lnTo>
                <a:lnTo>
                  <a:pt x="15376" y="17907"/>
                </a:lnTo>
                <a:lnTo>
                  <a:pt x="15973" y="16598"/>
                </a:lnTo>
                <a:lnTo>
                  <a:pt x="16100" y="14401"/>
                </a:lnTo>
                <a:lnTo>
                  <a:pt x="16370" y="13322"/>
                </a:lnTo>
                <a:lnTo>
                  <a:pt x="16494" y="11938"/>
                </a:lnTo>
                <a:lnTo>
                  <a:pt x="16379" y="8229"/>
                </a:lnTo>
                <a:lnTo>
                  <a:pt x="16290" y="6959"/>
                </a:lnTo>
                <a:lnTo>
                  <a:pt x="16100" y="5854"/>
                </a:lnTo>
                <a:lnTo>
                  <a:pt x="15782" y="4889"/>
                </a:lnTo>
                <a:lnTo>
                  <a:pt x="15541" y="3746"/>
                </a:lnTo>
                <a:lnTo>
                  <a:pt x="10321" y="241"/>
                </a:lnTo>
                <a:lnTo>
                  <a:pt x="10080" y="127"/>
                </a:lnTo>
                <a:lnTo>
                  <a:pt x="7058" y="0"/>
                </a:lnTo>
                <a:close/>
              </a:path>
            </a:pathLst>
          </a:custGeom>
          <a:solidFill>
            <a:srgbClr val="D33F2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5" name="bk object 215"/>
          <p:cNvSpPr/>
          <p:nvPr/>
        </p:nvSpPr>
        <p:spPr>
          <a:xfrm>
            <a:off x="7647192" y="5018027"/>
            <a:ext cx="31760" cy="2547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6" name="bk object 216"/>
          <p:cNvSpPr/>
          <p:nvPr/>
        </p:nvSpPr>
        <p:spPr>
          <a:xfrm>
            <a:off x="7652875" y="5034257"/>
            <a:ext cx="2858" cy="2381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2057" y="0"/>
                </a:moveTo>
                <a:lnTo>
                  <a:pt x="1739" y="165"/>
                </a:lnTo>
                <a:lnTo>
                  <a:pt x="1422" y="914"/>
                </a:lnTo>
                <a:lnTo>
                  <a:pt x="673" y="914"/>
                </a:lnTo>
                <a:lnTo>
                  <a:pt x="0" y="1358"/>
                </a:lnTo>
                <a:lnTo>
                  <a:pt x="152" y="1473"/>
                </a:lnTo>
                <a:lnTo>
                  <a:pt x="1219" y="1638"/>
                </a:lnTo>
                <a:lnTo>
                  <a:pt x="1135" y="1790"/>
                </a:lnTo>
                <a:lnTo>
                  <a:pt x="1028" y="3136"/>
                </a:lnTo>
                <a:lnTo>
                  <a:pt x="1346" y="2197"/>
                </a:lnTo>
                <a:lnTo>
                  <a:pt x="2057" y="2108"/>
                </a:lnTo>
                <a:lnTo>
                  <a:pt x="2768" y="1955"/>
                </a:lnTo>
                <a:lnTo>
                  <a:pt x="3337" y="1955"/>
                </a:lnTo>
                <a:lnTo>
                  <a:pt x="3378" y="1790"/>
                </a:lnTo>
                <a:lnTo>
                  <a:pt x="2768" y="1270"/>
                </a:lnTo>
                <a:lnTo>
                  <a:pt x="3251" y="965"/>
                </a:lnTo>
                <a:lnTo>
                  <a:pt x="3771" y="749"/>
                </a:lnTo>
                <a:lnTo>
                  <a:pt x="2425" y="723"/>
                </a:lnTo>
                <a:lnTo>
                  <a:pt x="2057" y="0"/>
                </a:lnTo>
                <a:close/>
              </a:path>
              <a:path w="3809" h="3175">
                <a:moveTo>
                  <a:pt x="3337" y="1955"/>
                </a:moveTo>
                <a:lnTo>
                  <a:pt x="2768" y="1955"/>
                </a:lnTo>
                <a:lnTo>
                  <a:pt x="3136" y="2514"/>
                </a:lnTo>
                <a:lnTo>
                  <a:pt x="3251" y="2311"/>
                </a:lnTo>
                <a:lnTo>
                  <a:pt x="3337" y="1955"/>
                </a:lnTo>
                <a:close/>
              </a:path>
              <a:path w="3809" h="3175">
                <a:moveTo>
                  <a:pt x="3047" y="406"/>
                </a:moveTo>
                <a:lnTo>
                  <a:pt x="2425" y="723"/>
                </a:lnTo>
                <a:lnTo>
                  <a:pt x="3718" y="723"/>
                </a:lnTo>
                <a:lnTo>
                  <a:pt x="3047" y="406"/>
                </a:lnTo>
                <a:close/>
              </a:path>
            </a:pathLst>
          </a:custGeom>
          <a:solidFill>
            <a:srgbClr val="265C2D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7" name="bk object 217"/>
          <p:cNvSpPr/>
          <p:nvPr/>
        </p:nvSpPr>
        <p:spPr>
          <a:xfrm>
            <a:off x="7620524" y="4955524"/>
            <a:ext cx="14649" cy="22726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8" name="bk object 218"/>
          <p:cNvSpPr/>
          <p:nvPr/>
        </p:nvSpPr>
        <p:spPr>
          <a:xfrm>
            <a:off x="7654033" y="5034976"/>
            <a:ext cx="953" cy="476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876" y="317"/>
                </a:moveTo>
                <a:lnTo>
                  <a:pt x="673" y="520"/>
                </a:lnTo>
                <a:lnTo>
                  <a:pt x="482" y="596"/>
                </a:lnTo>
                <a:lnTo>
                  <a:pt x="203" y="634"/>
                </a:lnTo>
                <a:lnTo>
                  <a:pt x="38" y="596"/>
                </a:lnTo>
                <a:lnTo>
                  <a:pt x="0" y="431"/>
                </a:lnTo>
                <a:lnTo>
                  <a:pt x="114" y="203"/>
                </a:lnTo>
                <a:lnTo>
                  <a:pt x="393" y="38"/>
                </a:lnTo>
                <a:lnTo>
                  <a:pt x="634" y="0"/>
                </a:lnTo>
                <a:lnTo>
                  <a:pt x="800" y="152"/>
                </a:lnTo>
                <a:lnTo>
                  <a:pt x="876" y="317"/>
                </a:lnTo>
                <a:close/>
              </a:path>
            </a:pathLst>
          </a:custGeom>
          <a:ln w="3175">
            <a:solidFill>
              <a:srgbClr val="4F9D46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9" name="bk object 219"/>
          <p:cNvSpPr/>
          <p:nvPr/>
        </p:nvSpPr>
        <p:spPr>
          <a:xfrm>
            <a:off x="7577442" y="4998624"/>
            <a:ext cx="58273" cy="43901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0" name="bk object 220"/>
          <p:cNvSpPr/>
          <p:nvPr/>
        </p:nvSpPr>
        <p:spPr>
          <a:xfrm>
            <a:off x="7643792" y="4974261"/>
            <a:ext cx="4267" cy="1130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1" name="bk object 221"/>
          <p:cNvSpPr/>
          <p:nvPr/>
        </p:nvSpPr>
        <p:spPr>
          <a:xfrm>
            <a:off x="7616437" y="4885068"/>
            <a:ext cx="0" cy="38576"/>
          </a:xfrm>
          <a:custGeom>
            <a:avLst/>
            <a:gdLst/>
            <a:ahLst/>
            <a:cxnLst/>
            <a:rect l="l" t="t" r="r" b="b"/>
            <a:pathLst>
              <a:path h="51434">
                <a:moveTo>
                  <a:pt x="0" y="51366"/>
                </a:moveTo>
                <a:lnTo>
                  <a:pt x="0" y="0"/>
                </a:lnTo>
                <a:lnTo>
                  <a:pt x="0" y="51366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2" name="bk object 222"/>
          <p:cNvSpPr/>
          <p:nvPr/>
        </p:nvSpPr>
        <p:spPr>
          <a:xfrm>
            <a:off x="7613990" y="4885190"/>
            <a:ext cx="3810" cy="20479"/>
          </a:xfrm>
          <a:custGeom>
            <a:avLst/>
            <a:gdLst/>
            <a:ahLst/>
            <a:cxnLst/>
            <a:rect l="l" t="t" r="r" b="b"/>
            <a:pathLst>
              <a:path w="5079" h="27304">
                <a:moveTo>
                  <a:pt x="2705" y="0"/>
                </a:moveTo>
                <a:lnTo>
                  <a:pt x="914" y="152"/>
                </a:lnTo>
                <a:lnTo>
                  <a:pt x="0" y="6248"/>
                </a:lnTo>
                <a:lnTo>
                  <a:pt x="1270" y="21043"/>
                </a:lnTo>
                <a:lnTo>
                  <a:pt x="3225" y="26898"/>
                </a:lnTo>
                <a:lnTo>
                  <a:pt x="5054" y="26733"/>
                </a:lnTo>
                <a:lnTo>
                  <a:pt x="4473" y="20143"/>
                </a:lnTo>
                <a:lnTo>
                  <a:pt x="3898" y="14295"/>
                </a:lnTo>
                <a:lnTo>
                  <a:pt x="3315" y="7982"/>
                </a:lnTo>
                <a:lnTo>
                  <a:pt x="270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3" name="bk object 223"/>
          <p:cNvSpPr/>
          <p:nvPr/>
        </p:nvSpPr>
        <p:spPr>
          <a:xfrm>
            <a:off x="7610247" y="4890952"/>
            <a:ext cx="0" cy="39052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480"/>
                </a:moveTo>
                <a:lnTo>
                  <a:pt x="0" y="0"/>
                </a:lnTo>
                <a:lnTo>
                  <a:pt x="0" y="5148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4" name="bk object 224"/>
          <p:cNvSpPr/>
          <p:nvPr/>
        </p:nvSpPr>
        <p:spPr>
          <a:xfrm>
            <a:off x="7607815" y="4891241"/>
            <a:ext cx="6191" cy="19526"/>
          </a:xfrm>
          <a:custGeom>
            <a:avLst/>
            <a:gdLst/>
            <a:ahLst/>
            <a:cxnLst/>
            <a:rect l="l" t="t" r="r" b="b"/>
            <a:pathLst>
              <a:path w="8254" h="26034">
                <a:moveTo>
                  <a:pt x="6489" y="0"/>
                </a:moveTo>
                <a:lnTo>
                  <a:pt x="4622" y="7510"/>
                </a:lnTo>
                <a:lnTo>
                  <a:pt x="1581" y="18902"/>
                </a:lnTo>
                <a:lnTo>
                  <a:pt x="0" y="25069"/>
                </a:lnTo>
                <a:lnTo>
                  <a:pt x="1714" y="25514"/>
                </a:lnTo>
                <a:lnTo>
                  <a:pt x="4610" y="20294"/>
                </a:lnTo>
                <a:lnTo>
                  <a:pt x="6324" y="13373"/>
                </a:lnTo>
                <a:lnTo>
                  <a:pt x="8229" y="6413"/>
                </a:lnTo>
                <a:lnTo>
                  <a:pt x="8229" y="368"/>
                </a:lnTo>
                <a:lnTo>
                  <a:pt x="6489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5" name="bk object 225"/>
          <p:cNvSpPr/>
          <p:nvPr/>
        </p:nvSpPr>
        <p:spPr>
          <a:xfrm>
            <a:off x="7612859" y="4903659"/>
            <a:ext cx="6191" cy="20003"/>
          </a:xfrm>
          <a:custGeom>
            <a:avLst/>
            <a:gdLst/>
            <a:ahLst/>
            <a:cxnLst/>
            <a:rect l="l" t="t" r="r" b="b"/>
            <a:pathLst>
              <a:path w="8254" h="26670">
                <a:moveTo>
                  <a:pt x="1752" y="0"/>
                </a:moveTo>
                <a:lnTo>
                  <a:pt x="114" y="393"/>
                </a:lnTo>
                <a:lnTo>
                  <a:pt x="0" y="6527"/>
                </a:lnTo>
                <a:lnTo>
                  <a:pt x="3263" y="20967"/>
                </a:lnTo>
                <a:lnTo>
                  <a:pt x="6007" y="26581"/>
                </a:lnTo>
                <a:lnTo>
                  <a:pt x="7797" y="26136"/>
                </a:lnTo>
                <a:lnTo>
                  <a:pt x="6294" y="19686"/>
                </a:lnTo>
                <a:lnTo>
                  <a:pt x="4922" y="13977"/>
                </a:lnTo>
                <a:lnTo>
                  <a:pt x="3477" y="7814"/>
                </a:lnTo>
                <a:lnTo>
                  <a:pt x="1752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6" name="bk object 226"/>
          <p:cNvSpPr/>
          <p:nvPr/>
        </p:nvSpPr>
        <p:spPr>
          <a:xfrm>
            <a:off x="7609457" y="4910131"/>
            <a:ext cx="4286" cy="19526"/>
          </a:xfrm>
          <a:custGeom>
            <a:avLst/>
            <a:gdLst/>
            <a:ahLst/>
            <a:cxnLst/>
            <a:rect l="l" t="t" r="r" b="b"/>
            <a:pathLst>
              <a:path w="5715" h="26034">
                <a:moveTo>
                  <a:pt x="2933" y="0"/>
                </a:moveTo>
                <a:lnTo>
                  <a:pt x="2169" y="7656"/>
                </a:lnTo>
                <a:lnTo>
                  <a:pt x="1452" y="13733"/>
                </a:lnTo>
                <a:lnTo>
                  <a:pt x="635" y="20294"/>
                </a:lnTo>
                <a:lnTo>
                  <a:pt x="0" y="25742"/>
                </a:lnTo>
                <a:lnTo>
                  <a:pt x="1866" y="25907"/>
                </a:lnTo>
                <a:lnTo>
                  <a:pt x="3937" y="20294"/>
                </a:lnTo>
                <a:lnTo>
                  <a:pt x="5537" y="6095"/>
                </a:lnTo>
                <a:lnTo>
                  <a:pt x="4762" y="126"/>
                </a:lnTo>
                <a:lnTo>
                  <a:pt x="2933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7" name="bk object 227"/>
          <p:cNvSpPr/>
          <p:nvPr/>
        </p:nvSpPr>
        <p:spPr>
          <a:xfrm>
            <a:off x="7614224" y="4919355"/>
            <a:ext cx="9525" cy="18574"/>
          </a:xfrm>
          <a:custGeom>
            <a:avLst/>
            <a:gdLst/>
            <a:ahLst/>
            <a:cxnLst/>
            <a:rect l="l" t="t" r="r" b="b"/>
            <a:pathLst>
              <a:path w="12700" h="24765">
                <a:moveTo>
                  <a:pt x="3149" y="0"/>
                </a:moveTo>
                <a:lnTo>
                  <a:pt x="1562" y="635"/>
                </a:lnTo>
                <a:lnTo>
                  <a:pt x="0" y="1231"/>
                </a:lnTo>
                <a:lnTo>
                  <a:pt x="889" y="6997"/>
                </a:lnTo>
                <a:lnTo>
                  <a:pt x="6134" y="19964"/>
                </a:lnTo>
                <a:lnTo>
                  <a:pt x="9512" y="24701"/>
                </a:lnTo>
                <a:lnTo>
                  <a:pt x="11061" y="24066"/>
                </a:lnTo>
                <a:lnTo>
                  <a:pt x="12611" y="23469"/>
                </a:lnTo>
                <a:lnTo>
                  <a:pt x="11785" y="17741"/>
                </a:lnTo>
                <a:lnTo>
                  <a:pt x="6565" y="4686"/>
                </a:lnTo>
                <a:lnTo>
                  <a:pt x="3149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8" name="bk object 228"/>
          <p:cNvSpPr/>
          <p:nvPr/>
        </p:nvSpPr>
        <p:spPr>
          <a:xfrm>
            <a:off x="7614229" y="4919832"/>
            <a:ext cx="8573" cy="18098"/>
          </a:xfrm>
          <a:custGeom>
            <a:avLst/>
            <a:gdLst/>
            <a:ahLst/>
            <a:cxnLst/>
            <a:rect l="l" t="t" r="r" b="b"/>
            <a:pathLst>
              <a:path w="11429" h="24129">
                <a:moveTo>
                  <a:pt x="1549" y="0"/>
                </a:moveTo>
                <a:lnTo>
                  <a:pt x="0" y="596"/>
                </a:lnTo>
                <a:lnTo>
                  <a:pt x="876" y="6362"/>
                </a:lnTo>
                <a:lnTo>
                  <a:pt x="6121" y="19329"/>
                </a:lnTo>
                <a:lnTo>
                  <a:pt x="9512" y="24066"/>
                </a:lnTo>
                <a:lnTo>
                  <a:pt x="11061" y="23431"/>
                </a:lnTo>
                <a:lnTo>
                  <a:pt x="7632" y="14833"/>
                </a:lnTo>
                <a:lnTo>
                  <a:pt x="5727" y="10858"/>
                </a:lnTo>
                <a:lnTo>
                  <a:pt x="1549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9" name="bk object 229"/>
          <p:cNvSpPr/>
          <p:nvPr/>
        </p:nvSpPr>
        <p:spPr>
          <a:xfrm>
            <a:off x="7611930" y="4926126"/>
            <a:ext cx="5239" cy="18574"/>
          </a:xfrm>
          <a:custGeom>
            <a:avLst/>
            <a:gdLst/>
            <a:ahLst/>
            <a:cxnLst/>
            <a:rect l="l" t="t" r="r" b="b"/>
            <a:pathLst>
              <a:path w="6984" h="24765">
                <a:moveTo>
                  <a:pt x="4508" y="0"/>
                </a:moveTo>
                <a:lnTo>
                  <a:pt x="1155" y="165"/>
                </a:lnTo>
                <a:lnTo>
                  <a:pt x="0" y="5765"/>
                </a:lnTo>
                <a:lnTo>
                  <a:pt x="279" y="12534"/>
                </a:lnTo>
                <a:lnTo>
                  <a:pt x="596" y="19253"/>
                </a:lnTo>
                <a:lnTo>
                  <a:pt x="2235" y="24676"/>
                </a:lnTo>
                <a:lnTo>
                  <a:pt x="3949" y="24549"/>
                </a:lnTo>
                <a:lnTo>
                  <a:pt x="5575" y="24472"/>
                </a:lnTo>
                <a:lnTo>
                  <a:pt x="6769" y="18897"/>
                </a:lnTo>
                <a:lnTo>
                  <a:pt x="6489" y="12128"/>
                </a:lnTo>
                <a:lnTo>
                  <a:pt x="6172" y="5410"/>
                </a:lnTo>
                <a:lnTo>
                  <a:pt x="4508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0" name="bk object 230"/>
          <p:cNvSpPr/>
          <p:nvPr/>
        </p:nvSpPr>
        <p:spPr>
          <a:xfrm>
            <a:off x="7614051" y="4926123"/>
            <a:ext cx="3334" cy="18574"/>
          </a:xfrm>
          <a:custGeom>
            <a:avLst/>
            <a:gdLst/>
            <a:ahLst/>
            <a:cxnLst/>
            <a:rect l="l" t="t" r="r" b="b"/>
            <a:pathLst>
              <a:path w="4445" h="24765">
                <a:moveTo>
                  <a:pt x="1676" y="0"/>
                </a:moveTo>
                <a:lnTo>
                  <a:pt x="0" y="76"/>
                </a:lnTo>
                <a:lnTo>
                  <a:pt x="761" y="11264"/>
                </a:lnTo>
                <a:lnTo>
                  <a:pt x="596" y="15557"/>
                </a:lnTo>
                <a:lnTo>
                  <a:pt x="1117" y="24549"/>
                </a:lnTo>
                <a:lnTo>
                  <a:pt x="2743" y="24472"/>
                </a:lnTo>
                <a:lnTo>
                  <a:pt x="3936" y="18910"/>
                </a:lnTo>
                <a:lnTo>
                  <a:pt x="3616" y="11264"/>
                </a:lnTo>
                <a:lnTo>
                  <a:pt x="3340" y="5410"/>
                </a:lnTo>
                <a:lnTo>
                  <a:pt x="1676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1" name="bk object 231"/>
          <p:cNvSpPr/>
          <p:nvPr/>
        </p:nvSpPr>
        <p:spPr>
          <a:xfrm>
            <a:off x="7616886" y="4936357"/>
            <a:ext cx="10953" cy="18098"/>
          </a:xfrm>
          <a:custGeom>
            <a:avLst/>
            <a:gdLst/>
            <a:ahLst/>
            <a:cxnLst/>
            <a:rect l="l" t="t" r="r" b="b"/>
            <a:pathLst>
              <a:path w="14604" h="24129">
                <a:moveTo>
                  <a:pt x="2984" y="0"/>
                </a:moveTo>
                <a:lnTo>
                  <a:pt x="1473" y="800"/>
                </a:lnTo>
                <a:lnTo>
                  <a:pt x="0" y="1511"/>
                </a:lnTo>
                <a:lnTo>
                  <a:pt x="1346" y="7251"/>
                </a:lnTo>
                <a:lnTo>
                  <a:pt x="4457" y="13449"/>
                </a:lnTo>
                <a:lnTo>
                  <a:pt x="7632" y="19697"/>
                </a:lnTo>
                <a:lnTo>
                  <a:pt x="11455" y="24117"/>
                </a:lnTo>
                <a:lnTo>
                  <a:pt x="13004" y="23431"/>
                </a:lnTo>
                <a:lnTo>
                  <a:pt x="14477" y="22567"/>
                </a:lnTo>
                <a:lnTo>
                  <a:pt x="13080" y="16954"/>
                </a:lnTo>
                <a:lnTo>
                  <a:pt x="6730" y="4457"/>
                </a:lnTo>
                <a:lnTo>
                  <a:pt x="2984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2" name="bk object 232"/>
          <p:cNvSpPr/>
          <p:nvPr/>
        </p:nvSpPr>
        <p:spPr>
          <a:xfrm>
            <a:off x="7616888" y="4936961"/>
            <a:ext cx="10001" cy="17621"/>
          </a:xfrm>
          <a:custGeom>
            <a:avLst/>
            <a:gdLst/>
            <a:ahLst/>
            <a:cxnLst/>
            <a:rect l="l" t="t" r="r" b="b"/>
            <a:pathLst>
              <a:path w="13334" h="23495">
                <a:moveTo>
                  <a:pt x="1473" y="0"/>
                </a:moveTo>
                <a:lnTo>
                  <a:pt x="0" y="711"/>
                </a:lnTo>
                <a:lnTo>
                  <a:pt x="1346" y="6438"/>
                </a:lnTo>
                <a:lnTo>
                  <a:pt x="4457" y="12649"/>
                </a:lnTo>
                <a:lnTo>
                  <a:pt x="7632" y="18897"/>
                </a:lnTo>
                <a:lnTo>
                  <a:pt x="11455" y="23304"/>
                </a:lnTo>
                <a:lnTo>
                  <a:pt x="13004" y="22631"/>
                </a:lnTo>
                <a:lnTo>
                  <a:pt x="8826" y="14236"/>
                </a:lnTo>
                <a:lnTo>
                  <a:pt x="6565" y="10464"/>
                </a:lnTo>
                <a:lnTo>
                  <a:pt x="1473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3" name="bk object 233"/>
          <p:cNvSpPr/>
          <p:nvPr/>
        </p:nvSpPr>
        <p:spPr>
          <a:xfrm>
            <a:off x="7616110" y="4944687"/>
            <a:ext cx="7144" cy="18574"/>
          </a:xfrm>
          <a:custGeom>
            <a:avLst/>
            <a:gdLst/>
            <a:ahLst/>
            <a:cxnLst/>
            <a:rect l="l" t="t" r="r" b="b"/>
            <a:pathLst>
              <a:path w="9525" h="24765">
                <a:moveTo>
                  <a:pt x="3378" y="0"/>
                </a:moveTo>
                <a:lnTo>
                  <a:pt x="1701" y="431"/>
                </a:lnTo>
                <a:lnTo>
                  <a:pt x="0" y="838"/>
                </a:lnTo>
                <a:lnTo>
                  <a:pt x="0" y="6438"/>
                </a:lnTo>
                <a:lnTo>
                  <a:pt x="1435" y="13042"/>
                </a:lnTo>
                <a:lnTo>
                  <a:pt x="3022" y="19608"/>
                </a:lnTo>
                <a:lnTo>
                  <a:pt x="5524" y="24663"/>
                </a:lnTo>
                <a:lnTo>
                  <a:pt x="7200" y="24307"/>
                </a:lnTo>
                <a:lnTo>
                  <a:pt x="8864" y="23825"/>
                </a:lnTo>
                <a:lnTo>
                  <a:pt x="8953" y="18224"/>
                </a:lnTo>
                <a:lnTo>
                  <a:pt x="5892" y="5016"/>
                </a:lnTo>
                <a:lnTo>
                  <a:pt x="3378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4" name="bk object 234"/>
          <p:cNvSpPr/>
          <p:nvPr/>
        </p:nvSpPr>
        <p:spPr>
          <a:xfrm>
            <a:off x="7617387" y="4944685"/>
            <a:ext cx="5715" cy="18574"/>
          </a:xfrm>
          <a:custGeom>
            <a:avLst/>
            <a:gdLst/>
            <a:ahLst/>
            <a:cxnLst/>
            <a:rect l="l" t="t" r="r" b="b"/>
            <a:pathLst>
              <a:path w="7620" h="24765">
                <a:moveTo>
                  <a:pt x="1676" y="0"/>
                </a:moveTo>
                <a:lnTo>
                  <a:pt x="0" y="444"/>
                </a:lnTo>
                <a:lnTo>
                  <a:pt x="2793" y="11341"/>
                </a:lnTo>
                <a:lnTo>
                  <a:pt x="3390" y="15595"/>
                </a:lnTo>
                <a:lnTo>
                  <a:pt x="5499" y="24307"/>
                </a:lnTo>
                <a:lnTo>
                  <a:pt x="7162" y="23825"/>
                </a:lnTo>
                <a:lnTo>
                  <a:pt x="7251" y="18224"/>
                </a:lnTo>
                <a:lnTo>
                  <a:pt x="5665" y="11341"/>
                </a:lnTo>
                <a:lnTo>
                  <a:pt x="4178" y="5016"/>
                </a:lnTo>
                <a:lnTo>
                  <a:pt x="1676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5" name="bk object 235"/>
          <p:cNvSpPr/>
          <p:nvPr/>
        </p:nvSpPr>
        <p:spPr>
          <a:xfrm>
            <a:off x="7622344" y="4952984"/>
            <a:ext cx="13335" cy="17145"/>
          </a:xfrm>
          <a:custGeom>
            <a:avLst/>
            <a:gdLst/>
            <a:ahLst/>
            <a:cxnLst/>
            <a:rect l="l" t="t" r="r" b="b"/>
            <a:pathLst>
              <a:path w="17779" h="22859">
                <a:moveTo>
                  <a:pt x="2705" y="0"/>
                </a:moveTo>
                <a:lnTo>
                  <a:pt x="1346" y="952"/>
                </a:lnTo>
                <a:lnTo>
                  <a:pt x="0" y="1981"/>
                </a:lnTo>
                <a:lnTo>
                  <a:pt x="2235" y="7391"/>
                </a:lnTo>
                <a:lnTo>
                  <a:pt x="6413" y="12928"/>
                </a:lnTo>
                <a:lnTo>
                  <a:pt x="10617" y="18605"/>
                </a:lnTo>
                <a:lnTo>
                  <a:pt x="15049" y="22275"/>
                </a:lnTo>
                <a:lnTo>
                  <a:pt x="16433" y="21247"/>
                </a:lnTo>
                <a:lnTo>
                  <a:pt x="17779" y="20320"/>
                </a:lnTo>
                <a:lnTo>
                  <a:pt x="15481" y="14947"/>
                </a:lnTo>
                <a:lnTo>
                  <a:pt x="11379" y="9347"/>
                </a:lnTo>
                <a:lnTo>
                  <a:pt x="7200" y="3733"/>
                </a:lnTo>
                <a:lnTo>
                  <a:pt x="270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6" name="bk object 236"/>
          <p:cNvSpPr/>
          <p:nvPr/>
        </p:nvSpPr>
        <p:spPr>
          <a:xfrm>
            <a:off x="7622342" y="4953694"/>
            <a:ext cx="12383" cy="16193"/>
          </a:xfrm>
          <a:custGeom>
            <a:avLst/>
            <a:gdLst/>
            <a:ahLst/>
            <a:cxnLst/>
            <a:rect l="l" t="t" r="r" b="b"/>
            <a:pathLst>
              <a:path w="16509" h="21590">
                <a:moveTo>
                  <a:pt x="1358" y="0"/>
                </a:moveTo>
                <a:lnTo>
                  <a:pt x="0" y="1028"/>
                </a:lnTo>
                <a:lnTo>
                  <a:pt x="2235" y="6451"/>
                </a:lnTo>
                <a:lnTo>
                  <a:pt x="6413" y="11976"/>
                </a:lnTo>
                <a:lnTo>
                  <a:pt x="10617" y="17665"/>
                </a:lnTo>
                <a:lnTo>
                  <a:pt x="15049" y="21335"/>
                </a:lnTo>
                <a:lnTo>
                  <a:pt x="16433" y="20294"/>
                </a:lnTo>
                <a:lnTo>
                  <a:pt x="11023" y="12890"/>
                </a:lnTo>
                <a:lnTo>
                  <a:pt x="8115" y="9550"/>
                </a:lnTo>
                <a:lnTo>
                  <a:pt x="1358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7" name="bk object 237"/>
          <p:cNvSpPr/>
          <p:nvPr/>
        </p:nvSpPr>
        <p:spPr>
          <a:xfrm>
            <a:off x="7622909" y="4961242"/>
            <a:ext cx="9525" cy="18098"/>
          </a:xfrm>
          <a:custGeom>
            <a:avLst/>
            <a:gdLst/>
            <a:ahLst/>
            <a:cxnLst/>
            <a:rect l="l" t="t" r="r" b="b"/>
            <a:pathLst>
              <a:path w="12700" h="24129">
                <a:moveTo>
                  <a:pt x="3149" y="0"/>
                </a:moveTo>
                <a:lnTo>
                  <a:pt x="1638" y="723"/>
                </a:lnTo>
                <a:lnTo>
                  <a:pt x="0" y="1397"/>
                </a:lnTo>
                <a:lnTo>
                  <a:pt x="888" y="6921"/>
                </a:lnTo>
                <a:lnTo>
                  <a:pt x="3543" y="13169"/>
                </a:lnTo>
                <a:lnTo>
                  <a:pt x="6045" y="19418"/>
                </a:lnTo>
                <a:lnTo>
                  <a:pt x="9397" y="23952"/>
                </a:lnTo>
                <a:lnTo>
                  <a:pt x="12534" y="22644"/>
                </a:lnTo>
                <a:lnTo>
                  <a:pt x="11696" y="16992"/>
                </a:lnTo>
                <a:lnTo>
                  <a:pt x="9080" y="10744"/>
                </a:lnTo>
                <a:lnTo>
                  <a:pt x="6565" y="4457"/>
                </a:lnTo>
                <a:lnTo>
                  <a:pt x="3149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8" name="bk object 238"/>
          <p:cNvSpPr/>
          <p:nvPr/>
        </p:nvSpPr>
        <p:spPr>
          <a:xfrm>
            <a:off x="7624137" y="4961241"/>
            <a:ext cx="8573" cy="17621"/>
          </a:xfrm>
          <a:custGeom>
            <a:avLst/>
            <a:gdLst/>
            <a:ahLst/>
            <a:cxnLst/>
            <a:rect l="l" t="t" r="r" b="b"/>
            <a:pathLst>
              <a:path w="11429" h="23495">
                <a:moveTo>
                  <a:pt x="1511" y="0"/>
                </a:moveTo>
                <a:lnTo>
                  <a:pt x="0" y="723"/>
                </a:lnTo>
                <a:lnTo>
                  <a:pt x="4533" y="10947"/>
                </a:lnTo>
                <a:lnTo>
                  <a:pt x="5803" y="15049"/>
                </a:lnTo>
                <a:lnTo>
                  <a:pt x="9347" y="23279"/>
                </a:lnTo>
                <a:lnTo>
                  <a:pt x="10896" y="22644"/>
                </a:lnTo>
                <a:lnTo>
                  <a:pt x="10058" y="16992"/>
                </a:lnTo>
                <a:lnTo>
                  <a:pt x="7442" y="10744"/>
                </a:lnTo>
                <a:lnTo>
                  <a:pt x="4927" y="4470"/>
                </a:lnTo>
                <a:lnTo>
                  <a:pt x="1511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9" name="bk object 239"/>
          <p:cNvSpPr/>
          <p:nvPr/>
        </p:nvSpPr>
        <p:spPr>
          <a:xfrm>
            <a:off x="7630699" y="4969695"/>
            <a:ext cx="12859" cy="16669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2705" y="0"/>
                </a:moveTo>
                <a:lnTo>
                  <a:pt x="0" y="2095"/>
                </a:lnTo>
                <a:lnTo>
                  <a:pt x="2031" y="7315"/>
                </a:lnTo>
                <a:lnTo>
                  <a:pt x="5930" y="12801"/>
                </a:lnTo>
                <a:lnTo>
                  <a:pt x="9867" y="18249"/>
                </a:lnTo>
                <a:lnTo>
                  <a:pt x="14122" y="21996"/>
                </a:lnTo>
                <a:lnTo>
                  <a:pt x="16903" y="20002"/>
                </a:lnTo>
                <a:lnTo>
                  <a:pt x="14833" y="14757"/>
                </a:lnTo>
                <a:lnTo>
                  <a:pt x="10947" y="9182"/>
                </a:lnTo>
                <a:lnTo>
                  <a:pt x="6997" y="3733"/>
                </a:lnTo>
                <a:lnTo>
                  <a:pt x="270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0" name="bk object 240"/>
          <p:cNvSpPr/>
          <p:nvPr/>
        </p:nvSpPr>
        <p:spPr>
          <a:xfrm>
            <a:off x="7631680" y="4969690"/>
            <a:ext cx="11906" cy="16193"/>
          </a:xfrm>
          <a:custGeom>
            <a:avLst/>
            <a:gdLst/>
            <a:ahLst/>
            <a:cxnLst/>
            <a:rect l="l" t="t" r="r" b="b"/>
            <a:pathLst>
              <a:path w="15875" h="21590">
                <a:moveTo>
                  <a:pt x="1397" y="0"/>
                </a:moveTo>
                <a:lnTo>
                  <a:pt x="0" y="1066"/>
                </a:lnTo>
                <a:lnTo>
                  <a:pt x="6769" y="10109"/>
                </a:lnTo>
                <a:lnTo>
                  <a:pt x="8953" y="13728"/>
                </a:lnTo>
                <a:lnTo>
                  <a:pt x="14211" y="21005"/>
                </a:lnTo>
                <a:lnTo>
                  <a:pt x="15595" y="20015"/>
                </a:lnTo>
                <a:lnTo>
                  <a:pt x="13525" y="14757"/>
                </a:lnTo>
                <a:lnTo>
                  <a:pt x="9639" y="9194"/>
                </a:lnTo>
                <a:lnTo>
                  <a:pt x="5702" y="3746"/>
                </a:lnTo>
                <a:lnTo>
                  <a:pt x="1397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1" name="bk object 241"/>
          <p:cNvSpPr/>
          <p:nvPr/>
        </p:nvSpPr>
        <p:spPr>
          <a:xfrm>
            <a:off x="7606322" y="4879639"/>
            <a:ext cx="9049" cy="14288"/>
          </a:xfrm>
          <a:custGeom>
            <a:avLst/>
            <a:gdLst/>
            <a:ahLst/>
            <a:cxnLst/>
            <a:rect l="l" t="t" r="r" b="b"/>
            <a:pathLst>
              <a:path w="12065" h="19050">
                <a:moveTo>
                  <a:pt x="8636" y="0"/>
                </a:moveTo>
                <a:lnTo>
                  <a:pt x="5295" y="3467"/>
                </a:lnTo>
                <a:lnTo>
                  <a:pt x="2908" y="8356"/>
                </a:lnTo>
                <a:lnTo>
                  <a:pt x="482" y="13246"/>
                </a:lnTo>
                <a:lnTo>
                  <a:pt x="0" y="17703"/>
                </a:lnTo>
                <a:lnTo>
                  <a:pt x="1676" y="18389"/>
                </a:lnTo>
                <a:lnTo>
                  <a:pt x="3302" y="18897"/>
                </a:lnTo>
                <a:lnTo>
                  <a:pt x="6604" y="15595"/>
                </a:lnTo>
                <a:lnTo>
                  <a:pt x="8953" y="10617"/>
                </a:lnTo>
                <a:lnTo>
                  <a:pt x="11417" y="5765"/>
                </a:lnTo>
                <a:lnTo>
                  <a:pt x="11976" y="1308"/>
                </a:lnTo>
                <a:lnTo>
                  <a:pt x="8636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2" name="bk object 242"/>
          <p:cNvSpPr/>
          <p:nvPr/>
        </p:nvSpPr>
        <p:spPr>
          <a:xfrm>
            <a:off x="7607578" y="4880120"/>
            <a:ext cx="8096" cy="13811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8547" y="0"/>
                </a:moveTo>
                <a:lnTo>
                  <a:pt x="4851" y="8229"/>
                </a:lnTo>
                <a:lnTo>
                  <a:pt x="3022" y="11175"/>
                </a:lnTo>
                <a:lnTo>
                  <a:pt x="0" y="17741"/>
                </a:lnTo>
                <a:lnTo>
                  <a:pt x="1625" y="18262"/>
                </a:lnTo>
                <a:lnTo>
                  <a:pt x="4927" y="14947"/>
                </a:lnTo>
                <a:lnTo>
                  <a:pt x="7277" y="9982"/>
                </a:lnTo>
                <a:lnTo>
                  <a:pt x="9753" y="5130"/>
                </a:lnTo>
                <a:lnTo>
                  <a:pt x="10312" y="673"/>
                </a:lnTo>
                <a:lnTo>
                  <a:pt x="8547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3" name="bk object 243"/>
          <p:cNvSpPr/>
          <p:nvPr/>
        </p:nvSpPr>
        <p:spPr>
          <a:xfrm>
            <a:off x="7625334" y="4886534"/>
            <a:ext cx="36518" cy="2646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4" name="bk object 244"/>
          <p:cNvSpPr/>
          <p:nvPr/>
        </p:nvSpPr>
        <p:spPr>
          <a:xfrm>
            <a:off x="7652124" y="4894798"/>
            <a:ext cx="6668" cy="9049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1346" y="0"/>
                </a:moveTo>
                <a:lnTo>
                  <a:pt x="0" y="38"/>
                </a:lnTo>
                <a:lnTo>
                  <a:pt x="1346" y="114"/>
                </a:lnTo>
                <a:lnTo>
                  <a:pt x="2590" y="635"/>
                </a:lnTo>
                <a:lnTo>
                  <a:pt x="3657" y="1384"/>
                </a:lnTo>
                <a:lnTo>
                  <a:pt x="4813" y="2070"/>
                </a:lnTo>
                <a:lnTo>
                  <a:pt x="5765" y="3022"/>
                </a:lnTo>
                <a:lnTo>
                  <a:pt x="6438" y="4102"/>
                </a:lnTo>
                <a:lnTo>
                  <a:pt x="7200" y="5207"/>
                </a:lnTo>
                <a:lnTo>
                  <a:pt x="7670" y="6400"/>
                </a:lnTo>
                <a:lnTo>
                  <a:pt x="8077" y="7632"/>
                </a:lnTo>
                <a:lnTo>
                  <a:pt x="8432" y="8902"/>
                </a:lnTo>
                <a:lnTo>
                  <a:pt x="8636" y="10261"/>
                </a:lnTo>
                <a:lnTo>
                  <a:pt x="8788" y="11531"/>
                </a:lnTo>
                <a:lnTo>
                  <a:pt x="8877" y="8877"/>
                </a:lnTo>
                <a:lnTo>
                  <a:pt x="2667" y="393"/>
                </a:lnTo>
                <a:lnTo>
                  <a:pt x="1346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5" name="bk object 245"/>
          <p:cNvSpPr/>
          <p:nvPr/>
        </p:nvSpPr>
        <p:spPr>
          <a:xfrm>
            <a:off x="7651318" y="4895576"/>
            <a:ext cx="6668" cy="9049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1308" y="0"/>
                </a:moveTo>
                <a:lnTo>
                  <a:pt x="0" y="0"/>
                </a:lnTo>
                <a:lnTo>
                  <a:pt x="1308" y="203"/>
                </a:lnTo>
                <a:lnTo>
                  <a:pt x="2501" y="635"/>
                </a:lnTo>
                <a:lnTo>
                  <a:pt x="3657" y="1270"/>
                </a:lnTo>
                <a:lnTo>
                  <a:pt x="4737" y="1981"/>
                </a:lnTo>
                <a:lnTo>
                  <a:pt x="5689" y="2971"/>
                </a:lnTo>
                <a:lnTo>
                  <a:pt x="6400" y="4051"/>
                </a:lnTo>
                <a:lnTo>
                  <a:pt x="7124" y="5092"/>
                </a:lnTo>
                <a:lnTo>
                  <a:pt x="7645" y="6362"/>
                </a:lnTo>
                <a:lnTo>
                  <a:pt x="8026" y="7632"/>
                </a:lnTo>
                <a:lnTo>
                  <a:pt x="8432" y="8826"/>
                </a:lnTo>
                <a:lnTo>
                  <a:pt x="8826" y="11493"/>
                </a:lnTo>
                <a:lnTo>
                  <a:pt x="8864" y="8788"/>
                </a:lnTo>
                <a:lnTo>
                  <a:pt x="8267" y="6159"/>
                </a:lnTo>
                <a:lnTo>
                  <a:pt x="6845" y="3771"/>
                </a:lnTo>
                <a:lnTo>
                  <a:pt x="6045" y="2628"/>
                </a:lnTo>
                <a:lnTo>
                  <a:pt x="5054" y="1663"/>
                </a:lnTo>
                <a:lnTo>
                  <a:pt x="2628" y="355"/>
                </a:lnTo>
                <a:lnTo>
                  <a:pt x="1308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6" name="bk object 246"/>
          <p:cNvSpPr/>
          <p:nvPr/>
        </p:nvSpPr>
        <p:spPr>
          <a:xfrm>
            <a:off x="7650481" y="4896287"/>
            <a:ext cx="6668" cy="9049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1346" y="0"/>
                </a:moveTo>
                <a:lnTo>
                  <a:pt x="0" y="0"/>
                </a:lnTo>
                <a:lnTo>
                  <a:pt x="1320" y="203"/>
                </a:lnTo>
                <a:lnTo>
                  <a:pt x="2552" y="673"/>
                </a:lnTo>
                <a:lnTo>
                  <a:pt x="3619" y="1397"/>
                </a:lnTo>
                <a:lnTo>
                  <a:pt x="4775" y="2070"/>
                </a:lnTo>
                <a:lnTo>
                  <a:pt x="5727" y="2984"/>
                </a:lnTo>
                <a:lnTo>
                  <a:pt x="6438" y="4064"/>
                </a:lnTo>
                <a:lnTo>
                  <a:pt x="7162" y="5219"/>
                </a:lnTo>
                <a:lnTo>
                  <a:pt x="7645" y="6337"/>
                </a:lnTo>
                <a:lnTo>
                  <a:pt x="8001" y="7683"/>
                </a:lnTo>
                <a:lnTo>
                  <a:pt x="8394" y="8877"/>
                </a:lnTo>
                <a:lnTo>
                  <a:pt x="8636" y="10223"/>
                </a:lnTo>
                <a:lnTo>
                  <a:pt x="8750" y="11493"/>
                </a:lnTo>
                <a:lnTo>
                  <a:pt x="8877" y="8877"/>
                </a:lnTo>
                <a:lnTo>
                  <a:pt x="3860" y="1041"/>
                </a:lnTo>
                <a:lnTo>
                  <a:pt x="2667" y="317"/>
                </a:lnTo>
                <a:lnTo>
                  <a:pt x="1346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7" name="bk object 247"/>
          <p:cNvSpPr/>
          <p:nvPr/>
        </p:nvSpPr>
        <p:spPr>
          <a:xfrm>
            <a:off x="7649617" y="4896979"/>
            <a:ext cx="7144" cy="9049"/>
          </a:xfrm>
          <a:custGeom>
            <a:avLst/>
            <a:gdLst/>
            <a:ahLst/>
            <a:cxnLst/>
            <a:rect l="l" t="t" r="r" b="b"/>
            <a:pathLst>
              <a:path w="9525" h="12065">
                <a:moveTo>
                  <a:pt x="1397" y="0"/>
                </a:moveTo>
                <a:lnTo>
                  <a:pt x="0" y="76"/>
                </a:lnTo>
                <a:lnTo>
                  <a:pt x="1346" y="190"/>
                </a:lnTo>
                <a:lnTo>
                  <a:pt x="2667" y="711"/>
                </a:lnTo>
                <a:lnTo>
                  <a:pt x="8039" y="7708"/>
                </a:lnTo>
                <a:lnTo>
                  <a:pt x="8432" y="8940"/>
                </a:lnTo>
                <a:lnTo>
                  <a:pt x="8674" y="10223"/>
                </a:lnTo>
                <a:lnTo>
                  <a:pt x="8788" y="11569"/>
                </a:lnTo>
                <a:lnTo>
                  <a:pt x="8915" y="8902"/>
                </a:lnTo>
                <a:lnTo>
                  <a:pt x="2705" y="469"/>
                </a:lnTo>
                <a:lnTo>
                  <a:pt x="1397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8" name="bk object 248"/>
          <p:cNvSpPr/>
          <p:nvPr/>
        </p:nvSpPr>
        <p:spPr>
          <a:xfrm>
            <a:off x="7649561" y="4897334"/>
            <a:ext cx="5715" cy="9525"/>
          </a:xfrm>
          <a:custGeom>
            <a:avLst/>
            <a:gdLst/>
            <a:ahLst/>
            <a:cxnLst/>
            <a:rect l="l" t="t" r="r" b="b"/>
            <a:pathLst>
              <a:path w="7620" h="12700">
                <a:moveTo>
                  <a:pt x="0" y="0"/>
                </a:moveTo>
                <a:lnTo>
                  <a:pt x="1231" y="279"/>
                </a:lnTo>
                <a:lnTo>
                  <a:pt x="2413" y="952"/>
                </a:lnTo>
                <a:lnTo>
                  <a:pt x="3378" y="1828"/>
                </a:lnTo>
                <a:lnTo>
                  <a:pt x="4368" y="2667"/>
                </a:lnTo>
                <a:lnTo>
                  <a:pt x="6629" y="8826"/>
                </a:lnTo>
                <a:lnTo>
                  <a:pt x="6845" y="10058"/>
                </a:lnTo>
                <a:lnTo>
                  <a:pt x="6845" y="12687"/>
                </a:lnTo>
                <a:lnTo>
                  <a:pt x="7353" y="10058"/>
                </a:lnTo>
                <a:lnTo>
                  <a:pt x="7188" y="7238"/>
                </a:lnTo>
                <a:lnTo>
                  <a:pt x="5562" y="3543"/>
                </a:lnTo>
                <a:lnTo>
                  <a:pt x="4686" y="2349"/>
                </a:lnTo>
                <a:lnTo>
                  <a:pt x="3619" y="1587"/>
                </a:lnTo>
                <a:lnTo>
                  <a:pt x="2578" y="723"/>
                </a:lnTo>
                <a:lnTo>
                  <a:pt x="1270" y="114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9" name="bk object 249"/>
          <p:cNvSpPr/>
          <p:nvPr/>
        </p:nvSpPr>
        <p:spPr>
          <a:xfrm>
            <a:off x="7648989" y="4897753"/>
            <a:ext cx="5239" cy="10001"/>
          </a:xfrm>
          <a:custGeom>
            <a:avLst/>
            <a:gdLst/>
            <a:ahLst/>
            <a:cxnLst/>
            <a:rect l="l" t="t" r="r" b="b"/>
            <a:pathLst>
              <a:path w="6984" h="13334">
                <a:moveTo>
                  <a:pt x="0" y="0"/>
                </a:moveTo>
                <a:lnTo>
                  <a:pt x="1155" y="482"/>
                </a:lnTo>
                <a:lnTo>
                  <a:pt x="2235" y="1320"/>
                </a:lnTo>
                <a:lnTo>
                  <a:pt x="3022" y="2311"/>
                </a:lnTo>
                <a:lnTo>
                  <a:pt x="3949" y="3263"/>
                </a:lnTo>
                <a:lnTo>
                  <a:pt x="4622" y="4292"/>
                </a:lnTo>
                <a:lnTo>
                  <a:pt x="5054" y="5486"/>
                </a:lnTo>
                <a:lnTo>
                  <a:pt x="6121" y="7874"/>
                </a:lnTo>
                <a:lnTo>
                  <a:pt x="6121" y="13169"/>
                </a:lnTo>
                <a:lnTo>
                  <a:pt x="6362" y="11811"/>
                </a:lnTo>
                <a:lnTo>
                  <a:pt x="6337" y="7874"/>
                </a:lnTo>
                <a:lnTo>
                  <a:pt x="1320" y="355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0" name="bk object 250"/>
          <p:cNvSpPr/>
          <p:nvPr/>
        </p:nvSpPr>
        <p:spPr>
          <a:xfrm>
            <a:off x="7648063" y="4897753"/>
            <a:ext cx="4763" cy="10001"/>
          </a:xfrm>
          <a:custGeom>
            <a:avLst/>
            <a:gdLst/>
            <a:ahLst/>
            <a:cxnLst/>
            <a:rect l="l" t="t" r="r" b="b"/>
            <a:pathLst>
              <a:path w="6350" h="13334">
                <a:moveTo>
                  <a:pt x="0" y="0"/>
                </a:moveTo>
                <a:lnTo>
                  <a:pt x="1155" y="635"/>
                </a:lnTo>
                <a:lnTo>
                  <a:pt x="2070" y="1397"/>
                </a:lnTo>
                <a:lnTo>
                  <a:pt x="2946" y="2463"/>
                </a:lnTo>
                <a:lnTo>
                  <a:pt x="3784" y="3378"/>
                </a:lnTo>
                <a:lnTo>
                  <a:pt x="4419" y="4457"/>
                </a:lnTo>
                <a:lnTo>
                  <a:pt x="4851" y="5689"/>
                </a:lnTo>
                <a:lnTo>
                  <a:pt x="5892" y="7950"/>
                </a:lnTo>
                <a:lnTo>
                  <a:pt x="6031" y="9232"/>
                </a:lnTo>
                <a:lnTo>
                  <a:pt x="6057" y="13169"/>
                </a:lnTo>
                <a:lnTo>
                  <a:pt x="6286" y="11899"/>
                </a:lnTo>
                <a:lnTo>
                  <a:pt x="1231" y="393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1" name="bk object 251"/>
          <p:cNvSpPr/>
          <p:nvPr/>
        </p:nvSpPr>
        <p:spPr>
          <a:xfrm>
            <a:off x="7647170" y="4897753"/>
            <a:ext cx="5239" cy="10001"/>
          </a:xfrm>
          <a:custGeom>
            <a:avLst/>
            <a:gdLst/>
            <a:ahLst/>
            <a:cxnLst/>
            <a:rect l="l" t="t" r="r" b="b"/>
            <a:pathLst>
              <a:path w="6984" h="13334">
                <a:moveTo>
                  <a:pt x="0" y="0"/>
                </a:moveTo>
                <a:lnTo>
                  <a:pt x="1117" y="673"/>
                </a:lnTo>
                <a:lnTo>
                  <a:pt x="1993" y="1587"/>
                </a:lnTo>
                <a:lnTo>
                  <a:pt x="2781" y="2552"/>
                </a:lnTo>
                <a:lnTo>
                  <a:pt x="3657" y="3492"/>
                </a:lnTo>
                <a:lnTo>
                  <a:pt x="4381" y="4572"/>
                </a:lnTo>
                <a:lnTo>
                  <a:pt x="4813" y="5727"/>
                </a:lnTo>
                <a:lnTo>
                  <a:pt x="5334" y="6807"/>
                </a:lnTo>
                <a:lnTo>
                  <a:pt x="5651" y="8026"/>
                </a:lnTo>
                <a:lnTo>
                  <a:pt x="5930" y="9347"/>
                </a:lnTo>
                <a:lnTo>
                  <a:pt x="6045" y="13169"/>
                </a:lnTo>
                <a:lnTo>
                  <a:pt x="6604" y="10579"/>
                </a:lnTo>
                <a:lnTo>
                  <a:pt x="6324" y="7912"/>
                </a:lnTo>
                <a:lnTo>
                  <a:pt x="4737" y="4292"/>
                </a:lnTo>
                <a:lnTo>
                  <a:pt x="4013" y="3263"/>
                </a:lnTo>
                <a:lnTo>
                  <a:pt x="3098" y="2311"/>
                </a:lnTo>
                <a:lnTo>
                  <a:pt x="2222" y="1320"/>
                </a:lnTo>
                <a:lnTo>
                  <a:pt x="1193" y="482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2" name="bk object 252"/>
          <p:cNvSpPr/>
          <p:nvPr/>
        </p:nvSpPr>
        <p:spPr>
          <a:xfrm>
            <a:off x="7646725" y="4897542"/>
            <a:ext cx="4286" cy="10478"/>
          </a:xfrm>
          <a:custGeom>
            <a:avLst/>
            <a:gdLst/>
            <a:ahLst/>
            <a:cxnLst/>
            <a:rect l="l" t="t" r="r" b="b"/>
            <a:pathLst>
              <a:path w="5715" h="13970">
                <a:moveTo>
                  <a:pt x="0" y="0"/>
                </a:moveTo>
                <a:lnTo>
                  <a:pt x="1587" y="1943"/>
                </a:lnTo>
                <a:lnTo>
                  <a:pt x="2222" y="3022"/>
                </a:lnTo>
                <a:lnTo>
                  <a:pt x="2908" y="4102"/>
                </a:lnTo>
                <a:lnTo>
                  <a:pt x="3454" y="5168"/>
                </a:lnTo>
                <a:lnTo>
                  <a:pt x="3860" y="6248"/>
                </a:lnTo>
                <a:lnTo>
                  <a:pt x="4813" y="8636"/>
                </a:lnTo>
                <a:lnTo>
                  <a:pt x="4925" y="9817"/>
                </a:lnTo>
                <a:lnTo>
                  <a:pt x="4978" y="13601"/>
                </a:lnTo>
                <a:lnTo>
                  <a:pt x="5207" y="12407"/>
                </a:lnTo>
                <a:lnTo>
                  <a:pt x="5207" y="9817"/>
                </a:lnTo>
                <a:lnTo>
                  <a:pt x="5054" y="8636"/>
                </a:lnTo>
                <a:lnTo>
                  <a:pt x="4813" y="7404"/>
                </a:lnTo>
                <a:lnTo>
                  <a:pt x="4368" y="6083"/>
                </a:lnTo>
                <a:lnTo>
                  <a:pt x="3302" y="3771"/>
                </a:lnTo>
                <a:lnTo>
                  <a:pt x="2552" y="2832"/>
                </a:lnTo>
                <a:lnTo>
                  <a:pt x="1790" y="1676"/>
                </a:lnTo>
                <a:lnTo>
                  <a:pt x="990" y="762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3" name="bk object 253"/>
          <p:cNvSpPr/>
          <p:nvPr/>
        </p:nvSpPr>
        <p:spPr>
          <a:xfrm>
            <a:off x="7645798" y="4897929"/>
            <a:ext cx="4286" cy="10478"/>
          </a:xfrm>
          <a:custGeom>
            <a:avLst/>
            <a:gdLst/>
            <a:ahLst/>
            <a:cxnLst/>
            <a:rect l="l" t="t" r="r" b="b"/>
            <a:pathLst>
              <a:path w="5715" h="13970">
                <a:moveTo>
                  <a:pt x="0" y="0"/>
                </a:moveTo>
                <a:lnTo>
                  <a:pt x="838" y="914"/>
                </a:lnTo>
                <a:lnTo>
                  <a:pt x="1587" y="1866"/>
                </a:lnTo>
                <a:lnTo>
                  <a:pt x="2273" y="3022"/>
                </a:lnTo>
                <a:lnTo>
                  <a:pt x="2946" y="3975"/>
                </a:lnTo>
                <a:lnTo>
                  <a:pt x="3543" y="5130"/>
                </a:lnTo>
                <a:lnTo>
                  <a:pt x="3898" y="6248"/>
                </a:lnTo>
                <a:lnTo>
                  <a:pt x="4813" y="8559"/>
                </a:lnTo>
                <a:lnTo>
                  <a:pt x="5168" y="11099"/>
                </a:lnTo>
                <a:lnTo>
                  <a:pt x="5016" y="13563"/>
                </a:lnTo>
                <a:lnTo>
                  <a:pt x="5207" y="12331"/>
                </a:lnTo>
                <a:lnTo>
                  <a:pt x="3860" y="4902"/>
                </a:lnTo>
                <a:lnTo>
                  <a:pt x="3340" y="3733"/>
                </a:lnTo>
                <a:lnTo>
                  <a:pt x="2540" y="2743"/>
                </a:lnTo>
                <a:lnTo>
                  <a:pt x="1828" y="1663"/>
                </a:lnTo>
                <a:lnTo>
                  <a:pt x="1041" y="800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4" name="bk object 254"/>
          <p:cNvSpPr/>
          <p:nvPr/>
        </p:nvSpPr>
        <p:spPr>
          <a:xfrm>
            <a:off x="7645529" y="4898738"/>
            <a:ext cx="3334" cy="10953"/>
          </a:xfrm>
          <a:custGeom>
            <a:avLst/>
            <a:gdLst/>
            <a:ahLst/>
            <a:cxnLst/>
            <a:rect l="l" t="t" r="r" b="b"/>
            <a:pathLst>
              <a:path w="4445" h="14604">
                <a:moveTo>
                  <a:pt x="0" y="0"/>
                </a:moveTo>
                <a:lnTo>
                  <a:pt x="762" y="1028"/>
                </a:lnTo>
                <a:lnTo>
                  <a:pt x="1397" y="2070"/>
                </a:lnTo>
                <a:lnTo>
                  <a:pt x="1955" y="3263"/>
                </a:lnTo>
                <a:lnTo>
                  <a:pt x="2387" y="4419"/>
                </a:lnTo>
                <a:lnTo>
                  <a:pt x="2908" y="5600"/>
                </a:lnTo>
                <a:lnTo>
                  <a:pt x="3704" y="9105"/>
                </a:lnTo>
                <a:lnTo>
                  <a:pt x="3676" y="13042"/>
                </a:lnTo>
                <a:lnTo>
                  <a:pt x="3581" y="14236"/>
                </a:lnTo>
                <a:lnTo>
                  <a:pt x="3898" y="13042"/>
                </a:lnTo>
                <a:lnTo>
                  <a:pt x="4013" y="10502"/>
                </a:lnTo>
                <a:lnTo>
                  <a:pt x="4102" y="9105"/>
                </a:lnTo>
                <a:lnTo>
                  <a:pt x="3898" y="7873"/>
                </a:lnTo>
                <a:lnTo>
                  <a:pt x="3581" y="6642"/>
                </a:lnTo>
                <a:lnTo>
                  <a:pt x="3302" y="5359"/>
                </a:lnTo>
                <a:lnTo>
                  <a:pt x="2832" y="4178"/>
                </a:lnTo>
                <a:lnTo>
                  <a:pt x="2311" y="3022"/>
                </a:lnTo>
                <a:lnTo>
                  <a:pt x="1714" y="1943"/>
                </a:lnTo>
                <a:lnTo>
                  <a:pt x="914" y="825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5" name="bk object 255"/>
          <p:cNvSpPr/>
          <p:nvPr/>
        </p:nvSpPr>
        <p:spPr>
          <a:xfrm>
            <a:off x="7644393" y="4898798"/>
            <a:ext cx="3334" cy="10953"/>
          </a:xfrm>
          <a:custGeom>
            <a:avLst/>
            <a:gdLst/>
            <a:ahLst/>
            <a:cxnLst/>
            <a:rect l="l" t="t" r="r" b="b"/>
            <a:pathLst>
              <a:path w="4445" h="14604">
                <a:moveTo>
                  <a:pt x="0" y="0"/>
                </a:moveTo>
                <a:lnTo>
                  <a:pt x="723" y="1104"/>
                </a:lnTo>
                <a:lnTo>
                  <a:pt x="1320" y="2184"/>
                </a:lnTo>
                <a:lnTo>
                  <a:pt x="1828" y="3378"/>
                </a:lnTo>
                <a:lnTo>
                  <a:pt x="2425" y="4419"/>
                </a:lnTo>
                <a:lnTo>
                  <a:pt x="2832" y="5600"/>
                </a:lnTo>
                <a:lnTo>
                  <a:pt x="3111" y="6883"/>
                </a:lnTo>
                <a:lnTo>
                  <a:pt x="3708" y="9309"/>
                </a:lnTo>
                <a:lnTo>
                  <a:pt x="3708" y="11810"/>
                </a:lnTo>
                <a:lnTo>
                  <a:pt x="3467" y="14236"/>
                </a:lnTo>
                <a:lnTo>
                  <a:pt x="3822" y="13119"/>
                </a:lnTo>
                <a:lnTo>
                  <a:pt x="4013" y="11810"/>
                </a:lnTo>
                <a:lnTo>
                  <a:pt x="4013" y="9309"/>
                </a:lnTo>
                <a:lnTo>
                  <a:pt x="3822" y="7950"/>
                </a:lnTo>
                <a:lnTo>
                  <a:pt x="3505" y="6756"/>
                </a:lnTo>
                <a:lnTo>
                  <a:pt x="3225" y="5524"/>
                </a:lnTo>
                <a:lnTo>
                  <a:pt x="2832" y="4330"/>
                </a:lnTo>
                <a:lnTo>
                  <a:pt x="2235" y="3174"/>
                </a:lnTo>
                <a:lnTo>
                  <a:pt x="1562" y="2070"/>
                </a:lnTo>
                <a:lnTo>
                  <a:pt x="838" y="990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6" name="bk object 256"/>
          <p:cNvSpPr/>
          <p:nvPr/>
        </p:nvSpPr>
        <p:spPr>
          <a:xfrm>
            <a:off x="7643528" y="4898942"/>
            <a:ext cx="2858" cy="10953"/>
          </a:xfrm>
          <a:custGeom>
            <a:avLst/>
            <a:gdLst/>
            <a:ahLst/>
            <a:cxnLst/>
            <a:rect l="l" t="t" r="r" b="b"/>
            <a:pathLst>
              <a:path w="3809" h="14604">
                <a:moveTo>
                  <a:pt x="0" y="0"/>
                </a:moveTo>
                <a:lnTo>
                  <a:pt x="2870" y="8153"/>
                </a:lnTo>
                <a:lnTo>
                  <a:pt x="2832" y="13131"/>
                </a:lnTo>
                <a:lnTo>
                  <a:pt x="2628" y="14401"/>
                </a:lnTo>
                <a:lnTo>
                  <a:pt x="3429" y="12014"/>
                </a:lnTo>
                <a:lnTo>
                  <a:pt x="3581" y="9347"/>
                </a:lnTo>
                <a:lnTo>
                  <a:pt x="3111" y="6807"/>
                </a:lnTo>
                <a:lnTo>
                  <a:pt x="2946" y="5575"/>
                </a:lnTo>
                <a:lnTo>
                  <a:pt x="2552" y="4292"/>
                </a:lnTo>
                <a:lnTo>
                  <a:pt x="1993" y="3187"/>
                </a:lnTo>
                <a:lnTo>
                  <a:pt x="1473" y="1993"/>
                </a:lnTo>
                <a:lnTo>
                  <a:pt x="800" y="914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7" name="bk object 257"/>
          <p:cNvSpPr/>
          <p:nvPr/>
        </p:nvSpPr>
        <p:spPr>
          <a:xfrm>
            <a:off x="7652746" y="4893993"/>
            <a:ext cx="6668" cy="9049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1358" y="0"/>
                </a:moveTo>
                <a:lnTo>
                  <a:pt x="0" y="76"/>
                </a:lnTo>
                <a:lnTo>
                  <a:pt x="1358" y="152"/>
                </a:lnTo>
                <a:lnTo>
                  <a:pt x="2590" y="673"/>
                </a:lnTo>
                <a:lnTo>
                  <a:pt x="3708" y="1473"/>
                </a:lnTo>
                <a:lnTo>
                  <a:pt x="4775" y="2108"/>
                </a:lnTo>
                <a:lnTo>
                  <a:pt x="5740" y="3060"/>
                </a:lnTo>
                <a:lnTo>
                  <a:pt x="6413" y="4089"/>
                </a:lnTo>
                <a:lnTo>
                  <a:pt x="7162" y="5168"/>
                </a:lnTo>
                <a:lnTo>
                  <a:pt x="7645" y="6413"/>
                </a:lnTo>
                <a:lnTo>
                  <a:pt x="8445" y="8953"/>
                </a:lnTo>
                <a:lnTo>
                  <a:pt x="8801" y="11569"/>
                </a:lnTo>
                <a:lnTo>
                  <a:pt x="8877" y="8915"/>
                </a:lnTo>
                <a:lnTo>
                  <a:pt x="8318" y="6159"/>
                </a:lnTo>
                <a:lnTo>
                  <a:pt x="6807" y="3860"/>
                </a:lnTo>
                <a:lnTo>
                  <a:pt x="6057" y="2666"/>
                </a:lnTo>
                <a:lnTo>
                  <a:pt x="5054" y="1701"/>
                </a:lnTo>
                <a:lnTo>
                  <a:pt x="3860" y="1079"/>
                </a:lnTo>
                <a:lnTo>
                  <a:pt x="2705" y="393"/>
                </a:lnTo>
                <a:lnTo>
                  <a:pt x="1358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8" name="bk object 258"/>
          <p:cNvSpPr/>
          <p:nvPr/>
        </p:nvSpPr>
        <p:spPr>
          <a:xfrm>
            <a:off x="7643682" y="4900259"/>
            <a:ext cx="1429" cy="9525"/>
          </a:xfrm>
          <a:custGeom>
            <a:avLst/>
            <a:gdLst/>
            <a:ahLst/>
            <a:cxnLst/>
            <a:rect l="l" t="t" r="r" b="b"/>
            <a:pathLst>
              <a:path w="1904" h="12700">
                <a:moveTo>
                  <a:pt x="0" y="0"/>
                </a:moveTo>
                <a:lnTo>
                  <a:pt x="0" y="2070"/>
                </a:lnTo>
                <a:lnTo>
                  <a:pt x="241" y="4051"/>
                </a:lnTo>
                <a:lnTo>
                  <a:pt x="393" y="6159"/>
                </a:lnTo>
                <a:lnTo>
                  <a:pt x="635" y="8191"/>
                </a:lnTo>
                <a:lnTo>
                  <a:pt x="952" y="10223"/>
                </a:lnTo>
                <a:lnTo>
                  <a:pt x="1346" y="12204"/>
                </a:lnTo>
                <a:lnTo>
                  <a:pt x="1270" y="10223"/>
                </a:lnTo>
                <a:lnTo>
                  <a:pt x="1070" y="8191"/>
                </a:lnTo>
                <a:lnTo>
                  <a:pt x="952" y="6121"/>
                </a:lnTo>
                <a:lnTo>
                  <a:pt x="393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9" name="bk object 259"/>
          <p:cNvSpPr/>
          <p:nvPr/>
        </p:nvSpPr>
        <p:spPr>
          <a:xfrm>
            <a:off x="7642396" y="4899901"/>
            <a:ext cx="953" cy="10953"/>
          </a:xfrm>
          <a:custGeom>
            <a:avLst/>
            <a:gdLst/>
            <a:ahLst/>
            <a:cxnLst/>
            <a:rect l="l" t="t" r="r" b="b"/>
            <a:pathLst>
              <a:path w="1270" h="14604">
                <a:moveTo>
                  <a:pt x="914" y="0"/>
                </a:moveTo>
                <a:lnTo>
                  <a:pt x="558" y="1104"/>
                </a:lnTo>
                <a:lnTo>
                  <a:pt x="355" y="2273"/>
                </a:lnTo>
                <a:lnTo>
                  <a:pt x="241" y="3454"/>
                </a:lnTo>
                <a:lnTo>
                  <a:pt x="0" y="4737"/>
                </a:lnTo>
                <a:lnTo>
                  <a:pt x="0" y="7124"/>
                </a:lnTo>
                <a:lnTo>
                  <a:pt x="121" y="9512"/>
                </a:lnTo>
                <a:lnTo>
                  <a:pt x="355" y="11899"/>
                </a:lnTo>
                <a:lnTo>
                  <a:pt x="520" y="13131"/>
                </a:lnTo>
                <a:lnTo>
                  <a:pt x="711" y="14236"/>
                </a:lnTo>
                <a:lnTo>
                  <a:pt x="673" y="11861"/>
                </a:lnTo>
                <a:lnTo>
                  <a:pt x="558" y="7124"/>
                </a:lnTo>
                <a:lnTo>
                  <a:pt x="581" y="2273"/>
                </a:lnTo>
                <a:lnTo>
                  <a:pt x="914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0" name="bk object 260"/>
          <p:cNvSpPr/>
          <p:nvPr/>
        </p:nvSpPr>
        <p:spPr>
          <a:xfrm>
            <a:off x="7641441" y="4899663"/>
            <a:ext cx="953" cy="10953"/>
          </a:xfrm>
          <a:custGeom>
            <a:avLst/>
            <a:gdLst/>
            <a:ahLst/>
            <a:cxnLst/>
            <a:rect l="l" t="t" r="r" b="b"/>
            <a:pathLst>
              <a:path w="1270" h="14604">
                <a:moveTo>
                  <a:pt x="990" y="0"/>
                </a:moveTo>
                <a:lnTo>
                  <a:pt x="558" y="1143"/>
                </a:lnTo>
                <a:lnTo>
                  <a:pt x="317" y="2349"/>
                </a:lnTo>
                <a:lnTo>
                  <a:pt x="0" y="4737"/>
                </a:lnTo>
                <a:lnTo>
                  <a:pt x="38" y="10731"/>
                </a:lnTo>
                <a:lnTo>
                  <a:pt x="161" y="11925"/>
                </a:lnTo>
                <a:lnTo>
                  <a:pt x="241" y="13081"/>
                </a:lnTo>
                <a:lnTo>
                  <a:pt x="507" y="14287"/>
                </a:lnTo>
                <a:lnTo>
                  <a:pt x="558" y="2349"/>
                </a:lnTo>
                <a:lnTo>
                  <a:pt x="99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1" name="bk object 261"/>
          <p:cNvSpPr/>
          <p:nvPr/>
        </p:nvSpPr>
        <p:spPr>
          <a:xfrm>
            <a:off x="7640129" y="4899631"/>
            <a:ext cx="1429" cy="10953"/>
          </a:xfrm>
          <a:custGeom>
            <a:avLst/>
            <a:gdLst/>
            <a:ahLst/>
            <a:cxnLst/>
            <a:rect l="l" t="t" r="r" b="b"/>
            <a:pathLst>
              <a:path w="1904" h="14604">
                <a:moveTo>
                  <a:pt x="1587" y="0"/>
                </a:moveTo>
                <a:lnTo>
                  <a:pt x="0" y="14198"/>
                </a:lnTo>
                <a:lnTo>
                  <a:pt x="114" y="11811"/>
                </a:lnTo>
                <a:lnTo>
                  <a:pt x="719" y="4610"/>
                </a:lnTo>
                <a:lnTo>
                  <a:pt x="1083" y="2273"/>
                </a:lnTo>
                <a:lnTo>
                  <a:pt x="1587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2" name="bk object 262"/>
          <p:cNvSpPr/>
          <p:nvPr/>
        </p:nvSpPr>
        <p:spPr>
          <a:xfrm>
            <a:off x="7639239" y="4899692"/>
            <a:ext cx="1429" cy="10953"/>
          </a:xfrm>
          <a:custGeom>
            <a:avLst/>
            <a:gdLst/>
            <a:ahLst/>
            <a:cxnLst/>
            <a:rect l="l" t="t" r="r" b="b"/>
            <a:pathLst>
              <a:path w="1904" h="14604">
                <a:moveTo>
                  <a:pt x="1663" y="0"/>
                </a:moveTo>
                <a:lnTo>
                  <a:pt x="0" y="14198"/>
                </a:lnTo>
                <a:lnTo>
                  <a:pt x="228" y="11811"/>
                </a:lnTo>
                <a:lnTo>
                  <a:pt x="317" y="9423"/>
                </a:lnTo>
                <a:lnTo>
                  <a:pt x="749" y="4699"/>
                </a:lnTo>
                <a:lnTo>
                  <a:pt x="1066" y="2311"/>
                </a:lnTo>
                <a:lnTo>
                  <a:pt x="1663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3" name="bk object 263"/>
          <p:cNvSpPr/>
          <p:nvPr/>
        </p:nvSpPr>
        <p:spPr>
          <a:xfrm>
            <a:off x="7638307" y="4899812"/>
            <a:ext cx="1429" cy="10953"/>
          </a:xfrm>
          <a:custGeom>
            <a:avLst/>
            <a:gdLst/>
            <a:ahLst/>
            <a:cxnLst/>
            <a:rect l="l" t="t" r="r" b="b"/>
            <a:pathLst>
              <a:path w="1904" h="14604">
                <a:moveTo>
                  <a:pt x="1790" y="0"/>
                </a:moveTo>
                <a:lnTo>
                  <a:pt x="1193" y="1066"/>
                </a:lnTo>
                <a:lnTo>
                  <a:pt x="927" y="2222"/>
                </a:lnTo>
                <a:lnTo>
                  <a:pt x="685" y="3416"/>
                </a:lnTo>
                <a:lnTo>
                  <a:pt x="400" y="4610"/>
                </a:lnTo>
                <a:lnTo>
                  <a:pt x="203" y="5803"/>
                </a:lnTo>
                <a:lnTo>
                  <a:pt x="126" y="6997"/>
                </a:lnTo>
                <a:lnTo>
                  <a:pt x="0" y="12890"/>
                </a:lnTo>
                <a:lnTo>
                  <a:pt x="126" y="14160"/>
                </a:lnTo>
                <a:lnTo>
                  <a:pt x="317" y="11772"/>
                </a:lnTo>
                <a:lnTo>
                  <a:pt x="406" y="9385"/>
                </a:lnTo>
                <a:lnTo>
                  <a:pt x="685" y="7035"/>
                </a:lnTo>
                <a:lnTo>
                  <a:pt x="805" y="4572"/>
                </a:lnTo>
                <a:lnTo>
                  <a:pt x="1117" y="2222"/>
                </a:lnTo>
                <a:lnTo>
                  <a:pt x="179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4" name="bk object 264"/>
          <p:cNvSpPr/>
          <p:nvPr/>
        </p:nvSpPr>
        <p:spPr>
          <a:xfrm>
            <a:off x="7637024" y="4899901"/>
            <a:ext cx="1905" cy="10953"/>
          </a:xfrm>
          <a:custGeom>
            <a:avLst/>
            <a:gdLst/>
            <a:ahLst/>
            <a:cxnLst/>
            <a:rect l="l" t="t" r="r" b="b"/>
            <a:pathLst>
              <a:path w="2540" h="14604">
                <a:moveTo>
                  <a:pt x="2273" y="0"/>
                </a:moveTo>
                <a:lnTo>
                  <a:pt x="1079" y="2032"/>
                </a:lnTo>
                <a:lnTo>
                  <a:pt x="397" y="4533"/>
                </a:lnTo>
                <a:lnTo>
                  <a:pt x="126" y="6921"/>
                </a:lnTo>
                <a:lnTo>
                  <a:pt x="0" y="9347"/>
                </a:lnTo>
                <a:lnTo>
                  <a:pt x="203" y="11772"/>
                </a:lnTo>
                <a:lnTo>
                  <a:pt x="406" y="12966"/>
                </a:lnTo>
                <a:lnTo>
                  <a:pt x="685" y="14122"/>
                </a:lnTo>
                <a:lnTo>
                  <a:pt x="482" y="11734"/>
                </a:lnTo>
                <a:lnTo>
                  <a:pt x="431" y="9309"/>
                </a:lnTo>
                <a:lnTo>
                  <a:pt x="695" y="6921"/>
                </a:lnTo>
                <a:lnTo>
                  <a:pt x="1009" y="4457"/>
                </a:lnTo>
                <a:lnTo>
                  <a:pt x="1269" y="3429"/>
                </a:lnTo>
                <a:lnTo>
                  <a:pt x="1511" y="2273"/>
                </a:lnTo>
                <a:lnTo>
                  <a:pt x="1866" y="1104"/>
                </a:lnTo>
                <a:lnTo>
                  <a:pt x="2273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5" name="bk object 265"/>
          <p:cNvSpPr/>
          <p:nvPr/>
        </p:nvSpPr>
        <p:spPr>
          <a:xfrm>
            <a:off x="7636014" y="4899928"/>
            <a:ext cx="1905" cy="10478"/>
          </a:xfrm>
          <a:custGeom>
            <a:avLst/>
            <a:gdLst/>
            <a:ahLst/>
            <a:cxnLst/>
            <a:rect l="l" t="t" r="r" b="b"/>
            <a:pathLst>
              <a:path w="2540" h="13970">
                <a:moveTo>
                  <a:pt x="2540" y="0"/>
                </a:moveTo>
                <a:lnTo>
                  <a:pt x="0" y="11302"/>
                </a:lnTo>
                <a:lnTo>
                  <a:pt x="152" y="12420"/>
                </a:lnTo>
                <a:lnTo>
                  <a:pt x="355" y="13601"/>
                </a:lnTo>
                <a:lnTo>
                  <a:pt x="355" y="8915"/>
                </a:lnTo>
                <a:lnTo>
                  <a:pt x="640" y="6603"/>
                </a:lnTo>
                <a:lnTo>
                  <a:pt x="1017" y="4254"/>
                </a:lnTo>
                <a:lnTo>
                  <a:pt x="1473" y="2070"/>
                </a:lnTo>
                <a:lnTo>
                  <a:pt x="254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6" name="bk object 266"/>
          <p:cNvSpPr/>
          <p:nvPr/>
        </p:nvSpPr>
        <p:spPr>
          <a:xfrm>
            <a:off x="7634371" y="4899091"/>
            <a:ext cx="3334" cy="11906"/>
          </a:xfrm>
          <a:custGeom>
            <a:avLst/>
            <a:gdLst/>
            <a:ahLst/>
            <a:cxnLst/>
            <a:rect l="l" t="t" r="r" b="b"/>
            <a:pathLst>
              <a:path w="4445" h="15875">
                <a:moveTo>
                  <a:pt x="4216" y="0"/>
                </a:moveTo>
                <a:lnTo>
                  <a:pt x="3378" y="1079"/>
                </a:lnTo>
                <a:lnTo>
                  <a:pt x="2709" y="2387"/>
                </a:lnTo>
                <a:lnTo>
                  <a:pt x="2184" y="3581"/>
                </a:lnTo>
                <a:lnTo>
                  <a:pt x="1587" y="4813"/>
                </a:lnTo>
                <a:lnTo>
                  <a:pt x="1231" y="6121"/>
                </a:lnTo>
                <a:lnTo>
                  <a:pt x="879" y="7569"/>
                </a:lnTo>
                <a:lnTo>
                  <a:pt x="543" y="8839"/>
                </a:lnTo>
                <a:lnTo>
                  <a:pt x="313" y="10147"/>
                </a:lnTo>
                <a:lnTo>
                  <a:pt x="165" y="11493"/>
                </a:lnTo>
                <a:lnTo>
                  <a:pt x="0" y="15557"/>
                </a:lnTo>
                <a:lnTo>
                  <a:pt x="324" y="12814"/>
                </a:lnTo>
                <a:lnTo>
                  <a:pt x="567" y="11493"/>
                </a:lnTo>
                <a:lnTo>
                  <a:pt x="2933" y="2387"/>
                </a:lnTo>
                <a:lnTo>
                  <a:pt x="4216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7" name="bk object 267"/>
          <p:cNvSpPr/>
          <p:nvPr/>
        </p:nvSpPr>
        <p:spPr>
          <a:xfrm>
            <a:off x="7633122" y="4898348"/>
            <a:ext cx="4286" cy="11906"/>
          </a:xfrm>
          <a:custGeom>
            <a:avLst/>
            <a:gdLst/>
            <a:ahLst/>
            <a:cxnLst/>
            <a:rect l="l" t="t" r="r" b="b"/>
            <a:pathLst>
              <a:path w="5715" h="15875">
                <a:moveTo>
                  <a:pt x="5448" y="0"/>
                </a:moveTo>
                <a:lnTo>
                  <a:pt x="0" y="14008"/>
                </a:lnTo>
                <a:lnTo>
                  <a:pt x="266" y="15354"/>
                </a:lnTo>
                <a:lnTo>
                  <a:pt x="234" y="12534"/>
                </a:lnTo>
                <a:lnTo>
                  <a:pt x="431" y="11214"/>
                </a:lnTo>
                <a:lnTo>
                  <a:pt x="602" y="9753"/>
                </a:lnTo>
                <a:lnTo>
                  <a:pt x="928" y="8394"/>
                </a:lnTo>
                <a:lnTo>
                  <a:pt x="1384" y="7200"/>
                </a:lnTo>
                <a:lnTo>
                  <a:pt x="1828" y="5880"/>
                </a:lnTo>
                <a:lnTo>
                  <a:pt x="2463" y="4610"/>
                </a:lnTo>
                <a:lnTo>
                  <a:pt x="3136" y="3429"/>
                </a:lnTo>
                <a:lnTo>
                  <a:pt x="4610" y="1104"/>
                </a:lnTo>
                <a:lnTo>
                  <a:pt x="5448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8" name="bk object 268"/>
          <p:cNvSpPr/>
          <p:nvPr/>
        </p:nvSpPr>
        <p:spPr>
          <a:xfrm>
            <a:off x="7632097" y="4897873"/>
            <a:ext cx="4763" cy="10478"/>
          </a:xfrm>
          <a:custGeom>
            <a:avLst/>
            <a:gdLst/>
            <a:ahLst/>
            <a:cxnLst/>
            <a:rect l="l" t="t" r="r" b="b"/>
            <a:pathLst>
              <a:path w="6350" h="13970">
                <a:moveTo>
                  <a:pt x="5778" y="0"/>
                </a:moveTo>
                <a:lnTo>
                  <a:pt x="0" y="13919"/>
                </a:lnTo>
                <a:lnTo>
                  <a:pt x="165" y="12649"/>
                </a:lnTo>
                <a:lnTo>
                  <a:pt x="165" y="11341"/>
                </a:lnTo>
                <a:lnTo>
                  <a:pt x="406" y="10020"/>
                </a:lnTo>
                <a:lnTo>
                  <a:pt x="596" y="8788"/>
                </a:lnTo>
                <a:lnTo>
                  <a:pt x="1003" y="7594"/>
                </a:lnTo>
                <a:lnTo>
                  <a:pt x="1659" y="6159"/>
                </a:lnTo>
                <a:lnTo>
                  <a:pt x="2044" y="5207"/>
                </a:lnTo>
                <a:lnTo>
                  <a:pt x="2628" y="4127"/>
                </a:lnTo>
                <a:lnTo>
                  <a:pt x="3352" y="3098"/>
                </a:lnTo>
                <a:lnTo>
                  <a:pt x="4102" y="1943"/>
                </a:lnTo>
                <a:lnTo>
                  <a:pt x="4902" y="990"/>
                </a:lnTo>
                <a:lnTo>
                  <a:pt x="5778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9" name="bk object 269"/>
          <p:cNvSpPr/>
          <p:nvPr/>
        </p:nvSpPr>
        <p:spPr>
          <a:xfrm>
            <a:off x="7630734" y="4896645"/>
            <a:ext cx="6191" cy="9525"/>
          </a:xfrm>
          <a:custGeom>
            <a:avLst/>
            <a:gdLst/>
            <a:ahLst/>
            <a:cxnLst/>
            <a:rect l="l" t="t" r="r" b="b"/>
            <a:pathLst>
              <a:path w="8254" h="12700">
                <a:moveTo>
                  <a:pt x="8229" y="0"/>
                </a:moveTo>
                <a:lnTo>
                  <a:pt x="233" y="11455"/>
                </a:lnTo>
                <a:lnTo>
                  <a:pt x="0" y="12611"/>
                </a:lnTo>
                <a:lnTo>
                  <a:pt x="439" y="11417"/>
                </a:lnTo>
                <a:lnTo>
                  <a:pt x="688" y="10147"/>
                </a:lnTo>
                <a:lnTo>
                  <a:pt x="1229" y="8826"/>
                </a:lnTo>
                <a:lnTo>
                  <a:pt x="7277" y="914"/>
                </a:lnTo>
                <a:lnTo>
                  <a:pt x="8229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0" name="bk object 270"/>
          <p:cNvSpPr/>
          <p:nvPr/>
        </p:nvSpPr>
        <p:spPr>
          <a:xfrm>
            <a:off x="7629837" y="4896171"/>
            <a:ext cx="7144" cy="9049"/>
          </a:xfrm>
          <a:custGeom>
            <a:avLst/>
            <a:gdLst/>
            <a:ahLst/>
            <a:cxnLst/>
            <a:rect l="l" t="t" r="r" b="b"/>
            <a:pathLst>
              <a:path w="9525" h="12065">
                <a:moveTo>
                  <a:pt x="9271" y="0"/>
                </a:moveTo>
                <a:lnTo>
                  <a:pt x="6959" y="1066"/>
                </a:lnTo>
                <a:lnTo>
                  <a:pt x="4813" y="2628"/>
                </a:lnTo>
                <a:lnTo>
                  <a:pt x="3136" y="4775"/>
                </a:lnTo>
                <a:lnTo>
                  <a:pt x="2260" y="5803"/>
                </a:lnTo>
                <a:lnTo>
                  <a:pt x="1625" y="6959"/>
                </a:lnTo>
                <a:lnTo>
                  <a:pt x="1123" y="8305"/>
                </a:lnTo>
                <a:lnTo>
                  <a:pt x="649" y="9461"/>
                </a:lnTo>
                <a:lnTo>
                  <a:pt x="271" y="10693"/>
                </a:lnTo>
                <a:lnTo>
                  <a:pt x="0" y="11976"/>
                </a:lnTo>
                <a:lnTo>
                  <a:pt x="556" y="10655"/>
                </a:lnTo>
                <a:lnTo>
                  <a:pt x="876" y="9461"/>
                </a:lnTo>
                <a:lnTo>
                  <a:pt x="1505" y="8229"/>
                </a:lnTo>
                <a:lnTo>
                  <a:pt x="6159" y="2349"/>
                </a:lnTo>
                <a:lnTo>
                  <a:pt x="7124" y="1473"/>
                </a:lnTo>
                <a:lnTo>
                  <a:pt x="8229" y="762"/>
                </a:lnTo>
                <a:lnTo>
                  <a:pt x="9271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1" name="bk object 271"/>
          <p:cNvSpPr/>
          <p:nvPr/>
        </p:nvSpPr>
        <p:spPr>
          <a:xfrm>
            <a:off x="7629266" y="4895575"/>
            <a:ext cx="7620" cy="8573"/>
          </a:xfrm>
          <a:custGeom>
            <a:avLst/>
            <a:gdLst/>
            <a:ahLst/>
            <a:cxnLst/>
            <a:rect l="l" t="t" r="r" b="b"/>
            <a:pathLst>
              <a:path w="10159" h="11429">
                <a:moveTo>
                  <a:pt x="9944" y="0"/>
                </a:moveTo>
                <a:lnTo>
                  <a:pt x="1308" y="7670"/>
                </a:lnTo>
                <a:lnTo>
                  <a:pt x="749" y="8788"/>
                </a:lnTo>
                <a:lnTo>
                  <a:pt x="0" y="11290"/>
                </a:lnTo>
                <a:lnTo>
                  <a:pt x="558" y="10185"/>
                </a:lnTo>
                <a:lnTo>
                  <a:pt x="1041" y="8864"/>
                </a:lnTo>
                <a:lnTo>
                  <a:pt x="2235" y="6718"/>
                </a:lnTo>
                <a:lnTo>
                  <a:pt x="8788" y="558"/>
                </a:lnTo>
                <a:lnTo>
                  <a:pt x="9944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2" name="bk object 272"/>
          <p:cNvSpPr/>
          <p:nvPr/>
        </p:nvSpPr>
        <p:spPr>
          <a:xfrm>
            <a:off x="7628637" y="4895124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82" y="0"/>
                </a:moveTo>
                <a:lnTo>
                  <a:pt x="0" y="9702"/>
                </a:lnTo>
                <a:lnTo>
                  <a:pt x="1459" y="7404"/>
                </a:lnTo>
                <a:lnTo>
                  <a:pt x="2146" y="6565"/>
                </a:lnTo>
                <a:lnTo>
                  <a:pt x="10312" y="558"/>
                </a:lnTo>
                <a:lnTo>
                  <a:pt x="11582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3" name="bk object 273"/>
          <p:cNvSpPr/>
          <p:nvPr/>
        </p:nvSpPr>
        <p:spPr>
          <a:xfrm>
            <a:off x="7628070" y="4894710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82" y="0"/>
                </a:moveTo>
                <a:lnTo>
                  <a:pt x="0" y="9740"/>
                </a:lnTo>
                <a:lnTo>
                  <a:pt x="762" y="8636"/>
                </a:lnTo>
                <a:lnTo>
                  <a:pt x="1358" y="7518"/>
                </a:lnTo>
                <a:lnTo>
                  <a:pt x="2197" y="6515"/>
                </a:lnTo>
                <a:lnTo>
                  <a:pt x="10388" y="520"/>
                </a:lnTo>
                <a:lnTo>
                  <a:pt x="11582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4" name="bk object 274"/>
          <p:cNvSpPr/>
          <p:nvPr/>
        </p:nvSpPr>
        <p:spPr>
          <a:xfrm>
            <a:off x="7627564" y="4894292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82" y="0"/>
                </a:moveTo>
                <a:lnTo>
                  <a:pt x="1828" y="6286"/>
                </a:lnTo>
                <a:lnTo>
                  <a:pt x="1079" y="7365"/>
                </a:lnTo>
                <a:lnTo>
                  <a:pt x="539" y="8585"/>
                </a:lnTo>
                <a:lnTo>
                  <a:pt x="0" y="9626"/>
                </a:lnTo>
                <a:lnTo>
                  <a:pt x="820" y="8547"/>
                </a:lnTo>
                <a:lnTo>
                  <a:pt x="1397" y="7480"/>
                </a:lnTo>
                <a:lnTo>
                  <a:pt x="2197" y="6515"/>
                </a:lnTo>
                <a:lnTo>
                  <a:pt x="2908" y="5486"/>
                </a:lnTo>
                <a:lnTo>
                  <a:pt x="8001" y="1663"/>
                </a:lnTo>
                <a:lnTo>
                  <a:pt x="10388" y="482"/>
                </a:lnTo>
                <a:lnTo>
                  <a:pt x="11582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5" name="bk object 275"/>
          <p:cNvSpPr/>
          <p:nvPr/>
        </p:nvSpPr>
        <p:spPr>
          <a:xfrm>
            <a:off x="7627025" y="4893812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44" y="0"/>
                </a:moveTo>
                <a:lnTo>
                  <a:pt x="1879" y="6362"/>
                </a:lnTo>
                <a:lnTo>
                  <a:pt x="1117" y="7404"/>
                </a:lnTo>
                <a:lnTo>
                  <a:pt x="0" y="9791"/>
                </a:lnTo>
                <a:lnTo>
                  <a:pt x="723" y="8712"/>
                </a:lnTo>
                <a:lnTo>
                  <a:pt x="1396" y="7594"/>
                </a:lnTo>
                <a:lnTo>
                  <a:pt x="2158" y="6565"/>
                </a:lnTo>
                <a:lnTo>
                  <a:pt x="2946" y="5562"/>
                </a:lnTo>
                <a:lnTo>
                  <a:pt x="3784" y="4571"/>
                </a:lnTo>
                <a:lnTo>
                  <a:pt x="4825" y="3771"/>
                </a:lnTo>
                <a:lnTo>
                  <a:pt x="5816" y="2908"/>
                </a:lnTo>
                <a:lnTo>
                  <a:pt x="6934" y="2349"/>
                </a:lnTo>
                <a:lnTo>
                  <a:pt x="8000" y="1714"/>
                </a:lnTo>
                <a:lnTo>
                  <a:pt x="10350" y="520"/>
                </a:lnTo>
                <a:lnTo>
                  <a:pt x="11544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6" name="bk object 276"/>
          <p:cNvSpPr/>
          <p:nvPr/>
        </p:nvSpPr>
        <p:spPr>
          <a:xfrm>
            <a:off x="7626489" y="4893454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44" y="0"/>
                </a:moveTo>
                <a:lnTo>
                  <a:pt x="596" y="8508"/>
                </a:lnTo>
                <a:lnTo>
                  <a:pt x="0" y="9702"/>
                </a:lnTo>
                <a:lnTo>
                  <a:pt x="1396" y="7518"/>
                </a:lnTo>
                <a:lnTo>
                  <a:pt x="2235" y="6451"/>
                </a:lnTo>
                <a:lnTo>
                  <a:pt x="2984" y="5448"/>
                </a:lnTo>
                <a:lnTo>
                  <a:pt x="10426" y="444"/>
                </a:lnTo>
                <a:lnTo>
                  <a:pt x="11544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7" name="bk object 277"/>
          <p:cNvSpPr/>
          <p:nvPr/>
        </p:nvSpPr>
        <p:spPr>
          <a:xfrm>
            <a:off x="7626995" y="4892706"/>
            <a:ext cx="9049" cy="5715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11620" y="0"/>
                </a:moveTo>
                <a:lnTo>
                  <a:pt x="9232" y="241"/>
                </a:lnTo>
                <a:lnTo>
                  <a:pt x="6845" y="838"/>
                </a:lnTo>
                <a:lnTo>
                  <a:pt x="4775" y="2184"/>
                </a:lnTo>
                <a:lnTo>
                  <a:pt x="3670" y="2832"/>
                </a:lnTo>
                <a:lnTo>
                  <a:pt x="2793" y="3619"/>
                </a:lnTo>
                <a:lnTo>
                  <a:pt x="1206" y="5575"/>
                </a:lnTo>
                <a:lnTo>
                  <a:pt x="647" y="6565"/>
                </a:lnTo>
                <a:lnTo>
                  <a:pt x="0" y="7607"/>
                </a:lnTo>
                <a:lnTo>
                  <a:pt x="1659" y="5575"/>
                </a:lnTo>
                <a:lnTo>
                  <a:pt x="2311" y="4813"/>
                </a:lnTo>
                <a:lnTo>
                  <a:pt x="4025" y="3187"/>
                </a:lnTo>
                <a:lnTo>
                  <a:pt x="4978" y="2590"/>
                </a:lnTo>
                <a:lnTo>
                  <a:pt x="6019" y="1866"/>
                </a:lnTo>
                <a:lnTo>
                  <a:pt x="7086" y="1435"/>
                </a:lnTo>
                <a:lnTo>
                  <a:pt x="8166" y="1041"/>
                </a:lnTo>
                <a:lnTo>
                  <a:pt x="9270" y="596"/>
                </a:lnTo>
                <a:lnTo>
                  <a:pt x="10426" y="355"/>
                </a:lnTo>
                <a:lnTo>
                  <a:pt x="1162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8" name="bk object 278"/>
          <p:cNvSpPr/>
          <p:nvPr/>
        </p:nvSpPr>
        <p:spPr>
          <a:xfrm>
            <a:off x="7627779" y="4891993"/>
            <a:ext cx="9049" cy="4286"/>
          </a:xfrm>
          <a:custGeom>
            <a:avLst/>
            <a:gdLst/>
            <a:ahLst/>
            <a:cxnLst/>
            <a:rect l="l" t="t" r="r" b="b"/>
            <a:pathLst>
              <a:path w="12065" h="5715">
                <a:moveTo>
                  <a:pt x="9588" y="0"/>
                </a:moveTo>
                <a:lnTo>
                  <a:pt x="2235" y="2819"/>
                </a:lnTo>
                <a:lnTo>
                  <a:pt x="1346" y="3543"/>
                </a:lnTo>
                <a:lnTo>
                  <a:pt x="673" y="4368"/>
                </a:lnTo>
                <a:lnTo>
                  <a:pt x="0" y="5245"/>
                </a:lnTo>
                <a:lnTo>
                  <a:pt x="787" y="4572"/>
                </a:lnTo>
                <a:lnTo>
                  <a:pt x="1587" y="3771"/>
                </a:lnTo>
                <a:lnTo>
                  <a:pt x="3302" y="2387"/>
                </a:lnTo>
                <a:lnTo>
                  <a:pt x="4216" y="1828"/>
                </a:lnTo>
                <a:lnTo>
                  <a:pt x="6324" y="1028"/>
                </a:lnTo>
                <a:lnTo>
                  <a:pt x="7391" y="762"/>
                </a:lnTo>
                <a:lnTo>
                  <a:pt x="8509" y="596"/>
                </a:lnTo>
                <a:lnTo>
                  <a:pt x="9588" y="355"/>
                </a:lnTo>
                <a:lnTo>
                  <a:pt x="10617" y="355"/>
                </a:lnTo>
                <a:lnTo>
                  <a:pt x="11772" y="317"/>
                </a:lnTo>
                <a:lnTo>
                  <a:pt x="9588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9" name="bk object 279"/>
          <p:cNvSpPr/>
          <p:nvPr/>
        </p:nvSpPr>
        <p:spPr>
          <a:xfrm>
            <a:off x="7628457" y="4891365"/>
            <a:ext cx="9049" cy="3334"/>
          </a:xfrm>
          <a:custGeom>
            <a:avLst/>
            <a:gdLst/>
            <a:ahLst/>
            <a:cxnLst/>
            <a:rect l="l" t="t" r="r" b="b"/>
            <a:pathLst>
              <a:path w="12065" h="4445">
                <a:moveTo>
                  <a:pt x="7277" y="0"/>
                </a:moveTo>
                <a:lnTo>
                  <a:pt x="5219" y="596"/>
                </a:lnTo>
                <a:lnTo>
                  <a:pt x="4216" y="838"/>
                </a:lnTo>
                <a:lnTo>
                  <a:pt x="3225" y="1270"/>
                </a:lnTo>
                <a:lnTo>
                  <a:pt x="2311" y="1943"/>
                </a:lnTo>
                <a:lnTo>
                  <a:pt x="673" y="3225"/>
                </a:lnTo>
                <a:lnTo>
                  <a:pt x="0" y="4051"/>
                </a:lnTo>
                <a:lnTo>
                  <a:pt x="838" y="3467"/>
                </a:lnTo>
                <a:lnTo>
                  <a:pt x="1638" y="2781"/>
                </a:lnTo>
                <a:lnTo>
                  <a:pt x="3428" y="1663"/>
                </a:lnTo>
                <a:lnTo>
                  <a:pt x="4305" y="1270"/>
                </a:lnTo>
                <a:lnTo>
                  <a:pt x="5295" y="1079"/>
                </a:lnTo>
                <a:lnTo>
                  <a:pt x="6337" y="800"/>
                </a:lnTo>
                <a:lnTo>
                  <a:pt x="7327" y="723"/>
                </a:lnTo>
                <a:lnTo>
                  <a:pt x="8394" y="723"/>
                </a:lnTo>
                <a:lnTo>
                  <a:pt x="9359" y="635"/>
                </a:lnTo>
                <a:lnTo>
                  <a:pt x="10855" y="635"/>
                </a:lnTo>
                <a:lnTo>
                  <a:pt x="9474" y="203"/>
                </a:lnTo>
                <a:lnTo>
                  <a:pt x="7277" y="0"/>
                </a:lnTo>
                <a:close/>
              </a:path>
              <a:path w="12065" h="4445">
                <a:moveTo>
                  <a:pt x="10855" y="635"/>
                </a:moveTo>
                <a:lnTo>
                  <a:pt x="9359" y="635"/>
                </a:lnTo>
                <a:lnTo>
                  <a:pt x="11506" y="838"/>
                </a:lnTo>
                <a:lnTo>
                  <a:pt x="10855" y="635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0" name="bk object 280"/>
          <p:cNvSpPr/>
          <p:nvPr/>
        </p:nvSpPr>
        <p:spPr>
          <a:xfrm>
            <a:off x="7628429" y="4890740"/>
            <a:ext cx="9049" cy="2381"/>
          </a:xfrm>
          <a:custGeom>
            <a:avLst/>
            <a:gdLst/>
            <a:ahLst/>
            <a:cxnLst/>
            <a:rect l="l" t="t" r="r" b="b"/>
            <a:pathLst>
              <a:path w="12065" h="3175">
                <a:moveTo>
                  <a:pt x="7569" y="0"/>
                </a:moveTo>
                <a:lnTo>
                  <a:pt x="4419" y="355"/>
                </a:lnTo>
                <a:lnTo>
                  <a:pt x="3340" y="673"/>
                </a:lnTo>
                <a:lnTo>
                  <a:pt x="2514" y="1269"/>
                </a:lnTo>
                <a:lnTo>
                  <a:pt x="1511" y="1676"/>
                </a:lnTo>
                <a:lnTo>
                  <a:pt x="711" y="2387"/>
                </a:lnTo>
                <a:lnTo>
                  <a:pt x="0" y="3060"/>
                </a:lnTo>
                <a:lnTo>
                  <a:pt x="876" y="2590"/>
                </a:lnTo>
                <a:lnTo>
                  <a:pt x="1714" y="1993"/>
                </a:lnTo>
                <a:lnTo>
                  <a:pt x="2666" y="1549"/>
                </a:lnTo>
                <a:lnTo>
                  <a:pt x="3543" y="1193"/>
                </a:lnTo>
                <a:lnTo>
                  <a:pt x="4546" y="838"/>
                </a:lnTo>
                <a:lnTo>
                  <a:pt x="5537" y="749"/>
                </a:lnTo>
                <a:lnTo>
                  <a:pt x="6527" y="596"/>
                </a:lnTo>
                <a:lnTo>
                  <a:pt x="9948" y="596"/>
                </a:lnTo>
                <a:lnTo>
                  <a:pt x="9677" y="482"/>
                </a:lnTo>
                <a:lnTo>
                  <a:pt x="7569" y="0"/>
                </a:lnTo>
                <a:close/>
              </a:path>
              <a:path w="12065" h="3175">
                <a:moveTo>
                  <a:pt x="9948" y="596"/>
                </a:moveTo>
                <a:lnTo>
                  <a:pt x="7531" y="596"/>
                </a:lnTo>
                <a:lnTo>
                  <a:pt x="8521" y="787"/>
                </a:lnTo>
                <a:lnTo>
                  <a:pt x="9512" y="838"/>
                </a:lnTo>
                <a:lnTo>
                  <a:pt x="10591" y="1028"/>
                </a:lnTo>
                <a:lnTo>
                  <a:pt x="11544" y="1269"/>
                </a:lnTo>
                <a:lnTo>
                  <a:pt x="9948" y="596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1" name="bk object 281"/>
          <p:cNvSpPr/>
          <p:nvPr/>
        </p:nvSpPr>
        <p:spPr>
          <a:xfrm>
            <a:off x="7632730" y="4889870"/>
            <a:ext cx="4763" cy="1905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223" y="406"/>
                </a:moveTo>
                <a:lnTo>
                  <a:pt x="1104" y="406"/>
                </a:lnTo>
                <a:lnTo>
                  <a:pt x="1625" y="482"/>
                </a:lnTo>
                <a:lnTo>
                  <a:pt x="2108" y="596"/>
                </a:lnTo>
                <a:lnTo>
                  <a:pt x="2578" y="647"/>
                </a:lnTo>
                <a:lnTo>
                  <a:pt x="4013" y="1244"/>
                </a:lnTo>
                <a:lnTo>
                  <a:pt x="4927" y="1752"/>
                </a:lnTo>
                <a:lnTo>
                  <a:pt x="5969" y="2070"/>
                </a:lnTo>
                <a:lnTo>
                  <a:pt x="5524" y="1752"/>
                </a:lnTo>
                <a:lnTo>
                  <a:pt x="5130" y="1435"/>
                </a:lnTo>
                <a:lnTo>
                  <a:pt x="4216" y="876"/>
                </a:lnTo>
                <a:lnTo>
                  <a:pt x="3656" y="596"/>
                </a:lnTo>
                <a:lnTo>
                  <a:pt x="3223" y="406"/>
                </a:lnTo>
                <a:close/>
              </a:path>
              <a:path w="6350" h="2540">
                <a:moveTo>
                  <a:pt x="2298" y="0"/>
                </a:moveTo>
                <a:lnTo>
                  <a:pt x="1028" y="0"/>
                </a:lnTo>
                <a:lnTo>
                  <a:pt x="0" y="482"/>
                </a:lnTo>
                <a:lnTo>
                  <a:pt x="635" y="482"/>
                </a:lnTo>
                <a:lnTo>
                  <a:pt x="1104" y="406"/>
                </a:lnTo>
                <a:lnTo>
                  <a:pt x="3223" y="406"/>
                </a:lnTo>
                <a:lnTo>
                  <a:pt x="2298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2" name="bk object 282"/>
          <p:cNvSpPr/>
          <p:nvPr/>
        </p:nvSpPr>
        <p:spPr>
          <a:xfrm>
            <a:off x="7633869" y="4889218"/>
            <a:ext cx="3334" cy="1905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787" y="0"/>
                </a:moveTo>
                <a:lnTo>
                  <a:pt x="304" y="76"/>
                </a:lnTo>
                <a:lnTo>
                  <a:pt x="0" y="279"/>
                </a:lnTo>
                <a:lnTo>
                  <a:pt x="787" y="279"/>
                </a:lnTo>
                <a:lnTo>
                  <a:pt x="1066" y="431"/>
                </a:lnTo>
                <a:lnTo>
                  <a:pt x="1460" y="520"/>
                </a:lnTo>
                <a:lnTo>
                  <a:pt x="2654" y="1269"/>
                </a:lnTo>
                <a:lnTo>
                  <a:pt x="3251" y="1752"/>
                </a:lnTo>
                <a:lnTo>
                  <a:pt x="4013" y="2070"/>
                </a:lnTo>
                <a:lnTo>
                  <a:pt x="3492" y="1473"/>
                </a:lnTo>
                <a:lnTo>
                  <a:pt x="2933" y="876"/>
                </a:lnTo>
                <a:lnTo>
                  <a:pt x="2190" y="431"/>
                </a:lnTo>
                <a:lnTo>
                  <a:pt x="1981" y="279"/>
                </a:lnTo>
                <a:lnTo>
                  <a:pt x="1587" y="76"/>
                </a:lnTo>
                <a:lnTo>
                  <a:pt x="787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3" name="bk object 283"/>
          <p:cNvSpPr/>
          <p:nvPr/>
        </p:nvSpPr>
        <p:spPr>
          <a:xfrm>
            <a:off x="7652691" y="4893368"/>
            <a:ext cx="7144" cy="7620"/>
          </a:xfrm>
          <a:custGeom>
            <a:avLst/>
            <a:gdLst/>
            <a:ahLst/>
            <a:cxnLst/>
            <a:rect l="l" t="t" r="r" b="b"/>
            <a:pathLst>
              <a:path w="9525" h="10159">
                <a:moveTo>
                  <a:pt x="1270" y="0"/>
                </a:moveTo>
                <a:lnTo>
                  <a:pt x="0" y="114"/>
                </a:lnTo>
                <a:lnTo>
                  <a:pt x="1270" y="152"/>
                </a:lnTo>
                <a:lnTo>
                  <a:pt x="2463" y="507"/>
                </a:lnTo>
                <a:lnTo>
                  <a:pt x="8509" y="6197"/>
                </a:lnTo>
                <a:lnTo>
                  <a:pt x="9029" y="7238"/>
                </a:lnTo>
                <a:lnTo>
                  <a:pt x="9347" y="8585"/>
                </a:lnTo>
                <a:lnTo>
                  <a:pt x="9512" y="9817"/>
                </a:lnTo>
                <a:lnTo>
                  <a:pt x="9512" y="8585"/>
                </a:lnTo>
                <a:lnTo>
                  <a:pt x="9347" y="7238"/>
                </a:lnTo>
                <a:lnTo>
                  <a:pt x="8915" y="6083"/>
                </a:lnTo>
                <a:lnTo>
                  <a:pt x="8509" y="4813"/>
                </a:lnTo>
                <a:lnTo>
                  <a:pt x="2590" y="152"/>
                </a:lnTo>
                <a:lnTo>
                  <a:pt x="127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4" name="bk object 284"/>
          <p:cNvSpPr/>
          <p:nvPr/>
        </p:nvSpPr>
        <p:spPr>
          <a:xfrm>
            <a:off x="7651677" y="4892585"/>
            <a:ext cx="9049" cy="5715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5016" y="317"/>
                </a:moveTo>
                <a:lnTo>
                  <a:pt x="2540" y="317"/>
                </a:lnTo>
                <a:lnTo>
                  <a:pt x="3733" y="558"/>
                </a:lnTo>
                <a:lnTo>
                  <a:pt x="4978" y="723"/>
                </a:lnTo>
                <a:lnTo>
                  <a:pt x="6159" y="1155"/>
                </a:lnTo>
                <a:lnTo>
                  <a:pt x="7162" y="1841"/>
                </a:lnTo>
                <a:lnTo>
                  <a:pt x="8229" y="2425"/>
                </a:lnTo>
                <a:lnTo>
                  <a:pt x="9867" y="4254"/>
                </a:lnTo>
                <a:lnTo>
                  <a:pt x="10579" y="5257"/>
                </a:lnTo>
                <a:lnTo>
                  <a:pt x="11099" y="6451"/>
                </a:lnTo>
                <a:lnTo>
                  <a:pt x="11620" y="7569"/>
                </a:lnTo>
                <a:lnTo>
                  <a:pt x="7429" y="1397"/>
                </a:lnTo>
                <a:lnTo>
                  <a:pt x="6324" y="723"/>
                </a:lnTo>
                <a:lnTo>
                  <a:pt x="5016" y="317"/>
                </a:lnTo>
                <a:close/>
              </a:path>
              <a:path w="12065" h="7620">
                <a:moveTo>
                  <a:pt x="2540" y="0"/>
                </a:moveTo>
                <a:lnTo>
                  <a:pt x="1193" y="165"/>
                </a:lnTo>
                <a:lnTo>
                  <a:pt x="0" y="520"/>
                </a:lnTo>
                <a:lnTo>
                  <a:pt x="1231" y="317"/>
                </a:lnTo>
                <a:lnTo>
                  <a:pt x="5016" y="317"/>
                </a:lnTo>
                <a:lnTo>
                  <a:pt x="254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5" name="bk object 285"/>
          <p:cNvSpPr/>
          <p:nvPr/>
        </p:nvSpPr>
        <p:spPr>
          <a:xfrm>
            <a:off x="7651226" y="4891817"/>
            <a:ext cx="10001" cy="4286"/>
          </a:xfrm>
          <a:custGeom>
            <a:avLst/>
            <a:gdLst/>
            <a:ahLst/>
            <a:cxnLst/>
            <a:rect l="l" t="t" r="r" b="b"/>
            <a:pathLst>
              <a:path w="13334" h="5715">
                <a:moveTo>
                  <a:pt x="7156" y="469"/>
                </a:moveTo>
                <a:lnTo>
                  <a:pt x="4813" y="469"/>
                </a:lnTo>
                <a:lnTo>
                  <a:pt x="6057" y="584"/>
                </a:lnTo>
                <a:lnTo>
                  <a:pt x="7238" y="990"/>
                </a:lnTo>
                <a:lnTo>
                  <a:pt x="12890" y="5575"/>
                </a:lnTo>
                <a:lnTo>
                  <a:pt x="12255" y="4495"/>
                </a:lnTo>
                <a:lnTo>
                  <a:pt x="11544" y="3454"/>
                </a:lnTo>
                <a:lnTo>
                  <a:pt x="9753" y="1663"/>
                </a:lnTo>
                <a:lnTo>
                  <a:pt x="8597" y="990"/>
                </a:lnTo>
                <a:lnTo>
                  <a:pt x="7156" y="469"/>
                </a:lnTo>
                <a:close/>
              </a:path>
              <a:path w="13334" h="5715">
                <a:moveTo>
                  <a:pt x="4813" y="0"/>
                </a:moveTo>
                <a:lnTo>
                  <a:pt x="2311" y="241"/>
                </a:lnTo>
                <a:lnTo>
                  <a:pt x="1041" y="673"/>
                </a:lnTo>
                <a:lnTo>
                  <a:pt x="0" y="1346"/>
                </a:lnTo>
                <a:lnTo>
                  <a:pt x="1155" y="825"/>
                </a:lnTo>
                <a:lnTo>
                  <a:pt x="2387" y="584"/>
                </a:lnTo>
                <a:lnTo>
                  <a:pt x="3619" y="558"/>
                </a:lnTo>
                <a:lnTo>
                  <a:pt x="4813" y="469"/>
                </a:lnTo>
                <a:lnTo>
                  <a:pt x="7156" y="469"/>
                </a:lnTo>
                <a:lnTo>
                  <a:pt x="6172" y="114"/>
                </a:lnTo>
                <a:lnTo>
                  <a:pt x="4813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6" name="bk object 286"/>
          <p:cNvSpPr/>
          <p:nvPr/>
        </p:nvSpPr>
        <p:spPr>
          <a:xfrm>
            <a:off x="7651226" y="4890888"/>
            <a:ext cx="7144" cy="1429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7503" y="482"/>
                </a:moveTo>
                <a:lnTo>
                  <a:pt x="5334" y="482"/>
                </a:lnTo>
                <a:lnTo>
                  <a:pt x="6921" y="711"/>
                </a:lnTo>
                <a:lnTo>
                  <a:pt x="7645" y="1003"/>
                </a:lnTo>
                <a:lnTo>
                  <a:pt x="8453" y="1269"/>
                </a:lnTo>
                <a:lnTo>
                  <a:pt x="9067" y="1511"/>
                </a:lnTo>
                <a:lnTo>
                  <a:pt x="7835" y="596"/>
                </a:lnTo>
                <a:lnTo>
                  <a:pt x="7503" y="482"/>
                </a:lnTo>
                <a:close/>
              </a:path>
              <a:path w="9525" h="1904">
                <a:moveTo>
                  <a:pt x="3784" y="0"/>
                </a:moveTo>
                <a:lnTo>
                  <a:pt x="2946" y="76"/>
                </a:lnTo>
                <a:lnTo>
                  <a:pt x="635" y="838"/>
                </a:lnTo>
                <a:lnTo>
                  <a:pt x="0" y="1269"/>
                </a:lnTo>
                <a:lnTo>
                  <a:pt x="1435" y="711"/>
                </a:lnTo>
                <a:lnTo>
                  <a:pt x="2984" y="482"/>
                </a:lnTo>
                <a:lnTo>
                  <a:pt x="7503" y="482"/>
                </a:lnTo>
                <a:lnTo>
                  <a:pt x="6210" y="38"/>
                </a:lnTo>
                <a:lnTo>
                  <a:pt x="3784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7" name="bk object 287"/>
          <p:cNvSpPr/>
          <p:nvPr/>
        </p:nvSpPr>
        <p:spPr>
          <a:xfrm>
            <a:off x="7651225" y="4889871"/>
            <a:ext cx="6668" cy="1905"/>
          </a:xfrm>
          <a:custGeom>
            <a:avLst/>
            <a:gdLst/>
            <a:ahLst/>
            <a:cxnLst/>
            <a:rect l="l" t="t" r="r" b="b"/>
            <a:pathLst>
              <a:path w="8890" h="2540">
                <a:moveTo>
                  <a:pt x="5448" y="0"/>
                </a:moveTo>
                <a:lnTo>
                  <a:pt x="4025" y="241"/>
                </a:lnTo>
                <a:lnTo>
                  <a:pt x="2552" y="558"/>
                </a:lnTo>
                <a:lnTo>
                  <a:pt x="1841" y="800"/>
                </a:lnTo>
                <a:lnTo>
                  <a:pt x="1193" y="1155"/>
                </a:lnTo>
                <a:lnTo>
                  <a:pt x="558" y="1435"/>
                </a:lnTo>
                <a:lnTo>
                  <a:pt x="0" y="1993"/>
                </a:lnTo>
                <a:lnTo>
                  <a:pt x="1282" y="1397"/>
                </a:lnTo>
                <a:lnTo>
                  <a:pt x="2628" y="952"/>
                </a:lnTo>
                <a:lnTo>
                  <a:pt x="4025" y="711"/>
                </a:lnTo>
                <a:lnTo>
                  <a:pt x="4775" y="647"/>
                </a:lnTo>
                <a:lnTo>
                  <a:pt x="7645" y="647"/>
                </a:lnTo>
                <a:lnTo>
                  <a:pt x="7010" y="330"/>
                </a:lnTo>
                <a:lnTo>
                  <a:pt x="5448" y="0"/>
                </a:lnTo>
                <a:close/>
              </a:path>
              <a:path w="8890" h="2540">
                <a:moveTo>
                  <a:pt x="7645" y="647"/>
                </a:moveTo>
                <a:lnTo>
                  <a:pt x="6921" y="647"/>
                </a:lnTo>
                <a:lnTo>
                  <a:pt x="7607" y="800"/>
                </a:lnTo>
                <a:lnTo>
                  <a:pt x="8356" y="1003"/>
                </a:lnTo>
                <a:lnTo>
                  <a:pt x="7645" y="647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8" name="bk object 288"/>
          <p:cNvSpPr/>
          <p:nvPr/>
        </p:nvSpPr>
        <p:spPr>
          <a:xfrm>
            <a:off x="7650719" y="4888828"/>
            <a:ext cx="6191" cy="2381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5219" y="0"/>
                </a:moveTo>
                <a:lnTo>
                  <a:pt x="0" y="2628"/>
                </a:lnTo>
                <a:lnTo>
                  <a:pt x="1282" y="1866"/>
                </a:lnTo>
                <a:lnTo>
                  <a:pt x="2514" y="1308"/>
                </a:lnTo>
                <a:lnTo>
                  <a:pt x="3898" y="914"/>
                </a:lnTo>
                <a:lnTo>
                  <a:pt x="5295" y="558"/>
                </a:lnTo>
                <a:lnTo>
                  <a:pt x="6007" y="520"/>
                </a:lnTo>
                <a:lnTo>
                  <a:pt x="7893" y="520"/>
                </a:lnTo>
                <a:lnTo>
                  <a:pt x="6731" y="38"/>
                </a:lnTo>
                <a:lnTo>
                  <a:pt x="5219" y="0"/>
                </a:lnTo>
                <a:close/>
              </a:path>
              <a:path w="8254" h="3175">
                <a:moveTo>
                  <a:pt x="7893" y="520"/>
                </a:moveTo>
                <a:lnTo>
                  <a:pt x="7442" y="520"/>
                </a:lnTo>
                <a:lnTo>
                  <a:pt x="8077" y="596"/>
                </a:lnTo>
                <a:lnTo>
                  <a:pt x="7893" y="52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9" name="bk object 289"/>
          <p:cNvSpPr/>
          <p:nvPr/>
        </p:nvSpPr>
        <p:spPr>
          <a:xfrm>
            <a:off x="7650455" y="4888054"/>
            <a:ext cx="6191" cy="2381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6604" y="0"/>
                </a:moveTo>
                <a:lnTo>
                  <a:pt x="4978" y="38"/>
                </a:lnTo>
                <a:lnTo>
                  <a:pt x="3619" y="558"/>
                </a:lnTo>
                <a:lnTo>
                  <a:pt x="2870" y="749"/>
                </a:lnTo>
                <a:lnTo>
                  <a:pt x="2222" y="1079"/>
                </a:lnTo>
                <a:lnTo>
                  <a:pt x="1625" y="1549"/>
                </a:lnTo>
                <a:lnTo>
                  <a:pt x="1028" y="1943"/>
                </a:lnTo>
                <a:lnTo>
                  <a:pt x="431" y="2387"/>
                </a:lnTo>
                <a:lnTo>
                  <a:pt x="0" y="2984"/>
                </a:lnTo>
                <a:lnTo>
                  <a:pt x="1193" y="2146"/>
                </a:lnTo>
                <a:lnTo>
                  <a:pt x="2425" y="1422"/>
                </a:lnTo>
                <a:lnTo>
                  <a:pt x="3771" y="1041"/>
                </a:lnTo>
                <a:lnTo>
                  <a:pt x="4457" y="749"/>
                </a:lnTo>
                <a:lnTo>
                  <a:pt x="5168" y="596"/>
                </a:lnTo>
                <a:lnTo>
                  <a:pt x="5803" y="558"/>
                </a:lnTo>
                <a:lnTo>
                  <a:pt x="6477" y="393"/>
                </a:lnTo>
                <a:lnTo>
                  <a:pt x="7621" y="393"/>
                </a:lnTo>
                <a:lnTo>
                  <a:pt x="6604" y="0"/>
                </a:lnTo>
                <a:close/>
              </a:path>
              <a:path w="8254" h="3175">
                <a:moveTo>
                  <a:pt x="7621" y="393"/>
                </a:moveTo>
                <a:lnTo>
                  <a:pt x="7238" y="393"/>
                </a:lnTo>
                <a:lnTo>
                  <a:pt x="7950" y="520"/>
                </a:lnTo>
                <a:lnTo>
                  <a:pt x="7621" y="393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0" name="bk object 290"/>
          <p:cNvSpPr/>
          <p:nvPr/>
        </p:nvSpPr>
        <p:spPr>
          <a:xfrm>
            <a:off x="7649435" y="4887371"/>
            <a:ext cx="5715" cy="381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740" y="0"/>
                </a:moveTo>
                <a:lnTo>
                  <a:pt x="4178" y="508"/>
                </a:lnTo>
                <a:lnTo>
                  <a:pt x="2946" y="1308"/>
                </a:lnTo>
                <a:lnTo>
                  <a:pt x="2267" y="1701"/>
                </a:lnTo>
                <a:lnTo>
                  <a:pt x="1752" y="2146"/>
                </a:lnTo>
                <a:lnTo>
                  <a:pt x="1231" y="2743"/>
                </a:lnTo>
                <a:lnTo>
                  <a:pt x="355" y="3810"/>
                </a:lnTo>
                <a:lnTo>
                  <a:pt x="0" y="4533"/>
                </a:lnTo>
                <a:lnTo>
                  <a:pt x="1003" y="3454"/>
                </a:lnTo>
                <a:lnTo>
                  <a:pt x="1993" y="2463"/>
                </a:lnTo>
                <a:lnTo>
                  <a:pt x="3822" y="1308"/>
                </a:lnTo>
                <a:lnTo>
                  <a:pt x="5092" y="749"/>
                </a:lnTo>
                <a:lnTo>
                  <a:pt x="6413" y="304"/>
                </a:lnTo>
                <a:lnTo>
                  <a:pt x="7162" y="152"/>
                </a:lnTo>
                <a:lnTo>
                  <a:pt x="574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1" name="bk object 291"/>
          <p:cNvSpPr/>
          <p:nvPr/>
        </p:nvSpPr>
        <p:spPr>
          <a:xfrm>
            <a:off x="7648928" y="4887005"/>
            <a:ext cx="3334" cy="4286"/>
          </a:xfrm>
          <a:custGeom>
            <a:avLst/>
            <a:gdLst/>
            <a:ahLst/>
            <a:cxnLst/>
            <a:rect l="l" t="t" r="r" b="b"/>
            <a:pathLst>
              <a:path w="4445" h="5715">
                <a:moveTo>
                  <a:pt x="4254" y="0"/>
                </a:moveTo>
                <a:lnTo>
                  <a:pt x="355" y="3632"/>
                </a:lnTo>
                <a:lnTo>
                  <a:pt x="76" y="4305"/>
                </a:lnTo>
                <a:lnTo>
                  <a:pt x="0" y="5499"/>
                </a:lnTo>
                <a:lnTo>
                  <a:pt x="355" y="4305"/>
                </a:lnTo>
                <a:lnTo>
                  <a:pt x="876" y="3225"/>
                </a:lnTo>
                <a:lnTo>
                  <a:pt x="1638" y="2349"/>
                </a:lnTo>
                <a:lnTo>
                  <a:pt x="2311" y="1396"/>
                </a:lnTo>
                <a:lnTo>
                  <a:pt x="3225" y="647"/>
                </a:lnTo>
                <a:lnTo>
                  <a:pt x="4254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2" name="bk object 292"/>
          <p:cNvSpPr/>
          <p:nvPr/>
        </p:nvSpPr>
        <p:spPr>
          <a:xfrm>
            <a:off x="7648330" y="4887011"/>
            <a:ext cx="1905" cy="4286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2235" y="0"/>
                </a:moveTo>
                <a:lnTo>
                  <a:pt x="1231" y="469"/>
                </a:lnTo>
                <a:lnTo>
                  <a:pt x="647" y="1397"/>
                </a:lnTo>
                <a:lnTo>
                  <a:pt x="279" y="2349"/>
                </a:lnTo>
                <a:lnTo>
                  <a:pt x="165" y="2857"/>
                </a:lnTo>
                <a:lnTo>
                  <a:pt x="0" y="3378"/>
                </a:lnTo>
                <a:lnTo>
                  <a:pt x="0" y="4965"/>
                </a:lnTo>
                <a:lnTo>
                  <a:pt x="165" y="5448"/>
                </a:lnTo>
                <a:lnTo>
                  <a:pt x="279" y="4406"/>
                </a:lnTo>
                <a:lnTo>
                  <a:pt x="459" y="3378"/>
                </a:lnTo>
                <a:lnTo>
                  <a:pt x="800" y="2540"/>
                </a:lnTo>
                <a:lnTo>
                  <a:pt x="876" y="2070"/>
                </a:lnTo>
                <a:lnTo>
                  <a:pt x="1155" y="1638"/>
                </a:lnTo>
                <a:lnTo>
                  <a:pt x="1638" y="749"/>
                </a:lnTo>
                <a:lnTo>
                  <a:pt x="1955" y="431"/>
                </a:lnTo>
                <a:lnTo>
                  <a:pt x="2235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3" name="bk object 293"/>
          <p:cNvSpPr/>
          <p:nvPr/>
        </p:nvSpPr>
        <p:spPr>
          <a:xfrm>
            <a:off x="7647554" y="4887005"/>
            <a:ext cx="1429" cy="3334"/>
          </a:xfrm>
          <a:custGeom>
            <a:avLst/>
            <a:gdLst/>
            <a:ahLst/>
            <a:cxnLst/>
            <a:rect l="l" t="t" r="r" b="b"/>
            <a:pathLst>
              <a:path w="1904" h="4445">
                <a:moveTo>
                  <a:pt x="1473" y="0"/>
                </a:moveTo>
                <a:lnTo>
                  <a:pt x="800" y="444"/>
                </a:lnTo>
                <a:lnTo>
                  <a:pt x="330" y="1206"/>
                </a:lnTo>
                <a:lnTo>
                  <a:pt x="88" y="1993"/>
                </a:lnTo>
                <a:lnTo>
                  <a:pt x="0" y="4025"/>
                </a:lnTo>
                <a:lnTo>
                  <a:pt x="126" y="4419"/>
                </a:lnTo>
                <a:lnTo>
                  <a:pt x="330" y="3632"/>
                </a:lnTo>
                <a:lnTo>
                  <a:pt x="406" y="2832"/>
                </a:lnTo>
                <a:lnTo>
                  <a:pt x="609" y="2146"/>
                </a:lnTo>
                <a:lnTo>
                  <a:pt x="673" y="1790"/>
                </a:lnTo>
                <a:lnTo>
                  <a:pt x="914" y="1041"/>
                </a:lnTo>
                <a:lnTo>
                  <a:pt x="1079" y="647"/>
                </a:lnTo>
                <a:lnTo>
                  <a:pt x="1282" y="368"/>
                </a:lnTo>
                <a:lnTo>
                  <a:pt x="1473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4" name="bk object 294"/>
          <p:cNvSpPr/>
          <p:nvPr/>
        </p:nvSpPr>
        <p:spPr>
          <a:xfrm>
            <a:off x="7646988" y="4887005"/>
            <a:ext cx="953" cy="2381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952" y="0"/>
                </a:moveTo>
                <a:lnTo>
                  <a:pt x="444" y="241"/>
                </a:lnTo>
                <a:lnTo>
                  <a:pt x="38" y="1282"/>
                </a:lnTo>
                <a:lnTo>
                  <a:pt x="0" y="2438"/>
                </a:lnTo>
                <a:lnTo>
                  <a:pt x="241" y="2870"/>
                </a:lnTo>
                <a:lnTo>
                  <a:pt x="368" y="2438"/>
                </a:lnTo>
                <a:lnTo>
                  <a:pt x="579" y="1282"/>
                </a:lnTo>
                <a:lnTo>
                  <a:pt x="762" y="558"/>
                </a:lnTo>
                <a:lnTo>
                  <a:pt x="952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5" name="bk object 295"/>
          <p:cNvSpPr/>
          <p:nvPr/>
        </p:nvSpPr>
        <p:spPr>
          <a:xfrm>
            <a:off x="7637559" y="4894581"/>
            <a:ext cx="21907" cy="13335"/>
          </a:xfrm>
          <a:custGeom>
            <a:avLst/>
            <a:gdLst/>
            <a:ahLst/>
            <a:cxnLst/>
            <a:rect l="l" t="t" r="r" b="b"/>
            <a:pathLst>
              <a:path w="29209" h="17779">
                <a:moveTo>
                  <a:pt x="10185" y="14604"/>
                </a:moveTo>
                <a:lnTo>
                  <a:pt x="9829" y="14604"/>
                </a:lnTo>
                <a:lnTo>
                  <a:pt x="9878" y="15874"/>
                </a:lnTo>
                <a:lnTo>
                  <a:pt x="9753" y="17398"/>
                </a:lnTo>
                <a:lnTo>
                  <a:pt x="10123" y="16636"/>
                </a:lnTo>
                <a:lnTo>
                  <a:pt x="10185" y="14604"/>
                </a:lnTo>
                <a:close/>
              </a:path>
              <a:path w="29209" h="17779">
                <a:moveTo>
                  <a:pt x="10477" y="14096"/>
                </a:moveTo>
                <a:lnTo>
                  <a:pt x="8953" y="14096"/>
                </a:lnTo>
                <a:lnTo>
                  <a:pt x="8991" y="17271"/>
                </a:lnTo>
                <a:lnTo>
                  <a:pt x="9112" y="16890"/>
                </a:lnTo>
                <a:lnTo>
                  <a:pt x="9194" y="15239"/>
                </a:lnTo>
                <a:lnTo>
                  <a:pt x="9829" y="14604"/>
                </a:lnTo>
                <a:lnTo>
                  <a:pt x="10185" y="14604"/>
                </a:lnTo>
                <a:lnTo>
                  <a:pt x="10185" y="14223"/>
                </a:lnTo>
                <a:lnTo>
                  <a:pt x="10477" y="14096"/>
                </a:lnTo>
                <a:close/>
              </a:path>
              <a:path w="29209" h="17779">
                <a:moveTo>
                  <a:pt x="12995" y="13969"/>
                </a:moveTo>
                <a:lnTo>
                  <a:pt x="12496" y="13969"/>
                </a:lnTo>
                <a:lnTo>
                  <a:pt x="12576" y="14223"/>
                </a:lnTo>
                <a:lnTo>
                  <a:pt x="12685" y="15366"/>
                </a:lnTo>
                <a:lnTo>
                  <a:pt x="12573" y="16890"/>
                </a:lnTo>
                <a:lnTo>
                  <a:pt x="12674" y="16382"/>
                </a:lnTo>
                <a:lnTo>
                  <a:pt x="12799" y="14858"/>
                </a:lnTo>
                <a:lnTo>
                  <a:pt x="12918" y="14078"/>
                </a:lnTo>
                <a:close/>
              </a:path>
              <a:path w="29209" h="17779">
                <a:moveTo>
                  <a:pt x="7124" y="13461"/>
                </a:moveTo>
                <a:lnTo>
                  <a:pt x="4775" y="13461"/>
                </a:lnTo>
                <a:lnTo>
                  <a:pt x="5254" y="14223"/>
                </a:lnTo>
                <a:lnTo>
                  <a:pt x="5337" y="14477"/>
                </a:lnTo>
                <a:lnTo>
                  <a:pt x="5461" y="15874"/>
                </a:lnTo>
                <a:lnTo>
                  <a:pt x="5727" y="16636"/>
                </a:lnTo>
                <a:lnTo>
                  <a:pt x="6045" y="15874"/>
                </a:lnTo>
                <a:lnTo>
                  <a:pt x="6286" y="14477"/>
                </a:lnTo>
                <a:lnTo>
                  <a:pt x="6845" y="14223"/>
                </a:lnTo>
                <a:lnTo>
                  <a:pt x="7478" y="14223"/>
                </a:lnTo>
                <a:lnTo>
                  <a:pt x="7505" y="13842"/>
                </a:lnTo>
                <a:lnTo>
                  <a:pt x="7124" y="13461"/>
                </a:lnTo>
                <a:close/>
              </a:path>
              <a:path w="29209" h="17779">
                <a:moveTo>
                  <a:pt x="11827" y="11614"/>
                </a:moveTo>
                <a:lnTo>
                  <a:pt x="12496" y="13207"/>
                </a:lnTo>
                <a:lnTo>
                  <a:pt x="11266" y="13969"/>
                </a:lnTo>
                <a:lnTo>
                  <a:pt x="11156" y="14604"/>
                </a:lnTo>
                <a:lnTo>
                  <a:pt x="11270" y="15239"/>
                </a:lnTo>
                <a:lnTo>
                  <a:pt x="11379" y="16636"/>
                </a:lnTo>
                <a:lnTo>
                  <a:pt x="11590" y="16128"/>
                </a:lnTo>
                <a:lnTo>
                  <a:pt x="11710" y="15620"/>
                </a:lnTo>
                <a:lnTo>
                  <a:pt x="11772" y="14477"/>
                </a:lnTo>
                <a:lnTo>
                  <a:pt x="12496" y="13969"/>
                </a:lnTo>
                <a:lnTo>
                  <a:pt x="12995" y="13969"/>
                </a:lnTo>
                <a:lnTo>
                  <a:pt x="13449" y="13334"/>
                </a:lnTo>
                <a:lnTo>
                  <a:pt x="13931" y="13334"/>
                </a:lnTo>
                <a:lnTo>
                  <a:pt x="14073" y="13080"/>
                </a:lnTo>
                <a:lnTo>
                  <a:pt x="13131" y="13080"/>
                </a:lnTo>
                <a:lnTo>
                  <a:pt x="11827" y="11614"/>
                </a:lnTo>
                <a:close/>
              </a:path>
              <a:path w="29209" h="17779">
                <a:moveTo>
                  <a:pt x="7478" y="14223"/>
                </a:moveTo>
                <a:lnTo>
                  <a:pt x="6845" y="14223"/>
                </a:lnTo>
                <a:lnTo>
                  <a:pt x="6845" y="16382"/>
                </a:lnTo>
                <a:lnTo>
                  <a:pt x="7191" y="15239"/>
                </a:lnTo>
                <a:lnTo>
                  <a:pt x="7307" y="14731"/>
                </a:lnTo>
                <a:lnTo>
                  <a:pt x="7422" y="14350"/>
                </a:lnTo>
                <a:lnTo>
                  <a:pt x="7478" y="14223"/>
                </a:lnTo>
                <a:close/>
              </a:path>
              <a:path w="29209" h="17779">
                <a:moveTo>
                  <a:pt x="8242" y="11937"/>
                </a:moveTo>
                <a:lnTo>
                  <a:pt x="8084" y="13588"/>
                </a:lnTo>
                <a:lnTo>
                  <a:pt x="7922" y="13842"/>
                </a:lnTo>
                <a:lnTo>
                  <a:pt x="7905" y="15620"/>
                </a:lnTo>
                <a:lnTo>
                  <a:pt x="8001" y="16382"/>
                </a:lnTo>
                <a:lnTo>
                  <a:pt x="8559" y="15874"/>
                </a:lnTo>
                <a:lnTo>
                  <a:pt x="8636" y="14858"/>
                </a:lnTo>
                <a:lnTo>
                  <a:pt x="8953" y="14096"/>
                </a:lnTo>
                <a:lnTo>
                  <a:pt x="10477" y="14096"/>
                </a:lnTo>
                <a:lnTo>
                  <a:pt x="10836" y="13941"/>
                </a:lnTo>
                <a:lnTo>
                  <a:pt x="9156" y="13842"/>
                </a:lnTo>
                <a:lnTo>
                  <a:pt x="8801" y="13080"/>
                </a:lnTo>
                <a:lnTo>
                  <a:pt x="8559" y="12445"/>
                </a:lnTo>
                <a:lnTo>
                  <a:pt x="8242" y="11937"/>
                </a:lnTo>
                <a:close/>
              </a:path>
              <a:path w="29209" h="17779">
                <a:moveTo>
                  <a:pt x="13931" y="13334"/>
                </a:moveTo>
                <a:lnTo>
                  <a:pt x="13449" y="13334"/>
                </a:lnTo>
                <a:lnTo>
                  <a:pt x="13335" y="16128"/>
                </a:lnTo>
                <a:lnTo>
                  <a:pt x="13843" y="15112"/>
                </a:lnTo>
                <a:lnTo>
                  <a:pt x="13931" y="13334"/>
                </a:lnTo>
                <a:close/>
              </a:path>
              <a:path w="29209" h="17779">
                <a:moveTo>
                  <a:pt x="3441" y="13080"/>
                </a:moveTo>
                <a:lnTo>
                  <a:pt x="2197" y="13080"/>
                </a:lnTo>
                <a:lnTo>
                  <a:pt x="2590" y="13842"/>
                </a:lnTo>
                <a:lnTo>
                  <a:pt x="2590" y="16001"/>
                </a:lnTo>
                <a:lnTo>
                  <a:pt x="3022" y="15112"/>
                </a:lnTo>
                <a:lnTo>
                  <a:pt x="3390" y="13969"/>
                </a:lnTo>
                <a:lnTo>
                  <a:pt x="3762" y="13318"/>
                </a:lnTo>
                <a:lnTo>
                  <a:pt x="3441" y="13080"/>
                </a:lnTo>
                <a:close/>
              </a:path>
              <a:path w="29209" h="17779">
                <a:moveTo>
                  <a:pt x="3302" y="10667"/>
                </a:moveTo>
                <a:lnTo>
                  <a:pt x="2984" y="11048"/>
                </a:lnTo>
                <a:lnTo>
                  <a:pt x="2717" y="12826"/>
                </a:lnTo>
                <a:lnTo>
                  <a:pt x="1320" y="12826"/>
                </a:lnTo>
                <a:lnTo>
                  <a:pt x="1121" y="13842"/>
                </a:lnTo>
                <a:lnTo>
                  <a:pt x="1003" y="15620"/>
                </a:lnTo>
                <a:lnTo>
                  <a:pt x="1458" y="13588"/>
                </a:lnTo>
                <a:lnTo>
                  <a:pt x="1554" y="13318"/>
                </a:lnTo>
                <a:lnTo>
                  <a:pt x="2197" y="13080"/>
                </a:lnTo>
                <a:lnTo>
                  <a:pt x="3441" y="13080"/>
                </a:lnTo>
                <a:lnTo>
                  <a:pt x="3098" y="12826"/>
                </a:lnTo>
                <a:lnTo>
                  <a:pt x="3209" y="12064"/>
                </a:lnTo>
                <a:lnTo>
                  <a:pt x="3302" y="10667"/>
                </a:lnTo>
                <a:close/>
              </a:path>
              <a:path w="29209" h="17779">
                <a:moveTo>
                  <a:pt x="4495" y="11048"/>
                </a:moveTo>
                <a:lnTo>
                  <a:pt x="4089" y="11556"/>
                </a:lnTo>
                <a:lnTo>
                  <a:pt x="4000" y="15112"/>
                </a:lnTo>
                <a:lnTo>
                  <a:pt x="4102" y="15620"/>
                </a:lnTo>
                <a:lnTo>
                  <a:pt x="4203" y="15239"/>
                </a:lnTo>
                <a:lnTo>
                  <a:pt x="4324" y="14477"/>
                </a:lnTo>
                <a:lnTo>
                  <a:pt x="4449" y="13941"/>
                </a:lnTo>
                <a:lnTo>
                  <a:pt x="4775" y="13461"/>
                </a:lnTo>
                <a:lnTo>
                  <a:pt x="7124" y="13461"/>
                </a:lnTo>
                <a:lnTo>
                  <a:pt x="7205" y="12953"/>
                </a:lnTo>
                <a:lnTo>
                  <a:pt x="4622" y="12953"/>
                </a:lnTo>
                <a:lnTo>
                  <a:pt x="4495" y="11048"/>
                </a:lnTo>
                <a:close/>
              </a:path>
              <a:path w="29209" h="17779">
                <a:moveTo>
                  <a:pt x="1986" y="9553"/>
                </a:moveTo>
                <a:lnTo>
                  <a:pt x="1562" y="10032"/>
                </a:lnTo>
                <a:lnTo>
                  <a:pt x="596" y="10540"/>
                </a:lnTo>
                <a:lnTo>
                  <a:pt x="389" y="11429"/>
                </a:lnTo>
                <a:lnTo>
                  <a:pt x="279" y="12699"/>
                </a:lnTo>
                <a:lnTo>
                  <a:pt x="123" y="13080"/>
                </a:lnTo>
                <a:lnTo>
                  <a:pt x="0" y="14858"/>
                </a:lnTo>
                <a:lnTo>
                  <a:pt x="558" y="12953"/>
                </a:lnTo>
                <a:lnTo>
                  <a:pt x="1320" y="12826"/>
                </a:lnTo>
                <a:lnTo>
                  <a:pt x="2717" y="12826"/>
                </a:lnTo>
                <a:lnTo>
                  <a:pt x="1320" y="11937"/>
                </a:lnTo>
                <a:lnTo>
                  <a:pt x="1986" y="9553"/>
                </a:lnTo>
                <a:close/>
              </a:path>
              <a:path w="29209" h="17779">
                <a:moveTo>
                  <a:pt x="16804" y="12064"/>
                </a:moveTo>
                <a:lnTo>
                  <a:pt x="15684" y="12064"/>
                </a:lnTo>
                <a:lnTo>
                  <a:pt x="16319" y="12826"/>
                </a:lnTo>
                <a:lnTo>
                  <a:pt x="17195" y="14858"/>
                </a:lnTo>
                <a:lnTo>
                  <a:pt x="16954" y="13588"/>
                </a:lnTo>
                <a:lnTo>
                  <a:pt x="16830" y="12826"/>
                </a:lnTo>
                <a:lnTo>
                  <a:pt x="16804" y="12064"/>
                </a:lnTo>
                <a:close/>
              </a:path>
              <a:path w="29209" h="17779">
                <a:moveTo>
                  <a:pt x="7759" y="13588"/>
                </a:moveTo>
                <a:lnTo>
                  <a:pt x="7632" y="13969"/>
                </a:lnTo>
                <a:lnTo>
                  <a:pt x="7759" y="14096"/>
                </a:lnTo>
                <a:lnTo>
                  <a:pt x="7759" y="13588"/>
                </a:lnTo>
                <a:close/>
              </a:path>
              <a:path w="29209" h="17779">
                <a:moveTo>
                  <a:pt x="9232" y="11937"/>
                </a:moveTo>
                <a:lnTo>
                  <a:pt x="9156" y="13842"/>
                </a:lnTo>
                <a:lnTo>
                  <a:pt x="10952" y="13842"/>
                </a:lnTo>
                <a:lnTo>
                  <a:pt x="10733" y="13334"/>
                </a:lnTo>
                <a:lnTo>
                  <a:pt x="9944" y="13334"/>
                </a:lnTo>
                <a:lnTo>
                  <a:pt x="9550" y="12953"/>
                </a:lnTo>
                <a:lnTo>
                  <a:pt x="9436" y="12318"/>
                </a:lnTo>
                <a:lnTo>
                  <a:pt x="9232" y="11937"/>
                </a:lnTo>
                <a:close/>
              </a:path>
              <a:path w="29209" h="17779">
                <a:moveTo>
                  <a:pt x="15643" y="12191"/>
                </a:moveTo>
                <a:lnTo>
                  <a:pt x="14566" y="12191"/>
                </a:lnTo>
                <a:lnTo>
                  <a:pt x="14884" y="12699"/>
                </a:lnTo>
                <a:lnTo>
                  <a:pt x="15156" y="13318"/>
                </a:lnTo>
                <a:lnTo>
                  <a:pt x="15519" y="13842"/>
                </a:lnTo>
                <a:lnTo>
                  <a:pt x="15643" y="12191"/>
                </a:lnTo>
                <a:close/>
              </a:path>
              <a:path w="29209" h="17779">
                <a:moveTo>
                  <a:pt x="9994" y="11556"/>
                </a:moveTo>
                <a:lnTo>
                  <a:pt x="9944" y="13334"/>
                </a:lnTo>
                <a:lnTo>
                  <a:pt x="10733" y="13334"/>
                </a:lnTo>
                <a:lnTo>
                  <a:pt x="9994" y="11556"/>
                </a:lnTo>
                <a:close/>
              </a:path>
              <a:path w="29209" h="17779">
                <a:moveTo>
                  <a:pt x="12852" y="11175"/>
                </a:moveTo>
                <a:lnTo>
                  <a:pt x="13017" y="12445"/>
                </a:lnTo>
                <a:lnTo>
                  <a:pt x="13131" y="13080"/>
                </a:lnTo>
                <a:lnTo>
                  <a:pt x="14073" y="13080"/>
                </a:lnTo>
                <a:lnTo>
                  <a:pt x="14284" y="12699"/>
                </a:lnTo>
                <a:lnTo>
                  <a:pt x="13728" y="12699"/>
                </a:lnTo>
                <a:lnTo>
                  <a:pt x="13411" y="12191"/>
                </a:lnTo>
                <a:lnTo>
                  <a:pt x="13169" y="11683"/>
                </a:lnTo>
                <a:lnTo>
                  <a:pt x="12852" y="11175"/>
                </a:lnTo>
                <a:close/>
              </a:path>
              <a:path w="29209" h="17779">
                <a:moveTo>
                  <a:pt x="17596" y="11302"/>
                </a:moveTo>
                <a:lnTo>
                  <a:pt x="16827" y="11302"/>
                </a:lnTo>
                <a:lnTo>
                  <a:pt x="17475" y="11556"/>
                </a:lnTo>
                <a:lnTo>
                  <a:pt x="17830" y="12445"/>
                </a:lnTo>
                <a:lnTo>
                  <a:pt x="18224" y="13080"/>
                </a:lnTo>
                <a:lnTo>
                  <a:pt x="17741" y="12064"/>
                </a:lnTo>
                <a:lnTo>
                  <a:pt x="17596" y="11302"/>
                </a:lnTo>
                <a:close/>
              </a:path>
              <a:path w="29209" h="17779">
                <a:moveTo>
                  <a:pt x="5219" y="10921"/>
                </a:moveTo>
                <a:lnTo>
                  <a:pt x="4955" y="11429"/>
                </a:lnTo>
                <a:lnTo>
                  <a:pt x="4860" y="12572"/>
                </a:lnTo>
                <a:lnTo>
                  <a:pt x="4622" y="12953"/>
                </a:lnTo>
                <a:lnTo>
                  <a:pt x="7205" y="12953"/>
                </a:lnTo>
                <a:lnTo>
                  <a:pt x="7266" y="12572"/>
                </a:lnTo>
                <a:lnTo>
                  <a:pt x="5892" y="12572"/>
                </a:lnTo>
                <a:lnTo>
                  <a:pt x="5654" y="12191"/>
                </a:lnTo>
                <a:lnTo>
                  <a:pt x="5542" y="11937"/>
                </a:lnTo>
                <a:lnTo>
                  <a:pt x="5362" y="11302"/>
                </a:lnTo>
                <a:lnTo>
                  <a:pt x="5219" y="10921"/>
                </a:lnTo>
                <a:close/>
              </a:path>
              <a:path w="29209" h="17779">
                <a:moveTo>
                  <a:pt x="279" y="11810"/>
                </a:moveTo>
                <a:lnTo>
                  <a:pt x="179" y="12699"/>
                </a:lnTo>
                <a:lnTo>
                  <a:pt x="279" y="11810"/>
                </a:lnTo>
                <a:close/>
              </a:path>
              <a:path w="29209" h="17779">
                <a:moveTo>
                  <a:pt x="13778" y="11064"/>
                </a:moveTo>
                <a:lnTo>
                  <a:pt x="13921" y="12191"/>
                </a:lnTo>
                <a:lnTo>
                  <a:pt x="13728" y="12699"/>
                </a:lnTo>
                <a:lnTo>
                  <a:pt x="14284" y="12699"/>
                </a:lnTo>
                <a:lnTo>
                  <a:pt x="14566" y="12191"/>
                </a:lnTo>
                <a:lnTo>
                  <a:pt x="15643" y="12191"/>
                </a:lnTo>
                <a:lnTo>
                  <a:pt x="15684" y="12064"/>
                </a:lnTo>
                <a:lnTo>
                  <a:pt x="16804" y="12064"/>
                </a:lnTo>
                <a:lnTo>
                  <a:pt x="16808" y="11937"/>
                </a:lnTo>
                <a:lnTo>
                  <a:pt x="14566" y="11937"/>
                </a:lnTo>
                <a:lnTo>
                  <a:pt x="14135" y="11556"/>
                </a:lnTo>
                <a:lnTo>
                  <a:pt x="13778" y="11064"/>
                </a:lnTo>
                <a:close/>
              </a:path>
              <a:path w="29209" h="17779">
                <a:moveTo>
                  <a:pt x="18564" y="10579"/>
                </a:moveTo>
                <a:lnTo>
                  <a:pt x="18840" y="11614"/>
                </a:lnTo>
                <a:lnTo>
                  <a:pt x="19253" y="12699"/>
                </a:lnTo>
                <a:lnTo>
                  <a:pt x="19062" y="11556"/>
                </a:lnTo>
                <a:lnTo>
                  <a:pt x="18564" y="10579"/>
                </a:lnTo>
                <a:close/>
              </a:path>
              <a:path w="29209" h="17779">
                <a:moveTo>
                  <a:pt x="6451" y="10413"/>
                </a:moveTo>
                <a:lnTo>
                  <a:pt x="6283" y="10794"/>
                </a:lnTo>
                <a:lnTo>
                  <a:pt x="6207" y="12064"/>
                </a:lnTo>
                <a:lnTo>
                  <a:pt x="5892" y="12572"/>
                </a:lnTo>
                <a:lnTo>
                  <a:pt x="6845" y="12572"/>
                </a:lnTo>
                <a:lnTo>
                  <a:pt x="6743" y="12064"/>
                </a:lnTo>
                <a:lnTo>
                  <a:pt x="6644" y="10921"/>
                </a:lnTo>
                <a:lnTo>
                  <a:pt x="6451" y="10413"/>
                </a:lnTo>
                <a:close/>
              </a:path>
              <a:path w="29209" h="17779">
                <a:moveTo>
                  <a:pt x="7086" y="11302"/>
                </a:moveTo>
                <a:lnTo>
                  <a:pt x="6957" y="11614"/>
                </a:lnTo>
                <a:lnTo>
                  <a:pt x="6845" y="12572"/>
                </a:lnTo>
                <a:lnTo>
                  <a:pt x="7266" y="12572"/>
                </a:lnTo>
                <a:lnTo>
                  <a:pt x="7155" y="11556"/>
                </a:lnTo>
                <a:lnTo>
                  <a:pt x="7086" y="11302"/>
                </a:lnTo>
                <a:close/>
              </a:path>
              <a:path w="29209" h="17779">
                <a:moveTo>
                  <a:pt x="14046" y="10032"/>
                </a:moveTo>
                <a:lnTo>
                  <a:pt x="14233" y="10500"/>
                </a:lnTo>
                <a:lnTo>
                  <a:pt x="14325" y="11048"/>
                </a:lnTo>
                <a:lnTo>
                  <a:pt x="14444" y="11556"/>
                </a:lnTo>
                <a:lnTo>
                  <a:pt x="14566" y="11937"/>
                </a:lnTo>
                <a:lnTo>
                  <a:pt x="16808" y="11937"/>
                </a:lnTo>
                <a:lnTo>
                  <a:pt x="16827" y="11302"/>
                </a:lnTo>
                <a:lnTo>
                  <a:pt x="17596" y="11302"/>
                </a:lnTo>
                <a:lnTo>
                  <a:pt x="17547" y="11048"/>
                </a:lnTo>
                <a:lnTo>
                  <a:pt x="14808" y="11048"/>
                </a:lnTo>
                <a:lnTo>
                  <a:pt x="14325" y="10540"/>
                </a:lnTo>
                <a:lnTo>
                  <a:pt x="14046" y="10032"/>
                </a:lnTo>
                <a:close/>
              </a:path>
              <a:path w="29209" h="17779">
                <a:moveTo>
                  <a:pt x="11303" y="10794"/>
                </a:moveTo>
                <a:lnTo>
                  <a:pt x="11772" y="11556"/>
                </a:lnTo>
                <a:lnTo>
                  <a:pt x="11696" y="11302"/>
                </a:lnTo>
                <a:lnTo>
                  <a:pt x="11303" y="10794"/>
                </a:lnTo>
                <a:close/>
              </a:path>
              <a:path w="29209" h="17779">
                <a:moveTo>
                  <a:pt x="20977" y="9496"/>
                </a:moveTo>
                <a:lnTo>
                  <a:pt x="21209" y="10921"/>
                </a:lnTo>
                <a:lnTo>
                  <a:pt x="21412" y="11429"/>
                </a:lnTo>
                <a:lnTo>
                  <a:pt x="21214" y="10413"/>
                </a:lnTo>
                <a:lnTo>
                  <a:pt x="20977" y="9496"/>
                </a:lnTo>
                <a:close/>
              </a:path>
              <a:path w="29209" h="17779">
                <a:moveTo>
                  <a:pt x="15163" y="8254"/>
                </a:moveTo>
                <a:lnTo>
                  <a:pt x="15641" y="8762"/>
                </a:lnTo>
                <a:lnTo>
                  <a:pt x="15688" y="9270"/>
                </a:lnTo>
                <a:lnTo>
                  <a:pt x="15567" y="9905"/>
                </a:lnTo>
                <a:lnTo>
                  <a:pt x="15443" y="11048"/>
                </a:lnTo>
                <a:lnTo>
                  <a:pt x="17547" y="11048"/>
                </a:lnTo>
                <a:lnTo>
                  <a:pt x="17538" y="10032"/>
                </a:lnTo>
                <a:lnTo>
                  <a:pt x="17195" y="10032"/>
                </a:lnTo>
                <a:lnTo>
                  <a:pt x="16357" y="9778"/>
                </a:lnTo>
                <a:lnTo>
                  <a:pt x="15836" y="8889"/>
                </a:lnTo>
                <a:lnTo>
                  <a:pt x="15163" y="8254"/>
                </a:lnTo>
                <a:close/>
              </a:path>
              <a:path w="29209" h="17779">
                <a:moveTo>
                  <a:pt x="18543" y="9524"/>
                </a:moveTo>
                <a:lnTo>
                  <a:pt x="17589" y="9524"/>
                </a:lnTo>
                <a:lnTo>
                  <a:pt x="18351" y="10159"/>
                </a:lnTo>
                <a:lnTo>
                  <a:pt x="18564" y="10579"/>
                </a:lnTo>
                <a:lnTo>
                  <a:pt x="18453" y="10159"/>
                </a:lnTo>
                <a:lnTo>
                  <a:pt x="18543" y="9524"/>
                </a:lnTo>
                <a:close/>
              </a:path>
              <a:path w="29209" h="17779">
                <a:moveTo>
                  <a:pt x="22341" y="9143"/>
                </a:moveTo>
                <a:lnTo>
                  <a:pt x="22009" y="9143"/>
                </a:lnTo>
                <a:lnTo>
                  <a:pt x="22434" y="10500"/>
                </a:lnTo>
                <a:lnTo>
                  <a:pt x="22313" y="9778"/>
                </a:lnTo>
                <a:lnTo>
                  <a:pt x="22341" y="9143"/>
                </a:lnTo>
                <a:close/>
              </a:path>
              <a:path w="29209" h="17779">
                <a:moveTo>
                  <a:pt x="18465" y="6349"/>
                </a:moveTo>
                <a:lnTo>
                  <a:pt x="19420" y="7873"/>
                </a:lnTo>
                <a:lnTo>
                  <a:pt x="19494" y="8889"/>
                </a:lnTo>
                <a:lnTo>
                  <a:pt x="19024" y="8889"/>
                </a:lnTo>
                <a:lnTo>
                  <a:pt x="19494" y="9143"/>
                </a:lnTo>
                <a:lnTo>
                  <a:pt x="19789" y="9651"/>
                </a:lnTo>
                <a:lnTo>
                  <a:pt x="19893" y="9905"/>
                </a:lnTo>
                <a:lnTo>
                  <a:pt x="20015" y="10413"/>
                </a:lnTo>
                <a:lnTo>
                  <a:pt x="19893" y="9778"/>
                </a:lnTo>
                <a:lnTo>
                  <a:pt x="19900" y="8762"/>
                </a:lnTo>
                <a:lnTo>
                  <a:pt x="22477" y="8762"/>
                </a:lnTo>
                <a:lnTo>
                  <a:pt x="22567" y="8508"/>
                </a:lnTo>
                <a:lnTo>
                  <a:pt x="22009" y="8508"/>
                </a:lnTo>
                <a:lnTo>
                  <a:pt x="21037" y="7365"/>
                </a:lnTo>
                <a:lnTo>
                  <a:pt x="19494" y="7365"/>
                </a:lnTo>
                <a:lnTo>
                  <a:pt x="18859" y="6857"/>
                </a:lnTo>
                <a:lnTo>
                  <a:pt x="18465" y="6349"/>
                </a:lnTo>
                <a:close/>
              </a:path>
              <a:path w="29209" h="17779">
                <a:moveTo>
                  <a:pt x="21488" y="6095"/>
                </a:moveTo>
                <a:lnTo>
                  <a:pt x="21656" y="6916"/>
                </a:lnTo>
                <a:lnTo>
                  <a:pt x="21891" y="7873"/>
                </a:lnTo>
                <a:lnTo>
                  <a:pt x="22009" y="8508"/>
                </a:lnTo>
                <a:lnTo>
                  <a:pt x="22567" y="8508"/>
                </a:lnTo>
                <a:lnTo>
                  <a:pt x="23190" y="8762"/>
                </a:lnTo>
                <a:lnTo>
                  <a:pt x="23389" y="9496"/>
                </a:lnTo>
                <a:lnTo>
                  <a:pt x="23510" y="9778"/>
                </a:lnTo>
                <a:lnTo>
                  <a:pt x="23749" y="10159"/>
                </a:lnTo>
                <a:lnTo>
                  <a:pt x="23799" y="8000"/>
                </a:lnTo>
                <a:lnTo>
                  <a:pt x="24028" y="8000"/>
                </a:lnTo>
                <a:lnTo>
                  <a:pt x="24752" y="7873"/>
                </a:lnTo>
                <a:lnTo>
                  <a:pt x="25273" y="7873"/>
                </a:lnTo>
                <a:lnTo>
                  <a:pt x="25298" y="7619"/>
                </a:lnTo>
                <a:lnTo>
                  <a:pt x="22758" y="7619"/>
                </a:lnTo>
                <a:lnTo>
                  <a:pt x="21844" y="6349"/>
                </a:lnTo>
                <a:lnTo>
                  <a:pt x="21488" y="6095"/>
                </a:lnTo>
                <a:close/>
              </a:path>
              <a:path w="29209" h="17779">
                <a:moveTo>
                  <a:pt x="15240" y="6730"/>
                </a:moveTo>
                <a:lnTo>
                  <a:pt x="15972" y="7558"/>
                </a:lnTo>
                <a:lnTo>
                  <a:pt x="16789" y="9016"/>
                </a:lnTo>
                <a:lnTo>
                  <a:pt x="17195" y="10032"/>
                </a:lnTo>
                <a:lnTo>
                  <a:pt x="17538" y="10032"/>
                </a:lnTo>
                <a:lnTo>
                  <a:pt x="17589" y="9524"/>
                </a:lnTo>
                <a:lnTo>
                  <a:pt x="18543" y="9524"/>
                </a:lnTo>
                <a:lnTo>
                  <a:pt x="18639" y="9397"/>
                </a:lnTo>
                <a:lnTo>
                  <a:pt x="18072" y="9397"/>
                </a:lnTo>
                <a:lnTo>
                  <a:pt x="16319" y="7492"/>
                </a:lnTo>
                <a:lnTo>
                  <a:pt x="15240" y="6730"/>
                </a:lnTo>
                <a:close/>
              </a:path>
              <a:path w="29209" h="17779">
                <a:moveTo>
                  <a:pt x="25273" y="7873"/>
                </a:moveTo>
                <a:lnTo>
                  <a:pt x="24752" y="7873"/>
                </a:lnTo>
                <a:lnTo>
                  <a:pt x="25136" y="8889"/>
                </a:lnTo>
                <a:lnTo>
                  <a:pt x="25234" y="9651"/>
                </a:lnTo>
                <a:lnTo>
                  <a:pt x="25273" y="7873"/>
                </a:lnTo>
                <a:close/>
              </a:path>
              <a:path w="29209" h="17779">
                <a:moveTo>
                  <a:pt x="22477" y="8762"/>
                </a:moveTo>
                <a:lnTo>
                  <a:pt x="19900" y="8762"/>
                </a:lnTo>
                <a:lnTo>
                  <a:pt x="20853" y="9016"/>
                </a:lnTo>
                <a:lnTo>
                  <a:pt x="20977" y="9496"/>
                </a:lnTo>
                <a:lnTo>
                  <a:pt x="21412" y="9397"/>
                </a:lnTo>
                <a:lnTo>
                  <a:pt x="22009" y="9143"/>
                </a:lnTo>
                <a:lnTo>
                  <a:pt x="22341" y="9143"/>
                </a:lnTo>
                <a:lnTo>
                  <a:pt x="22477" y="8762"/>
                </a:lnTo>
                <a:close/>
              </a:path>
              <a:path w="29209" h="17779">
                <a:moveTo>
                  <a:pt x="17830" y="7492"/>
                </a:moveTo>
                <a:lnTo>
                  <a:pt x="17856" y="8381"/>
                </a:lnTo>
                <a:lnTo>
                  <a:pt x="17951" y="8762"/>
                </a:lnTo>
                <a:lnTo>
                  <a:pt x="18072" y="9397"/>
                </a:lnTo>
                <a:lnTo>
                  <a:pt x="18639" y="9397"/>
                </a:lnTo>
                <a:lnTo>
                  <a:pt x="19024" y="8889"/>
                </a:lnTo>
                <a:lnTo>
                  <a:pt x="19494" y="8889"/>
                </a:lnTo>
                <a:lnTo>
                  <a:pt x="18859" y="8635"/>
                </a:lnTo>
                <a:lnTo>
                  <a:pt x="17830" y="7492"/>
                </a:lnTo>
                <a:close/>
              </a:path>
              <a:path w="29209" h="17779">
                <a:moveTo>
                  <a:pt x="24144" y="8626"/>
                </a:moveTo>
                <a:lnTo>
                  <a:pt x="24261" y="9016"/>
                </a:lnTo>
                <a:lnTo>
                  <a:pt x="24396" y="9270"/>
                </a:lnTo>
                <a:lnTo>
                  <a:pt x="24144" y="8626"/>
                </a:lnTo>
                <a:close/>
              </a:path>
              <a:path w="29209" h="17779">
                <a:moveTo>
                  <a:pt x="25350" y="7558"/>
                </a:moveTo>
                <a:lnTo>
                  <a:pt x="25628" y="8635"/>
                </a:lnTo>
                <a:lnTo>
                  <a:pt x="25504" y="7873"/>
                </a:lnTo>
                <a:lnTo>
                  <a:pt x="25350" y="7558"/>
                </a:lnTo>
                <a:close/>
              </a:path>
              <a:path w="29209" h="17779">
                <a:moveTo>
                  <a:pt x="26238" y="6916"/>
                </a:moveTo>
                <a:lnTo>
                  <a:pt x="26203" y="7365"/>
                </a:lnTo>
                <a:lnTo>
                  <a:pt x="26413" y="8095"/>
                </a:lnTo>
                <a:lnTo>
                  <a:pt x="26619" y="8635"/>
                </a:lnTo>
                <a:lnTo>
                  <a:pt x="26238" y="6916"/>
                </a:lnTo>
                <a:close/>
              </a:path>
              <a:path w="29209" h="17779">
                <a:moveTo>
                  <a:pt x="24028" y="8000"/>
                </a:moveTo>
                <a:lnTo>
                  <a:pt x="23799" y="8000"/>
                </a:lnTo>
                <a:lnTo>
                  <a:pt x="24028" y="8381"/>
                </a:lnTo>
                <a:lnTo>
                  <a:pt x="24144" y="8626"/>
                </a:lnTo>
                <a:lnTo>
                  <a:pt x="24028" y="8000"/>
                </a:lnTo>
                <a:close/>
              </a:path>
              <a:path w="29209" h="17779">
                <a:moveTo>
                  <a:pt x="26897" y="6730"/>
                </a:moveTo>
                <a:lnTo>
                  <a:pt x="26619" y="6730"/>
                </a:lnTo>
                <a:lnTo>
                  <a:pt x="26860" y="7365"/>
                </a:lnTo>
                <a:lnTo>
                  <a:pt x="27274" y="8095"/>
                </a:lnTo>
                <a:lnTo>
                  <a:pt x="27213" y="7238"/>
                </a:lnTo>
                <a:lnTo>
                  <a:pt x="26897" y="6730"/>
                </a:lnTo>
                <a:close/>
              </a:path>
              <a:path w="29209" h="17779">
                <a:moveTo>
                  <a:pt x="22250" y="5968"/>
                </a:moveTo>
                <a:lnTo>
                  <a:pt x="22606" y="6349"/>
                </a:lnTo>
                <a:lnTo>
                  <a:pt x="22654" y="6476"/>
                </a:lnTo>
                <a:lnTo>
                  <a:pt x="22758" y="7619"/>
                </a:lnTo>
                <a:lnTo>
                  <a:pt x="25298" y="7619"/>
                </a:lnTo>
                <a:lnTo>
                  <a:pt x="25333" y="7492"/>
                </a:lnTo>
                <a:lnTo>
                  <a:pt x="25300" y="7365"/>
                </a:lnTo>
                <a:lnTo>
                  <a:pt x="23406" y="7365"/>
                </a:lnTo>
                <a:lnTo>
                  <a:pt x="22758" y="6476"/>
                </a:lnTo>
                <a:lnTo>
                  <a:pt x="22250" y="5968"/>
                </a:lnTo>
                <a:close/>
              </a:path>
              <a:path w="29209" h="17779">
                <a:moveTo>
                  <a:pt x="25333" y="7492"/>
                </a:moveTo>
                <a:close/>
              </a:path>
              <a:path w="29209" h="17779">
                <a:moveTo>
                  <a:pt x="18351" y="5079"/>
                </a:moveTo>
                <a:lnTo>
                  <a:pt x="19862" y="6603"/>
                </a:lnTo>
                <a:lnTo>
                  <a:pt x="20180" y="7365"/>
                </a:lnTo>
                <a:lnTo>
                  <a:pt x="21037" y="7365"/>
                </a:lnTo>
                <a:lnTo>
                  <a:pt x="20929" y="7238"/>
                </a:lnTo>
                <a:lnTo>
                  <a:pt x="19494" y="6222"/>
                </a:lnTo>
                <a:lnTo>
                  <a:pt x="18351" y="5079"/>
                </a:lnTo>
                <a:close/>
              </a:path>
              <a:path w="29209" h="17779">
                <a:moveTo>
                  <a:pt x="24005" y="6216"/>
                </a:moveTo>
                <a:lnTo>
                  <a:pt x="24117" y="7365"/>
                </a:lnTo>
                <a:lnTo>
                  <a:pt x="25300" y="7365"/>
                </a:lnTo>
                <a:lnTo>
                  <a:pt x="25406" y="6730"/>
                </a:lnTo>
                <a:lnTo>
                  <a:pt x="25463" y="6603"/>
                </a:lnTo>
                <a:lnTo>
                  <a:pt x="26818" y="6603"/>
                </a:lnTo>
                <a:lnTo>
                  <a:pt x="26660" y="6349"/>
                </a:lnTo>
                <a:lnTo>
                  <a:pt x="24231" y="6349"/>
                </a:lnTo>
                <a:lnTo>
                  <a:pt x="24005" y="6216"/>
                </a:lnTo>
                <a:close/>
              </a:path>
              <a:path w="29209" h="17779">
                <a:moveTo>
                  <a:pt x="26818" y="6603"/>
                </a:moveTo>
                <a:lnTo>
                  <a:pt x="25463" y="6603"/>
                </a:lnTo>
                <a:lnTo>
                  <a:pt x="26225" y="6857"/>
                </a:lnTo>
                <a:lnTo>
                  <a:pt x="26619" y="6730"/>
                </a:lnTo>
                <a:lnTo>
                  <a:pt x="26897" y="6730"/>
                </a:lnTo>
                <a:lnTo>
                  <a:pt x="26818" y="6603"/>
                </a:lnTo>
                <a:close/>
              </a:path>
              <a:path w="29209" h="17779">
                <a:moveTo>
                  <a:pt x="24511" y="4444"/>
                </a:moveTo>
                <a:lnTo>
                  <a:pt x="24704" y="4952"/>
                </a:lnTo>
                <a:lnTo>
                  <a:pt x="24752" y="6349"/>
                </a:lnTo>
                <a:lnTo>
                  <a:pt x="26660" y="6349"/>
                </a:lnTo>
                <a:lnTo>
                  <a:pt x="26609" y="5079"/>
                </a:lnTo>
                <a:lnTo>
                  <a:pt x="25463" y="5079"/>
                </a:lnTo>
                <a:lnTo>
                  <a:pt x="25019" y="4698"/>
                </a:lnTo>
                <a:lnTo>
                  <a:pt x="24511" y="4444"/>
                </a:lnTo>
                <a:close/>
              </a:path>
              <a:path w="29209" h="17779">
                <a:moveTo>
                  <a:pt x="23558" y="5587"/>
                </a:moveTo>
                <a:lnTo>
                  <a:pt x="23799" y="6095"/>
                </a:lnTo>
                <a:lnTo>
                  <a:pt x="24005" y="6216"/>
                </a:lnTo>
                <a:lnTo>
                  <a:pt x="23558" y="5587"/>
                </a:lnTo>
                <a:close/>
              </a:path>
              <a:path w="29209" h="17779">
                <a:moveTo>
                  <a:pt x="28501" y="4063"/>
                </a:moveTo>
                <a:lnTo>
                  <a:pt x="26822" y="4063"/>
                </a:lnTo>
                <a:lnTo>
                  <a:pt x="27368" y="4952"/>
                </a:lnTo>
                <a:lnTo>
                  <a:pt x="28206" y="5841"/>
                </a:lnTo>
                <a:lnTo>
                  <a:pt x="28295" y="6165"/>
                </a:lnTo>
                <a:lnTo>
                  <a:pt x="28295" y="4952"/>
                </a:lnTo>
                <a:lnTo>
                  <a:pt x="28876" y="4952"/>
                </a:lnTo>
                <a:lnTo>
                  <a:pt x="28501" y="4063"/>
                </a:lnTo>
                <a:close/>
              </a:path>
              <a:path w="29209" h="17779">
                <a:moveTo>
                  <a:pt x="26684" y="4745"/>
                </a:moveTo>
                <a:lnTo>
                  <a:pt x="27025" y="5333"/>
                </a:lnTo>
                <a:lnTo>
                  <a:pt x="27178" y="5841"/>
                </a:lnTo>
                <a:lnTo>
                  <a:pt x="27127" y="5333"/>
                </a:lnTo>
                <a:lnTo>
                  <a:pt x="26974" y="4952"/>
                </a:lnTo>
                <a:lnTo>
                  <a:pt x="26684" y="4745"/>
                </a:lnTo>
                <a:close/>
              </a:path>
              <a:path w="29209" h="17779">
                <a:moveTo>
                  <a:pt x="28876" y="4952"/>
                </a:moveTo>
                <a:lnTo>
                  <a:pt x="28295" y="4952"/>
                </a:lnTo>
                <a:lnTo>
                  <a:pt x="29191" y="5699"/>
                </a:lnTo>
                <a:lnTo>
                  <a:pt x="28876" y="4952"/>
                </a:lnTo>
                <a:close/>
              </a:path>
              <a:path w="29209" h="17779">
                <a:moveTo>
                  <a:pt x="25011" y="2785"/>
                </a:moveTo>
                <a:lnTo>
                  <a:pt x="25704" y="3936"/>
                </a:lnTo>
                <a:lnTo>
                  <a:pt x="25984" y="5079"/>
                </a:lnTo>
                <a:lnTo>
                  <a:pt x="26609" y="5079"/>
                </a:lnTo>
                <a:lnTo>
                  <a:pt x="26657" y="4698"/>
                </a:lnTo>
                <a:lnTo>
                  <a:pt x="26822" y="4063"/>
                </a:lnTo>
                <a:lnTo>
                  <a:pt x="28501" y="4063"/>
                </a:lnTo>
                <a:lnTo>
                  <a:pt x="28086" y="3047"/>
                </a:lnTo>
                <a:lnTo>
                  <a:pt x="25628" y="3047"/>
                </a:lnTo>
                <a:lnTo>
                  <a:pt x="25011" y="2785"/>
                </a:lnTo>
                <a:close/>
              </a:path>
              <a:path w="29209" h="17779">
                <a:moveTo>
                  <a:pt x="26657" y="4698"/>
                </a:moveTo>
                <a:close/>
              </a:path>
              <a:path w="29209" h="17779">
                <a:moveTo>
                  <a:pt x="25893" y="1661"/>
                </a:moveTo>
                <a:lnTo>
                  <a:pt x="26060" y="2158"/>
                </a:lnTo>
                <a:lnTo>
                  <a:pt x="25628" y="3047"/>
                </a:lnTo>
                <a:lnTo>
                  <a:pt x="28086" y="3047"/>
                </a:lnTo>
                <a:lnTo>
                  <a:pt x="27622" y="1904"/>
                </a:lnTo>
                <a:lnTo>
                  <a:pt x="25893" y="1661"/>
                </a:lnTo>
                <a:close/>
              </a:path>
              <a:path w="29209" h="17779">
                <a:moveTo>
                  <a:pt x="24231" y="1904"/>
                </a:moveTo>
                <a:lnTo>
                  <a:pt x="24434" y="2539"/>
                </a:lnTo>
                <a:lnTo>
                  <a:pt x="25011" y="2785"/>
                </a:lnTo>
                <a:lnTo>
                  <a:pt x="24231" y="1904"/>
                </a:lnTo>
                <a:close/>
              </a:path>
              <a:path w="29209" h="17779">
                <a:moveTo>
                  <a:pt x="24511" y="0"/>
                </a:moveTo>
                <a:lnTo>
                  <a:pt x="25819" y="1650"/>
                </a:lnTo>
                <a:lnTo>
                  <a:pt x="25463" y="380"/>
                </a:lnTo>
                <a:lnTo>
                  <a:pt x="245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6" name="bk object 296"/>
          <p:cNvSpPr/>
          <p:nvPr/>
        </p:nvSpPr>
        <p:spPr>
          <a:xfrm>
            <a:off x="7612742" y="4866970"/>
            <a:ext cx="37024" cy="32604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7" name="bk object 297"/>
          <p:cNvSpPr/>
          <p:nvPr/>
        </p:nvSpPr>
        <p:spPr>
          <a:xfrm>
            <a:off x="7643859" y="4895576"/>
            <a:ext cx="9525" cy="4763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700" y="0"/>
                </a:moveTo>
                <a:lnTo>
                  <a:pt x="10337" y="76"/>
                </a:lnTo>
                <a:lnTo>
                  <a:pt x="7924" y="558"/>
                </a:lnTo>
                <a:lnTo>
                  <a:pt x="5727" y="1549"/>
                </a:lnTo>
                <a:lnTo>
                  <a:pt x="3543" y="2463"/>
                </a:lnTo>
                <a:lnTo>
                  <a:pt x="1549" y="3937"/>
                </a:lnTo>
                <a:lnTo>
                  <a:pt x="0" y="5765"/>
                </a:lnTo>
                <a:lnTo>
                  <a:pt x="1866" y="4292"/>
                </a:lnTo>
                <a:lnTo>
                  <a:pt x="3822" y="3060"/>
                </a:lnTo>
                <a:lnTo>
                  <a:pt x="5969" y="2095"/>
                </a:lnTo>
                <a:lnTo>
                  <a:pt x="8153" y="1231"/>
                </a:lnTo>
                <a:lnTo>
                  <a:pt x="10375" y="749"/>
                </a:lnTo>
                <a:lnTo>
                  <a:pt x="12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8" name="bk object 298"/>
          <p:cNvSpPr/>
          <p:nvPr/>
        </p:nvSpPr>
        <p:spPr>
          <a:xfrm>
            <a:off x="7638399" y="4898583"/>
            <a:ext cx="6191" cy="1429"/>
          </a:xfrm>
          <a:custGeom>
            <a:avLst/>
            <a:gdLst/>
            <a:ahLst/>
            <a:cxnLst/>
            <a:rect l="l" t="t" r="r" b="b"/>
            <a:pathLst>
              <a:path w="8254" h="1904">
                <a:moveTo>
                  <a:pt x="6692" y="482"/>
                </a:moveTo>
                <a:lnTo>
                  <a:pt x="4699" y="482"/>
                </a:lnTo>
                <a:lnTo>
                  <a:pt x="6642" y="965"/>
                </a:lnTo>
                <a:lnTo>
                  <a:pt x="7277" y="1282"/>
                </a:lnTo>
                <a:lnTo>
                  <a:pt x="7874" y="1638"/>
                </a:lnTo>
                <a:lnTo>
                  <a:pt x="6883" y="558"/>
                </a:lnTo>
                <a:lnTo>
                  <a:pt x="6692" y="482"/>
                </a:lnTo>
                <a:close/>
              </a:path>
              <a:path w="8254" h="1904">
                <a:moveTo>
                  <a:pt x="5486" y="0"/>
                </a:moveTo>
                <a:lnTo>
                  <a:pt x="2590" y="0"/>
                </a:lnTo>
                <a:lnTo>
                  <a:pt x="1066" y="558"/>
                </a:lnTo>
                <a:lnTo>
                  <a:pt x="0" y="1396"/>
                </a:lnTo>
                <a:lnTo>
                  <a:pt x="673" y="1079"/>
                </a:lnTo>
                <a:lnTo>
                  <a:pt x="1346" y="838"/>
                </a:lnTo>
                <a:lnTo>
                  <a:pt x="1981" y="673"/>
                </a:lnTo>
                <a:lnTo>
                  <a:pt x="2654" y="558"/>
                </a:lnTo>
                <a:lnTo>
                  <a:pt x="3378" y="482"/>
                </a:lnTo>
                <a:lnTo>
                  <a:pt x="6692" y="482"/>
                </a:lnTo>
                <a:lnTo>
                  <a:pt x="5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9" name="bk object 299"/>
          <p:cNvSpPr/>
          <p:nvPr/>
        </p:nvSpPr>
        <p:spPr>
          <a:xfrm>
            <a:off x="7625211" y="4871169"/>
            <a:ext cx="5239" cy="4286"/>
          </a:xfrm>
          <a:custGeom>
            <a:avLst/>
            <a:gdLst/>
            <a:ahLst/>
            <a:cxnLst/>
            <a:rect l="l" t="t" r="r" b="b"/>
            <a:pathLst>
              <a:path w="6984" h="5714">
                <a:moveTo>
                  <a:pt x="5651" y="0"/>
                </a:moveTo>
                <a:lnTo>
                  <a:pt x="3098" y="1193"/>
                </a:lnTo>
                <a:lnTo>
                  <a:pt x="520" y="2311"/>
                </a:lnTo>
                <a:lnTo>
                  <a:pt x="0" y="2501"/>
                </a:lnTo>
                <a:lnTo>
                  <a:pt x="1322" y="4648"/>
                </a:lnTo>
                <a:lnTo>
                  <a:pt x="1905" y="5486"/>
                </a:lnTo>
                <a:lnTo>
                  <a:pt x="4775" y="5486"/>
                </a:lnTo>
                <a:lnTo>
                  <a:pt x="5651" y="4648"/>
                </a:lnTo>
                <a:lnTo>
                  <a:pt x="5969" y="3657"/>
                </a:lnTo>
                <a:lnTo>
                  <a:pt x="6832" y="1308"/>
                </a:lnTo>
                <a:lnTo>
                  <a:pt x="5651" y="0"/>
                </a:lnTo>
                <a:close/>
              </a:path>
            </a:pathLst>
          </a:custGeom>
          <a:solidFill>
            <a:srgbClr val="BBB4B5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0" name="bk object 300"/>
          <p:cNvSpPr/>
          <p:nvPr/>
        </p:nvSpPr>
        <p:spPr>
          <a:xfrm>
            <a:off x="7625363" y="4871702"/>
            <a:ext cx="4763" cy="381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0" y="0"/>
                </a:moveTo>
                <a:lnTo>
                  <a:pt x="4178" y="0"/>
                </a:lnTo>
                <a:lnTo>
                  <a:pt x="3492" y="76"/>
                </a:lnTo>
                <a:lnTo>
                  <a:pt x="2895" y="393"/>
                </a:lnTo>
                <a:lnTo>
                  <a:pt x="2184" y="596"/>
                </a:lnTo>
                <a:lnTo>
                  <a:pt x="1587" y="914"/>
                </a:lnTo>
                <a:lnTo>
                  <a:pt x="914" y="1155"/>
                </a:lnTo>
                <a:lnTo>
                  <a:pt x="355" y="1600"/>
                </a:lnTo>
                <a:lnTo>
                  <a:pt x="114" y="1955"/>
                </a:lnTo>
                <a:lnTo>
                  <a:pt x="0" y="2349"/>
                </a:lnTo>
                <a:lnTo>
                  <a:pt x="266" y="2743"/>
                </a:lnTo>
                <a:lnTo>
                  <a:pt x="355" y="3060"/>
                </a:lnTo>
                <a:lnTo>
                  <a:pt x="787" y="3581"/>
                </a:lnTo>
                <a:lnTo>
                  <a:pt x="1193" y="4178"/>
                </a:lnTo>
                <a:lnTo>
                  <a:pt x="1790" y="4699"/>
                </a:lnTo>
                <a:lnTo>
                  <a:pt x="2501" y="4775"/>
                </a:lnTo>
                <a:lnTo>
                  <a:pt x="3174" y="4978"/>
                </a:lnTo>
                <a:lnTo>
                  <a:pt x="3898" y="4902"/>
                </a:lnTo>
                <a:lnTo>
                  <a:pt x="3174" y="4902"/>
                </a:lnTo>
                <a:lnTo>
                  <a:pt x="2501" y="4699"/>
                </a:lnTo>
                <a:lnTo>
                  <a:pt x="1828" y="4533"/>
                </a:lnTo>
                <a:lnTo>
                  <a:pt x="1308" y="4013"/>
                </a:lnTo>
                <a:lnTo>
                  <a:pt x="749" y="3187"/>
                </a:lnTo>
                <a:lnTo>
                  <a:pt x="546" y="2946"/>
                </a:lnTo>
                <a:lnTo>
                  <a:pt x="355" y="2667"/>
                </a:lnTo>
                <a:lnTo>
                  <a:pt x="365" y="1955"/>
                </a:lnTo>
                <a:lnTo>
                  <a:pt x="507" y="1790"/>
                </a:lnTo>
                <a:lnTo>
                  <a:pt x="1066" y="1397"/>
                </a:lnTo>
                <a:lnTo>
                  <a:pt x="1701" y="1155"/>
                </a:lnTo>
                <a:lnTo>
                  <a:pt x="2933" y="558"/>
                </a:lnTo>
                <a:lnTo>
                  <a:pt x="3530" y="203"/>
                </a:lnTo>
                <a:lnTo>
                  <a:pt x="4178" y="127"/>
                </a:lnTo>
                <a:lnTo>
                  <a:pt x="4800" y="0"/>
                </a:lnTo>
                <a:close/>
              </a:path>
              <a:path w="6350" h="5079">
                <a:moveTo>
                  <a:pt x="4533" y="4495"/>
                </a:moveTo>
                <a:lnTo>
                  <a:pt x="3898" y="4775"/>
                </a:lnTo>
                <a:lnTo>
                  <a:pt x="3174" y="4902"/>
                </a:lnTo>
                <a:lnTo>
                  <a:pt x="3898" y="4902"/>
                </a:lnTo>
                <a:lnTo>
                  <a:pt x="4533" y="4495"/>
                </a:lnTo>
                <a:close/>
              </a:path>
              <a:path w="6350" h="5079">
                <a:moveTo>
                  <a:pt x="5711" y="452"/>
                </a:moveTo>
                <a:lnTo>
                  <a:pt x="5918" y="914"/>
                </a:lnTo>
                <a:lnTo>
                  <a:pt x="6044" y="1955"/>
                </a:lnTo>
                <a:lnTo>
                  <a:pt x="5765" y="2946"/>
                </a:lnTo>
                <a:lnTo>
                  <a:pt x="5979" y="2349"/>
                </a:lnTo>
                <a:lnTo>
                  <a:pt x="6090" y="1955"/>
                </a:lnTo>
                <a:lnTo>
                  <a:pt x="6041" y="1155"/>
                </a:lnTo>
                <a:lnTo>
                  <a:pt x="5819" y="596"/>
                </a:lnTo>
                <a:lnTo>
                  <a:pt x="5711" y="452"/>
                </a:lnTo>
                <a:close/>
              </a:path>
              <a:path w="6350" h="5079">
                <a:moveTo>
                  <a:pt x="5029" y="58"/>
                </a:moveTo>
                <a:lnTo>
                  <a:pt x="5562" y="279"/>
                </a:lnTo>
                <a:lnTo>
                  <a:pt x="5711" y="452"/>
                </a:lnTo>
                <a:lnTo>
                  <a:pt x="5600" y="203"/>
                </a:lnTo>
                <a:lnTo>
                  <a:pt x="5029" y="58"/>
                </a:lnTo>
                <a:close/>
              </a:path>
              <a:path w="6350" h="5079">
                <a:moveTo>
                  <a:pt x="4889" y="0"/>
                </a:moveTo>
                <a:lnTo>
                  <a:pt x="5029" y="58"/>
                </a:lnTo>
                <a:lnTo>
                  <a:pt x="4889" y="0"/>
                </a:lnTo>
                <a:close/>
              </a:path>
            </a:pathLst>
          </a:custGeom>
          <a:solidFill>
            <a:srgbClr val="8057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1" name="bk object 301"/>
          <p:cNvSpPr/>
          <p:nvPr/>
        </p:nvSpPr>
        <p:spPr>
          <a:xfrm>
            <a:off x="7625330" y="4873764"/>
            <a:ext cx="3334" cy="2381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2870" y="2590"/>
                </a:lnTo>
                <a:lnTo>
                  <a:pt x="3340" y="2590"/>
                </a:lnTo>
                <a:lnTo>
                  <a:pt x="3784" y="2540"/>
                </a:lnTo>
                <a:lnTo>
                  <a:pt x="3981" y="2463"/>
                </a:lnTo>
                <a:lnTo>
                  <a:pt x="3340" y="2463"/>
                </a:lnTo>
                <a:lnTo>
                  <a:pt x="2425" y="2425"/>
                </a:lnTo>
                <a:lnTo>
                  <a:pt x="1625" y="1943"/>
                </a:lnTo>
                <a:lnTo>
                  <a:pt x="990" y="1511"/>
                </a:lnTo>
                <a:lnTo>
                  <a:pt x="723" y="1117"/>
                </a:lnTo>
                <a:lnTo>
                  <a:pt x="393" y="787"/>
                </a:lnTo>
                <a:lnTo>
                  <a:pt x="165" y="393"/>
                </a:lnTo>
                <a:lnTo>
                  <a:pt x="0" y="0"/>
                </a:lnTo>
                <a:close/>
              </a:path>
              <a:path w="4445" h="3175">
                <a:moveTo>
                  <a:pt x="4178" y="2387"/>
                </a:moveTo>
                <a:lnTo>
                  <a:pt x="3340" y="2463"/>
                </a:lnTo>
                <a:lnTo>
                  <a:pt x="3981" y="2463"/>
                </a:lnTo>
                <a:lnTo>
                  <a:pt x="4178" y="2387"/>
                </a:lnTo>
                <a:close/>
              </a:path>
            </a:pathLst>
          </a:custGeom>
          <a:solidFill>
            <a:srgbClr val="DEB0A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2" name="bk object 302"/>
          <p:cNvSpPr/>
          <p:nvPr/>
        </p:nvSpPr>
        <p:spPr>
          <a:xfrm>
            <a:off x="7609428" y="4873533"/>
            <a:ext cx="11096" cy="1085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3" name="bk object 303"/>
          <p:cNvSpPr/>
          <p:nvPr/>
        </p:nvSpPr>
        <p:spPr>
          <a:xfrm>
            <a:off x="7620168" y="4878924"/>
            <a:ext cx="476" cy="2858"/>
          </a:xfrm>
          <a:custGeom>
            <a:avLst/>
            <a:gdLst/>
            <a:ahLst/>
            <a:cxnLst/>
            <a:rect l="l" t="t" r="r" b="b"/>
            <a:pathLst>
              <a:path w="634" h="3809">
                <a:moveTo>
                  <a:pt x="76" y="0"/>
                </a:moveTo>
                <a:lnTo>
                  <a:pt x="0" y="3543"/>
                </a:lnTo>
                <a:lnTo>
                  <a:pt x="279" y="3060"/>
                </a:lnTo>
                <a:lnTo>
                  <a:pt x="482" y="2425"/>
                </a:lnTo>
                <a:lnTo>
                  <a:pt x="482" y="558"/>
                </a:lnTo>
                <a:lnTo>
                  <a:pt x="76" y="0"/>
                </a:lnTo>
                <a:close/>
              </a:path>
            </a:pathLst>
          </a:custGeom>
          <a:solidFill>
            <a:srgbClr val="DEB0A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4" name="bk object 304"/>
          <p:cNvSpPr/>
          <p:nvPr/>
        </p:nvSpPr>
        <p:spPr>
          <a:xfrm>
            <a:off x="7617303" y="4873319"/>
            <a:ext cx="3334" cy="5715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787" y="0"/>
                </a:moveTo>
                <a:lnTo>
                  <a:pt x="0" y="114"/>
                </a:lnTo>
                <a:lnTo>
                  <a:pt x="787" y="190"/>
                </a:lnTo>
                <a:lnTo>
                  <a:pt x="1511" y="596"/>
                </a:lnTo>
                <a:lnTo>
                  <a:pt x="3898" y="7480"/>
                </a:lnTo>
                <a:lnTo>
                  <a:pt x="4064" y="6718"/>
                </a:lnTo>
                <a:lnTo>
                  <a:pt x="4064" y="4368"/>
                </a:lnTo>
                <a:lnTo>
                  <a:pt x="3898" y="3568"/>
                </a:lnTo>
                <a:lnTo>
                  <a:pt x="3378" y="2095"/>
                </a:lnTo>
                <a:lnTo>
                  <a:pt x="2908" y="1346"/>
                </a:lnTo>
                <a:lnTo>
                  <a:pt x="2273" y="825"/>
                </a:lnTo>
                <a:lnTo>
                  <a:pt x="1625" y="355"/>
                </a:lnTo>
                <a:lnTo>
                  <a:pt x="787" y="0"/>
                </a:lnTo>
                <a:close/>
              </a:path>
            </a:pathLst>
          </a:custGeom>
          <a:solidFill>
            <a:srgbClr val="DEB0A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5" name="bk object 305"/>
          <p:cNvSpPr/>
          <p:nvPr/>
        </p:nvSpPr>
        <p:spPr>
          <a:xfrm>
            <a:off x="7626638" y="4872358"/>
            <a:ext cx="2381" cy="2381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832" y="1397"/>
                </a:moveTo>
                <a:lnTo>
                  <a:pt x="2832" y="2184"/>
                </a:lnTo>
                <a:lnTo>
                  <a:pt x="2197" y="2832"/>
                </a:lnTo>
                <a:lnTo>
                  <a:pt x="1320" y="2832"/>
                </a:lnTo>
                <a:lnTo>
                  <a:pt x="596" y="2832"/>
                </a:lnTo>
                <a:lnTo>
                  <a:pt x="0" y="2184"/>
                </a:lnTo>
                <a:lnTo>
                  <a:pt x="0" y="1397"/>
                </a:lnTo>
                <a:lnTo>
                  <a:pt x="0" y="635"/>
                </a:lnTo>
                <a:lnTo>
                  <a:pt x="596" y="0"/>
                </a:lnTo>
                <a:lnTo>
                  <a:pt x="1320" y="0"/>
                </a:lnTo>
                <a:lnTo>
                  <a:pt x="2197" y="0"/>
                </a:lnTo>
                <a:lnTo>
                  <a:pt x="2832" y="635"/>
                </a:lnTo>
                <a:lnTo>
                  <a:pt x="2832" y="1397"/>
                </a:lnTo>
                <a:close/>
              </a:path>
            </a:pathLst>
          </a:custGeom>
          <a:ln w="3175">
            <a:solidFill>
              <a:srgbClr val="4A2913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6" name="bk object 306"/>
          <p:cNvSpPr/>
          <p:nvPr/>
        </p:nvSpPr>
        <p:spPr>
          <a:xfrm>
            <a:off x="7626643" y="4872446"/>
            <a:ext cx="2381" cy="2381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07" y="0"/>
                </a:lnTo>
                <a:lnTo>
                  <a:pt x="0" y="596"/>
                </a:lnTo>
                <a:lnTo>
                  <a:pt x="0" y="2108"/>
                </a:lnTo>
                <a:lnTo>
                  <a:pt x="507" y="2705"/>
                </a:lnTo>
                <a:lnTo>
                  <a:pt x="2031" y="2705"/>
                </a:lnTo>
                <a:lnTo>
                  <a:pt x="2628" y="2108"/>
                </a:lnTo>
                <a:lnTo>
                  <a:pt x="2628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00000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7" name="bk object 307"/>
          <p:cNvSpPr/>
          <p:nvPr/>
        </p:nvSpPr>
        <p:spPr>
          <a:xfrm>
            <a:off x="7626643" y="4872446"/>
            <a:ext cx="2381" cy="2381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28" y="1358"/>
                </a:moveTo>
                <a:lnTo>
                  <a:pt x="2628" y="2108"/>
                </a:lnTo>
                <a:lnTo>
                  <a:pt x="2031" y="2705"/>
                </a:lnTo>
                <a:lnTo>
                  <a:pt x="1269" y="2705"/>
                </a:lnTo>
                <a:lnTo>
                  <a:pt x="507" y="2705"/>
                </a:lnTo>
                <a:lnTo>
                  <a:pt x="0" y="2108"/>
                </a:lnTo>
                <a:lnTo>
                  <a:pt x="0" y="1358"/>
                </a:lnTo>
                <a:lnTo>
                  <a:pt x="0" y="596"/>
                </a:lnTo>
                <a:lnTo>
                  <a:pt x="507" y="0"/>
                </a:lnTo>
                <a:lnTo>
                  <a:pt x="1269" y="0"/>
                </a:lnTo>
                <a:lnTo>
                  <a:pt x="2031" y="0"/>
                </a:lnTo>
                <a:lnTo>
                  <a:pt x="2628" y="596"/>
                </a:lnTo>
                <a:lnTo>
                  <a:pt x="2628" y="1358"/>
                </a:lnTo>
                <a:close/>
              </a:path>
            </a:pathLst>
          </a:custGeom>
          <a:ln w="3175">
            <a:solidFill>
              <a:srgbClr val="C9522D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8" name="bk object 308"/>
          <p:cNvSpPr/>
          <p:nvPr/>
        </p:nvSpPr>
        <p:spPr>
          <a:xfrm>
            <a:off x="7627590" y="4872814"/>
            <a:ext cx="1429" cy="476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965" y="0"/>
                </a:moveTo>
                <a:lnTo>
                  <a:pt x="330" y="0"/>
                </a:lnTo>
                <a:lnTo>
                  <a:pt x="0" y="63"/>
                </a:lnTo>
                <a:lnTo>
                  <a:pt x="0" y="469"/>
                </a:lnTo>
                <a:lnTo>
                  <a:pt x="330" y="584"/>
                </a:lnTo>
                <a:lnTo>
                  <a:pt x="965" y="584"/>
                </a:lnTo>
                <a:lnTo>
                  <a:pt x="1282" y="469"/>
                </a:lnTo>
                <a:lnTo>
                  <a:pt x="1282" y="63"/>
                </a:lnTo>
                <a:lnTo>
                  <a:pt x="965" y="0"/>
                </a:lnTo>
                <a:close/>
              </a:path>
            </a:pathLst>
          </a:custGeom>
          <a:solidFill>
            <a:srgbClr val="F8F7F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9" name="bk object 309"/>
          <p:cNvSpPr/>
          <p:nvPr/>
        </p:nvSpPr>
        <p:spPr>
          <a:xfrm>
            <a:off x="7626642" y="4873763"/>
            <a:ext cx="1905" cy="953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0"/>
                </a:moveTo>
                <a:lnTo>
                  <a:pt x="38" y="241"/>
                </a:lnTo>
                <a:lnTo>
                  <a:pt x="279" y="762"/>
                </a:lnTo>
                <a:lnTo>
                  <a:pt x="482" y="825"/>
                </a:lnTo>
                <a:lnTo>
                  <a:pt x="685" y="1041"/>
                </a:lnTo>
                <a:lnTo>
                  <a:pt x="1003" y="1117"/>
                </a:lnTo>
                <a:lnTo>
                  <a:pt x="1587" y="1117"/>
                </a:lnTo>
                <a:lnTo>
                  <a:pt x="2032" y="825"/>
                </a:lnTo>
                <a:lnTo>
                  <a:pt x="2184" y="762"/>
                </a:lnTo>
                <a:lnTo>
                  <a:pt x="1435" y="762"/>
                </a:lnTo>
                <a:lnTo>
                  <a:pt x="393" y="317"/>
                </a:lnTo>
                <a:lnTo>
                  <a:pt x="0" y="0"/>
                </a:lnTo>
                <a:close/>
              </a:path>
              <a:path w="2540" h="1270">
                <a:moveTo>
                  <a:pt x="2222" y="444"/>
                </a:moveTo>
                <a:lnTo>
                  <a:pt x="1828" y="635"/>
                </a:lnTo>
                <a:lnTo>
                  <a:pt x="1435" y="762"/>
                </a:lnTo>
                <a:lnTo>
                  <a:pt x="2184" y="762"/>
                </a:lnTo>
                <a:lnTo>
                  <a:pt x="2222" y="444"/>
                </a:lnTo>
                <a:close/>
              </a:path>
            </a:pathLst>
          </a:custGeom>
          <a:solidFill>
            <a:srgbClr val="BD7345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0" name="bk object 310"/>
          <p:cNvSpPr/>
          <p:nvPr/>
        </p:nvSpPr>
        <p:spPr>
          <a:xfrm>
            <a:off x="7624464" y="4871525"/>
            <a:ext cx="5715" cy="2381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699" y="0"/>
                </a:moveTo>
                <a:lnTo>
                  <a:pt x="3975" y="241"/>
                </a:lnTo>
                <a:lnTo>
                  <a:pt x="3302" y="431"/>
                </a:lnTo>
                <a:lnTo>
                  <a:pt x="2590" y="838"/>
                </a:lnTo>
                <a:lnTo>
                  <a:pt x="2032" y="1193"/>
                </a:lnTo>
                <a:lnTo>
                  <a:pt x="1511" y="1638"/>
                </a:lnTo>
                <a:lnTo>
                  <a:pt x="990" y="1981"/>
                </a:lnTo>
                <a:lnTo>
                  <a:pt x="482" y="2425"/>
                </a:lnTo>
                <a:lnTo>
                  <a:pt x="0" y="2984"/>
                </a:lnTo>
                <a:lnTo>
                  <a:pt x="1320" y="2590"/>
                </a:lnTo>
                <a:lnTo>
                  <a:pt x="1943" y="2311"/>
                </a:lnTo>
                <a:lnTo>
                  <a:pt x="3149" y="1638"/>
                </a:lnTo>
                <a:lnTo>
                  <a:pt x="4328" y="1117"/>
                </a:lnTo>
                <a:lnTo>
                  <a:pt x="4813" y="952"/>
                </a:lnTo>
                <a:lnTo>
                  <a:pt x="5372" y="838"/>
                </a:lnTo>
                <a:lnTo>
                  <a:pt x="6007" y="800"/>
                </a:lnTo>
                <a:lnTo>
                  <a:pt x="7071" y="800"/>
                </a:lnTo>
                <a:lnTo>
                  <a:pt x="6921" y="431"/>
                </a:lnTo>
                <a:lnTo>
                  <a:pt x="6159" y="152"/>
                </a:lnTo>
                <a:lnTo>
                  <a:pt x="5372" y="38"/>
                </a:lnTo>
                <a:lnTo>
                  <a:pt x="4699" y="0"/>
                </a:lnTo>
                <a:close/>
              </a:path>
              <a:path w="7620" h="3175">
                <a:moveTo>
                  <a:pt x="7071" y="800"/>
                </a:moveTo>
                <a:lnTo>
                  <a:pt x="6007" y="800"/>
                </a:lnTo>
                <a:lnTo>
                  <a:pt x="6642" y="838"/>
                </a:lnTo>
                <a:lnTo>
                  <a:pt x="7200" y="1117"/>
                </a:lnTo>
                <a:lnTo>
                  <a:pt x="7071" y="800"/>
                </a:lnTo>
                <a:close/>
              </a:path>
            </a:pathLst>
          </a:custGeom>
          <a:solidFill>
            <a:srgbClr val="673B35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1" name="bk object 311"/>
          <p:cNvSpPr/>
          <p:nvPr/>
        </p:nvSpPr>
        <p:spPr>
          <a:xfrm>
            <a:off x="7619066" y="4873493"/>
            <a:ext cx="1905" cy="5239"/>
          </a:xfrm>
          <a:custGeom>
            <a:avLst/>
            <a:gdLst/>
            <a:ahLst/>
            <a:cxnLst/>
            <a:rect l="l" t="t" r="r" b="b"/>
            <a:pathLst>
              <a:path w="2540" h="6984">
                <a:moveTo>
                  <a:pt x="0" y="0"/>
                </a:moveTo>
                <a:lnTo>
                  <a:pt x="1981" y="6845"/>
                </a:lnTo>
                <a:lnTo>
                  <a:pt x="2184" y="5600"/>
                </a:lnTo>
                <a:lnTo>
                  <a:pt x="558" y="355"/>
                </a:lnTo>
                <a:lnTo>
                  <a:pt x="0" y="0"/>
                </a:lnTo>
                <a:close/>
              </a:path>
            </a:pathLst>
          </a:custGeom>
          <a:solidFill>
            <a:srgbClr val="895A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2" name="bk object 312"/>
          <p:cNvSpPr/>
          <p:nvPr/>
        </p:nvSpPr>
        <p:spPr>
          <a:xfrm>
            <a:off x="7617065" y="4885306"/>
            <a:ext cx="10953" cy="19050"/>
          </a:xfrm>
          <a:custGeom>
            <a:avLst/>
            <a:gdLst/>
            <a:ahLst/>
            <a:cxnLst/>
            <a:rect l="l" t="t" r="r" b="b"/>
            <a:pathLst>
              <a:path w="14604" h="25400">
                <a:moveTo>
                  <a:pt x="3340" y="0"/>
                </a:moveTo>
                <a:lnTo>
                  <a:pt x="1625" y="673"/>
                </a:lnTo>
                <a:lnTo>
                  <a:pt x="0" y="1435"/>
                </a:lnTo>
                <a:lnTo>
                  <a:pt x="1231" y="7442"/>
                </a:lnTo>
                <a:lnTo>
                  <a:pt x="7238" y="20688"/>
                </a:lnTo>
                <a:lnTo>
                  <a:pt x="11023" y="25387"/>
                </a:lnTo>
                <a:lnTo>
                  <a:pt x="12649" y="24752"/>
                </a:lnTo>
                <a:lnTo>
                  <a:pt x="14274" y="23990"/>
                </a:lnTo>
                <a:lnTo>
                  <a:pt x="13169" y="17995"/>
                </a:lnTo>
                <a:lnTo>
                  <a:pt x="10058" y="11506"/>
                </a:lnTo>
                <a:lnTo>
                  <a:pt x="7124" y="4813"/>
                </a:lnTo>
                <a:lnTo>
                  <a:pt x="3340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3" name="bk object 313"/>
          <p:cNvSpPr/>
          <p:nvPr/>
        </p:nvSpPr>
        <p:spPr>
          <a:xfrm>
            <a:off x="7618286" y="4885304"/>
            <a:ext cx="9525" cy="18574"/>
          </a:xfrm>
          <a:custGeom>
            <a:avLst/>
            <a:gdLst/>
            <a:ahLst/>
            <a:cxnLst/>
            <a:rect l="l" t="t" r="r" b="b"/>
            <a:pathLst>
              <a:path w="12700" h="24765">
                <a:moveTo>
                  <a:pt x="1714" y="0"/>
                </a:moveTo>
                <a:lnTo>
                  <a:pt x="0" y="673"/>
                </a:lnTo>
                <a:lnTo>
                  <a:pt x="3352" y="7844"/>
                </a:lnTo>
                <a:lnTo>
                  <a:pt x="8277" y="18859"/>
                </a:lnTo>
                <a:lnTo>
                  <a:pt x="11023" y="24752"/>
                </a:lnTo>
                <a:lnTo>
                  <a:pt x="12649" y="23990"/>
                </a:lnTo>
                <a:lnTo>
                  <a:pt x="11544" y="17995"/>
                </a:lnTo>
                <a:lnTo>
                  <a:pt x="8432" y="11506"/>
                </a:lnTo>
                <a:lnTo>
                  <a:pt x="5486" y="4826"/>
                </a:lnTo>
                <a:lnTo>
                  <a:pt x="1714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4" name="bk object 314"/>
          <p:cNvSpPr/>
          <p:nvPr/>
        </p:nvSpPr>
        <p:spPr>
          <a:xfrm>
            <a:off x="7623211" y="4888529"/>
            <a:ext cx="15716" cy="15716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2667" y="0"/>
                </a:moveTo>
                <a:lnTo>
                  <a:pt x="17907" y="20853"/>
                </a:lnTo>
                <a:lnTo>
                  <a:pt x="20535" y="18503"/>
                </a:lnTo>
                <a:lnTo>
                  <a:pt x="17551" y="13373"/>
                </a:lnTo>
                <a:lnTo>
                  <a:pt x="12611" y="8242"/>
                </a:lnTo>
                <a:lnTo>
                  <a:pt x="7670" y="3187"/>
                </a:lnTo>
                <a:lnTo>
                  <a:pt x="2667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5" name="bk object 315"/>
          <p:cNvSpPr/>
          <p:nvPr/>
        </p:nvSpPr>
        <p:spPr>
          <a:xfrm>
            <a:off x="7623210" y="4889428"/>
            <a:ext cx="14764" cy="14764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358" y="0"/>
                </a:moveTo>
                <a:lnTo>
                  <a:pt x="17906" y="19646"/>
                </a:lnTo>
                <a:lnTo>
                  <a:pt x="19253" y="18453"/>
                </a:lnTo>
                <a:lnTo>
                  <a:pt x="14815" y="13880"/>
                </a:lnTo>
                <a:lnTo>
                  <a:pt x="10853" y="9883"/>
                </a:lnTo>
                <a:lnTo>
                  <a:pt x="6617" y="5558"/>
                </a:lnTo>
                <a:lnTo>
                  <a:pt x="1358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6" name="bk object 316"/>
          <p:cNvSpPr/>
          <p:nvPr/>
        </p:nvSpPr>
        <p:spPr>
          <a:xfrm>
            <a:off x="7627595" y="4900431"/>
            <a:ext cx="8573" cy="20003"/>
          </a:xfrm>
          <a:custGeom>
            <a:avLst/>
            <a:gdLst/>
            <a:ahLst/>
            <a:cxnLst/>
            <a:rect l="l" t="t" r="r" b="b"/>
            <a:pathLst>
              <a:path w="11429" h="26670">
                <a:moveTo>
                  <a:pt x="3428" y="0"/>
                </a:moveTo>
                <a:lnTo>
                  <a:pt x="0" y="1003"/>
                </a:lnTo>
                <a:lnTo>
                  <a:pt x="317" y="7010"/>
                </a:lnTo>
                <a:lnTo>
                  <a:pt x="2387" y="14008"/>
                </a:lnTo>
                <a:lnTo>
                  <a:pt x="4419" y="20967"/>
                </a:lnTo>
                <a:lnTo>
                  <a:pt x="7480" y="26174"/>
                </a:lnTo>
                <a:lnTo>
                  <a:pt x="10858" y="25273"/>
                </a:lnTo>
                <a:lnTo>
                  <a:pt x="10617" y="19227"/>
                </a:lnTo>
                <a:lnTo>
                  <a:pt x="8559" y="12255"/>
                </a:lnTo>
                <a:lnTo>
                  <a:pt x="6451" y="5219"/>
                </a:lnTo>
                <a:lnTo>
                  <a:pt x="3428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7" name="bk object 317"/>
          <p:cNvSpPr/>
          <p:nvPr/>
        </p:nvSpPr>
        <p:spPr>
          <a:xfrm>
            <a:off x="7628853" y="4900439"/>
            <a:ext cx="7144" cy="19526"/>
          </a:xfrm>
          <a:custGeom>
            <a:avLst/>
            <a:gdLst/>
            <a:ahLst/>
            <a:cxnLst/>
            <a:rect l="l" t="t" r="r" b="b"/>
            <a:pathLst>
              <a:path w="9525" h="26034">
                <a:moveTo>
                  <a:pt x="1739" y="0"/>
                </a:moveTo>
                <a:lnTo>
                  <a:pt x="0" y="520"/>
                </a:lnTo>
                <a:lnTo>
                  <a:pt x="2335" y="8000"/>
                </a:lnTo>
                <a:lnTo>
                  <a:pt x="4083" y="13944"/>
                </a:lnTo>
                <a:lnTo>
                  <a:pt x="5668" y="19469"/>
                </a:lnTo>
                <a:lnTo>
                  <a:pt x="7518" y="25692"/>
                </a:lnTo>
                <a:lnTo>
                  <a:pt x="9182" y="25260"/>
                </a:lnTo>
                <a:lnTo>
                  <a:pt x="8940" y="19215"/>
                </a:lnTo>
                <a:lnTo>
                  <a:pt x="6883" y="12242"/>
                </a:lnTo>
                <a:lnTo>
                  <a:pt x="4775" y="5206"/>
                </a:lnTo>
                <a:lnTo>
                  <a:pt x="1739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8" name="bk object 318"/>
          <p:cNvSpPr/>
          <p:nvPr/>
        </p:nvSpPr>
        <p:spPr>
          <a:xfrm>
            <a:off x="7633125" y="4904351"/>
            <a:ext cx="13811" cy="17145"/>
          </a:xfrm>
          <a:custGeom>
            <a:avLst/>
            <a:gdLst/>
            <a:ahLst/>
            <a:cxnLst/>
            <a:rect l="l" t="t" r="r" b="b"/>
            <a:pathLst>
              <a:path w="18415" h="22859">
                <a:moveTo>
                  <a:pt x="2895" y="0"/>
                </a:moveTo>
                <a:lnTo>
                  <a:pt x="0" y="2108"/>
                </a:lnTo>
                <a:lnTo>
                  <a:pt x="2171" y="7505"/>
                </a:lnTo>
                <a:lnTo>
                  <a:pt x="10541" y="18973"/>
                </a:lnTo>
                <a:lnTo>
                  <a:pt x="15100" y="22796"/>
                </a:lnTo>
                <a:lnTo>
                  <a:pt x="16535" y="21755"/>
                </a:lnTo>
                <a:lnTo>
                  <a:pt x="18046" y="20764"/>
                </a:lnTo>
                <a:lnTo>
                  <a:pt x="15862" y="15227"/>
                </a:lnTo>
                <a:lnTo>
                  <a:pt x="11645" y="9575"/>
                </a:lnTo>
                <a:lnTo>
                  <a:pt x="7467" y="3809"/>
                </a:lnTo>
                <a:lnTo>
                  <a:pt x="289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9" name="bk object 319"/>
          <p:cNvSpPr/>
          <p:nvPr/>
        </p:nvSpPr>
        <p:spPr>
          <a:xfrm>
            <a:off x="7633118" y="4905151"/>
            <a:ext cx="12859" cy="16669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1435" y="0"/>
                </a:moveTo>
                <a:lnTo>
                  <a:pt x="0" y="1041"/>
                </a:lnTo>
                <a:lnTo>
                  <a:pt x="2184" y="6438"/>
                </a:lnTo>
                <a:lnTo>
                  <a:pt x="10540" y="17907"/>
                </a:lnTo>
                <a:lnTo>
                  <a:pt x="15112" y="21729"/>
                </a:lnTo>
                <a:lnTo>
                  <a:pt x="16548" y="20688"/>
                </a:lnTo>
                <a:lnTo>
                  <a:pt x="12832" y="15589"/>
                </a:lnTo>
                <a:lnTo>
                  <a:pt x="9467" y="11101"/>
                </a:lnTo>
                <a:lnTo>
                  <a:pt x="5864" y="6234"/>
                </a:lnTo>
                <a:lnTo>
                  <a:pt x="143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0" name="bk object 320"/>
          <p:cNvSpPr/>
          <p:nvPr/>
        </p:nvSpPr>
        <p:spPr>
          <a:xfrm>
            <a:off x="7633951" y="4915030"/>
            <a:ext cx="6191" cy="19050"/>
          </a:xfrm>
          <a:custGeom>
            <a:avLst/>
            <a:gdLst/>
            <a:ahLst/>
            <a:cxnLst/>
            <a:rect l="l" t="t" r="r" b="b"/>
            <a:pathLst>
              <a:path w="8254" h="25400">
                <a:moveTo>
                  <a:pt x="3987" y="0"/>
                </a:moveTo>
                <a:lnTo>
                  <a:pt x="2311" y="317"/>
                </a:lnTo>
                <a:lnTo>
                  <a:pt x="673" y="431"/>
                </a:lnTo>
                <a:lnTo>
                  <a:pt x="0" y="6159"/>
                </a:lnTo>
                <a:lnTo>
                  <a:pt x="876" y="12966"/>
                </a:lnTo>
                <a:lnTo>
                  <a:pt x="1714" y="19812"/>
                </a:lnTo>
                <a:lnTo>
                  <a:pt x="3784" y="25095"/>
                </a:lnTo>
                <a:lnTo>
                  <a:pt x="5410" y="24980"/>
                </a:lnTo>
                <a:lnTo>
                  <a:pt x="7124" y="24663"/>
                </a:lnTo>
                <a:lnTo>
                  <a:pt x="7797" y="19050"/>
                </a:lnTo>
                <a:lnTo>
                  <a:pt x="6921" y="12242"/>
                </a:lnTo>
                <a:lnTo>
                  <a:pt x="6007" y="5448"/>
                </a:lnTo>
                <a:lnTo>
                  <a:pt x="3987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1" name="bk object 321"/>
          <p:cNvSpPr/>
          <p:nvPr/>
        </p:nvSpPr>
        <p:spPr>
          <a:xfrm>
            <a:off x="7635684" y="4915028"/>
            <a:ext cx="4286" cy="19050"/>
          </a:xfrm>
          <a:custGeom>
            <a:avLst/>
            <a:gdLst/>
            <a:ahLst/>
            <a:cxnLst/>
            <a:rect l="l" t="t" r="r" b="b"/>
            <a:pathLst>
              <a:path w="5715" h="25400">
                <a:moveTo>
                  <a:pt x="1676" y="0"/>
                </a:moveTo>
                <a:lnTo>
                  <a:pt x="0" y="317"/>
                </a:lnTo>
                <a:lnTo>
                  <a:pt x="1676" y="11569"/>
                </a:lnTo>
                <a:lnTo>
                  <a:pt x="1866" y="15951"/>
                </a:lnTo>
                <a:lnTo>
                  <a:pt x="3098" y="24980"/>
                </a:lnTo>
                <a:lnTo>
                  <a:pt x="4813" y="24663"/>
                </a:lnTo>
                <a:lnTo>
                  <a:pt x="5486" y="19062"/>
                </a:lnTo>
                <a:lnTo>
                  <a:pt x="4517" y="11569"/>
                </a:lnTo>
                <a:lnTo>
                  <a:pt x="3695" y="5448"/>
                </a:lnTo>
                <a:lnTo>
                  <a:pt x="1676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2" name="bk object 322"/>
          <p:cNvSpPr/>
          <p:nvPr/>
        </p:nvSpPr>
        <p:spPr>
          <a:xfrm>
            <a:off x="7638847" y="4919506"/>
            <a:ext cx="10478" cy="17621"/>
          </a:xfrm>
          <a:custGeom>
            <a:avLst/>
            <a:gdLst/>
            <a:ahLst/>
            <a:cxnLst/>
            <a:rect l="l" t="t" r="r" b="b"/>
            <a:pathLst>
              <a:path w="13970" h="23495">
                <a:moveTo>
                  <a:pt x="3022" y="0"/>
                </a:moveTo>
                <a:lnTo>
                  <a:pt x="1473" y="749"/>
                </a:lnTo>
                <a:lnTo>
                  <a:pt x="0" y="1422"/>
                </a:lnTo>
                <a:lnTo>
                  <a:pt x="1193" y="6832"/>
                </a:lnTo>
                <a:lnTo>
                  <a:pt x="4216" y="12801"/>
                </a:lnTo>
                <a:lnTo>
                  <a:pt x="7239" y="18694"/>
                </a:lnTo>
                <a:lnTo>
                  <a:pt x="10896" y="22948"/>
                </a:lnTo>
                <a:lnTo>
                  <a:pt x="12496" y="22237"/>
                </a:lnTo>
                <a:lnTo>
                  <a:pt x="13957" y="21513"/>
                </a:lnTo>
                <a:lnTo>
                  <a:pt x="12814" y="16103"/>
                </a:lnTo>
                <a:lnTo>
                  <a:pt x="9702" y="10223"/>
                </a:lnTo>
                <a:lnTo>
                  <a:pt x="6718" y="4254"/>
                </a:lnTo>
                <a:lnTo>
                  <a:pt x="3022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3" name="bk object 323"/>
          <p:cNvSpPr/>
          <p:nvPr/>
        </p:nvSpPr>
        <p:spPr>
          <a:xfrm>
            <a:off x="7638844" y="4920066"/>
            <a:ext cx="9525" cy="16669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473" y="0"/>
                </a:moveTo>
                <a:lnTo>
                  <a:pt x="0" y="673"/>
                </a:lnTo>
                <a:lnTo>
                  <a:pt x="1193" y="6095"/>
                </a:lnTo>
                <a:lnTo>
                  <a:pt x="4216" y="12052"/>
                </a:lnTo>
                <a:lnTo>
                  <a:pt x="7239" y="17945"/>
                </a:lnTo>
                <a:lnTo>
                  <a:pt x="10909" y="22212"/>
                </a:lnTo>
                <a:lnTo>
                  <a:pt x="12496" y="21488"/>
                </a:lnTo>
                <a:lnTo>
                  <a:pt x="8483" y="13538"/>
                </a:lnTo>
                <a:lnTo>
                  <a:pt x="6286" y="10032"/>
                </a:lnTo>
                <a:lnTo>
                  <a:pt x="1473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4" name="bk object 324"/>
          <p:cNvSpPr/>
          <p:nvPr/>
        </p:nvSpPr>
        <p:spPr>
          <a:xfrm>
            <a:off x="7639650" y="4931109"/>
            <a:ext cx="5239" cy="19050"/>
          </a:xfrm>
          <a:custGeom>
            <a:avLst/>
            <a:gdLst/>
            <a:ahLst/>
            <a:cxnLst/>
            <a:rect l="l" t="t" r="r" b="b"/>
            <a:pathLst>
              <a:path w="6984" h="25400">
                <a:moveTo>
                  <a:pt x="4533" y="0"/>
                </a:moveTo>
                <a:lnTo>
                  <a:pt x="2895" y="38"/>
                </a:lnTo>
                <a:lnTo>
                  <a:pt x="1155" y="165"/>
                </a:lnTo>
                <a:lnTo>
                  <a:pt x="0" y="5765"/>
                </a:lnTo>
                <a:lnTo>
                  <a:pt x="241" y="12611"/>
                </a:lnTo>
                <a:lnTo>
                  <a:pt x="520" y="19456"/>
                </a:lnTo>
                <a:lnTo>
                  <a:pt x="2108" y="24904"/>
                </a:lnTo>
                <a:lnTo>
                  <a:pt x="3784" y="24904"/>
                </a:lnTo>
                <a:lnTo>
                  <a:pt x="5448" y="24752"/>
                </a:lnTo>
                <a:lnTo>
                  <a:pt x="6604" y="19253"/>
                </a:lnTo>
                <a:lnTo>
                  <a:pt x="6121" y="5486"/>
                </a:lnTo>
                <a:lnTo>
                  <a:pt x="4533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5" name="bk object 325"/>
          <p:cNvSpPr/>
          <p:nvPr/>
        </p:nvSpPr>
        <p:spPr>
          <a:xfrm>
            <a:off x="7641829" y="4931108"/>
            <a:ext cx="2858" cy="19050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1638" y="0"/>
                </a:moveTo>
                <a:lnTo>
                  <a:pt x="0" y="38"/>
                </a:lnTo>
                <a:lnTo>
                  <a:pt x="596" y="11455"/>
                </a:lnTo>
                <a:lnTo>
                  <a:pt x="431" y="15798"/>
                </a:lnTo>
                <a:lnTo>
                  <a:pt x="876" y="24904"/>
                </a:lnTo>
                <a:lnTo>
                  <a:pt x="2539" y="24752"/>
                </a:lnTo>
                <a:lnTo>
                  <a:pt x="3695" y="19253"/>
                </a:lnTo>
                <a:lnTo>
                  <a:pt x="3225" y="5486"/>
                </a:lnTo>
                <a:lnTo>
                  <a:pt x="1638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6" name="bk object 326"/>
          <p:cNvSpPr/>
          <p:nvPr/>
        </p:nvSpPr>
        <p:spPr>
          <a:xfrm>
            <a:off x="7645017" y="4937408"/>
            <a:ext cx="7620" cy="18098"/>
          </a:xfrm>
          <a:custGeom>
            <a:avLst/>
            <a:gdLst/>
            <a:ahLst/>
            <a:cxnLst/>
            <a:rect l="l" t="t" r="r" b="b"/>
            <a:pathLst>
              <a:path w="10159" h="24129">
                <a:moveTo>
                  <a:pt x="3225" y="0"/>
                </a:moveTo>
                <a:lnTo>
                  <a:pt x="1600" y="469"/>
                </a:lnTo>
                <a:lnTo>
                  <a:pt x="0" y="876"/>
                </a:lnTo>
                <a:lnTo>
                  <a:pt x="165" y="6438"/>
                </a:lnTo>
                <a:lnTo>
                  <a:pt x="2082" y="12801"/>
                </a:lnTo>
                <a:lnTo>
                  <a:pt x="3987" y="19215"/>
                </a:lnTo>
                <a:lnTo>
                  <a:pt x="6769" y="23939"/>
                </a:lnTo>
                <a:lnTo>
                  <a:pt x="10033" y="23075"/>
                </a:lnTo>
                <a:lnTo>
                  <a:pt x="9829" y="17614"/>
                </a:lnTo>
                <a:lnTo>
                  <a:pt x="7924" y="11214"/>
                </a:lnTo>
                <a:lnTo>
                  <a:pt x="6057" y="4851"/>
                </a:lnTo>
                <a:lnTo>
                  <a:pt x="322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7" name="bk object 327"/>
          <p:cNvSpPr/>
          <p:nvPr/>
        </p:nvSpPr>
        <p:spPr>
          <a:xfrm>
            <a:off x="7645022" y="4937764"/>
            <a:ext cx="6668" cy="17621"/>
          </a:xfrm>
          <a:custGeom>
            <a:avLst/>
            <a:gdLst/>
            <a:ahLst/>
            <a:cxnLst/>
            <a:rect l="l" t="t" r="r" b="b"/>
            <a:pathLst>
              <a:path w="8890" h="23495">
                <a:moveTo>
                  <a:pt x="1587" y="0"/>
                </a:moveTo>
                <a:lnTo>
                  <a:pt x="0" y="393"/>
                </a:lnTo>
                <a:lnTo>
                  <a:pt x="165" y="5969"/>
                </a:lnTo>
                <a:lnTo>
                  <a:pt x="3975" y="18745"/>
                </a:lnTo>
                <a:lnTo>
                  <a:pt x="6769" y="23469"/>
                </a:lnTo>
                <a:lnTo>
                  <a:pt x="8394" y="23037"/>
                </a:lnTo>
                <a:lnTo>
                  <a:pt x="5968" y="14592"/>
                </a:lnTo>
                <a:lnTo>
                  <a:pt x="4457" y="10617"/>
                </a:lnTo>
                <a:lnTo>
                  <a:pt x="1587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8" name="bk object 328"/>
          <p:cNvSpPr/>
          <p:nvPr/>
        </p:nvSpPr>
        <p:spPr>
          <a:xfrm>
            <a:off x="7641024" y="4947884"/>
            <a:ext cx="6191" cy="19050"/>
          </a:xfrm>
          <a:custGeom>
            <a:avLst/>
            <a:gdLst/>
            <a:ahLst/>
            <a:cxnLst/>
            <a:rect l="l" t="t" r="r" b="b"/>
            <a:pathLst>
              <a:path w="8254" h="25400">
                <a:moveTo>
                  <a:pt x="3937" y="0"/>
                </a:moveTo>
                <a:lnTo>
                  <a:pt x="1828" y="5359"/>
                </a:lnTo>
                <a:lnTo>
                  <a:pt x="842" y="12953"/>
                </a:lnTo>
                <a:lnTo>
                  <a:pt x="0" y="18973"/>
                </a:lnTo>
                <a:lnTo>
                  <a:pt x="685" y="24663"/>
                </a:lnTo>
                <a:lnTo>
                  <a:pt x="2349" y="24815"/>
                </a:lnTo>
                <a:lnTo>
                  <a:pt x="3937" y="25057"/>
                </a:lnTo>
                <a:lnTo>
                  <a:pt x="6045" y="19723"/>
                </a:lnTo>
                <a:lnTo>
                  <a:pt x="7099" y="12166"/>
                </a:lnTo>
                <a:lnTo>
                  <a:pt x="7874" y="6159"/>
                </a:lnTo>
                <a:lnTo>
                  <a:pt x="7315" y="469"/>
                </a:lnTo>
                <a:lnTo>
                  <a:pt x="5575" y="266"/>
                </a:lnTo>
                <a:lnTo>
                  <a:pt x="3937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9" name="bk object 329"/>
          <p:cNvSpPr/>
          <p:nvPr/>
        </p:nvSpPr>
        <p:spPr>
          <a:xfrm>
            <a:off x="7642785" y="4948085"/>
            <a:ext cx="4286" cy="19050"/>
          </a:xfrm>
          <a:custGeom>
            <a:avLst/>
            <a:gdLst/>
            <a:ahLst/>
            <a:cxnLst/>
            <a:rect l="l" t="t" r="r" b="b"/>
            <a:pathLst>
              <a:path w="5715" h="25400">
                <a:moveTo>
                  <a:pt x="3225" y="0"/>
                </a:moveTo>
                <a:lnTo>
                  <a:pt x="1993" y="11302"/>
                </a:lnTo>
                <a:lnTo>
                  <a:pt x="1041" y="15557"/>
                </a:lnTo>
                <a:lnTo>
                  <a:pt x="0" y="24549"/>
                </a:lnTo>
                <a:lnTo>
                  <a:pt x="1587" y="24790"/>
                </a:lnTo>
                <a:lnTo>
                  <a:pt x="3708" y="19456"/>
                </a:lnTo>
                <a:lnTo>
                  <a:pt x="4648" y="12687"/>
                </a:lnTo>
                <a:lnTo>
                  <a:pt x="5537" y="5892"/>
                </a:lnTo>
                <a:lnTo>
                  <a:pt x="4978" y="203"/>
                </a:lnTo>
                <a:lnTo>
                  <a:pt x="322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0" name="bk object 330"/>
          <p:cNvSpPr/>
          <p:nvPr/>
        </p:nvSpPr>
        <p:spPr>
          <a:xfrm>
            <a:off x="7646664" y="4955193"/>
            <a:ext cx="6191" cy="18574"/>
          </a:xfrm>
          <a:custGeom>
            <a:avLst/>
            <a:gdLst/>
            <a:ahLst/>
            <a:cxnLst/>
            <a:rect l="l" t="t" r="r" b="b"/>
            <a:pathLst>
              <a:path w="8254" h="24765">
                <a:moveTo>
                  <a:pt x="4051" y="0"/>
                </a:moveTo>
                <a:lnTo>
                  <a:pt x="2425" y="152"/>
                </a:lnTo>
                <a:lnTo>
                  <a:pt x="711" y="355"/>
                </a:lnTo>
                <a:lnTo>
                  <a:pt x="0" y="5842"/>
                </a:lnTo>
                <a:lnTo>
                  <a:pt x="1587" y="18973"/>
                </a:lnTo>
                <a:lnTo>
                  <a:pt x="3454" y="24231"/>
                </a:lnTo>
                <a:lnTo>
                  <a:pt x="6883" y="23863"/>
                </a:lnTo>
                <a:lnTo>
                  <a:pt x="7645" y="18300"/>
                </a:lnTo>
                <a:lnTo>
                  <a:pt x="6121" y="5207"/>
                </a:lnTo>
                <a:lnTo>
                  <a:pt x="4051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1" name="bk object 331"/>
          <p:cNvSpPr/>
          <p:nvPr/>
        </p:nvSpPr>
        <p:spPr>
          <a:xfrm>
            <a:off x="7646659" y="4955306"/>
            <a:ext cx="4286" cy="18098"/>
          </a:xfrm>
          <a:custGeom>
            <a:avLst/>
            <a:gdLst/>
            <a:ahLst/>
            <a:cxnLst/>
            <a:rect l="l" t="t" r="r" b="b"/>
            <a:pathLst>
              <a:path w="5715" h="24129">
                <a:moveTo>
                  <a:pt x="2425" y="0"/>
                </a:moveTo>
                <a:lnTo>
                  <a:pt x="723" y="203"/>
                </a:lnTo>
                <a:lnTo>
                  <a:pt x="0" y="5689"/>
                </a:lnTo>
                <a:lnTo>
                  <a:pt x="1600" y="18821"/>
                </a:lnTo>
                <a:lnTo>
                  <a:pt x="3467" y="24079"/>
                </a:lnTo>
                <a:lnTo>
                  <a:pt x="5295" y="23876"/>
                </a:lnTo>
                <a:lnTo>
                  <a:pt x="4343" y="15087"/>
                </a:lnTo>
                <a:lnTo>
                  <a:pt x="3467" y="11061"/>
                </a:lnTo>
                <a:lnTo>
                  <a:pt x="242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2" name="bk object 332"/>
          <p:cNvSpPr/>
          <p:nvPr/>
        </p:nvSpPr>
        <p:spPr>
          <a:xfrm>
            <a:off x="7642216" y="4966285"/>
            <a:ext cx="5715" cy="18574"/>
          </a:xfrm>
          <a:custGeom>
            <a:avLst/>
            <a:gdLst/>
            <a:ahLst/>
            <a:cxnLst/>
            <a:rect l="l" t="t" r="r" b="b"/>
            <a:pathLst>
              <a:path w="7620" h="24765">
                <a:moveTo>
                  <a:pt x="3505" y="0"/>
                </a:moveTo>
                <a:lnTo>
                  <a:pt x="1549" y="5130"/>
                </a:lnTo>
                <a:lnTo>
                  <a:pt x="698" y="12534"/>
                </a:lnTo>
                <a:lnTo>
                  <a:pt x="0" y="18313"/>
                </a:lnTo>
                <a:lnTo>
                  <a:pt x="800" y="23875"/>
                </a:lnTo>
                <a:lnTo>
                  <a:pt x="2501" y="23990"/>
                </a:lnTo>
                <a:lnTo>
                  <a:pt x="4140" y="24193"/>
                </a:lnTo>
                <a:lnTo>
                  <a:pt x="6134" y="19062"/>
                </a:lnTo>
                <a:lnTo>
                  <a:pt x="6921" y="12534"/>
                </a:lnTo>
                <a:lnTo>
                  <a:pt x="7594" y="5892"/>
                </a:lnTo>
                <a:lnTo>
                  <a:pt x="6921" y="393"/>
                </a:lnTo>
                <a:lnTo>
                  <a:pt x="350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3" name="bk object 333"/>
          <p:cNvSpPr/>
          <p:nvPr/>
        </p:nvSpPr>
        <p:spPr>
          <a:xfrm>
            <a:off x="7642220" y="4966289"/>
            <a:ext cx="4286" cy="18098"/>
          </a:xfrm>
          <a:custGeom>
            <a:avLst/>
            <a:gdLst/>
            <a:ahLst/>
            <a:cxnLst/>
            <a:rect l="l" t="t" r="r" b="b"/>
            <a:pathLst>
              <a:path w="5715" h="24129">
                <a:moveTo>
                  <a:pt x="3505" y="0"/>
                </a:moveTo>
                <a:lnTo>
                  <a:pt x="1549" y="5130"/>
                </a:lnTo>
                <a:lnTo>
                  <a:pt x="800" y="11696"/>
                </a:lnTo>
                <a:lnTo>
                  <a:pt x="0" y="18300"/>
                </a:lnTo>
                <a:lnTo>
                  <a:pt x="800" y="23876"/>
                </a:lnTo>
                <a:lnTo>
                  <a:pt x="2501" y="23990"/>
                </a:lnTo>
                <a:lnTo>
                  <a:pt x="3543" y="15265"/>
                </a:lnTo>
                <a:lnTo>
                  <a:pt x="3733" y="11099"/>
                </a:lnTo>
                <a:lnTo>
                  <a:pt x="5168" y="190"/>
                </a:lnTo>
                <a:lnTo>
                  <a:pt x="350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4" name="bk object 334"/>
          <p:cNvSpPr/>
          <p:nvPr/>
        </p:nvSpPr>
        <p:spPr>
          <a:xfrm>
            <a:off x="7616703" y="4879519"/>
            <a:ext cx="14288" cy="10478"/>
          </a:xfrm>
          <a:custGeom>
            <a:avLst/>
            <a:gdLst/>
            <a:ahLst/>
            <a:cxnLst/>
            <a:rect l="l" t="t" r="r" b="b"/>
            <a:pathLst>
              <a:path w="19050" h="13970">
                <a:moveTo>
                  <a:pt x="2311" y="0"/>
                </a:moveTo>
                <a:lnTo>
                  <a:pt x="1138" y="1473"/>
                </a:lnTo>
                <a:lnTo>
                  <a:pt x="0" y="2743"/>
                </a:lnTo>
                <a:lnTo>
                  <a:pt x="2705" y="6248"/>
                </a:lnTo>
                <a:lnTo>
                  <a:pt x="7200" y="9309"/>
                </a:lnTo>
                <a:lnTo>
                  <a:pt x="11658" y="12420"/>
                </a:lnTo>
                <a:lnTo>
                  <a:pt x="16154" y="13766"/>
                </a:lnTo>
                <a:lnTo>
                  <a:pt x="17334" y="12420"/>
                </a:lnTo>
                <a:lnTo>
                  <a:pt x="18542" y="11137"/>
                </a:lnTo>
                <a:lnTo>
                  <a:pt x="15798" y="7556"/>
                </a:lnTo>
                <a:lnTo>
                  <a:pt x="6883" y="1473"/>
                </a:lnTo>
                <a:lnTo>
                  <a:pt x="2311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5" name="bk object 335"/>
          <p:cNvSpPr/>
          <p:nvPr/>
        </p:nvSpPr>
        <p:spPr>
          <a:xfrm>
            <a:off x="7616705" y="4880563"/>
            <a:ext cx="13335" cy="9525"/>
          </a:xfrm>
          <a:custGeom>
            <a:avLst/>
            <a:gdLst/>
            <a:ahLst/>
            <a:cxnLst/>
            <a:rect l="l" t="t" r="r" b="b"/>
            <a:pathLst>
              <a:path w="17779" h="12700">
                <a:moveTo>
                  <a:pt x="1193" y="0"/>
                </a:moveTo>
                <a:lnTo>
                  <a:pt x="0" y="1358"/>
                </a:lnTo>
                <a:lnTo>
                  <a:pt x="2705" y="4851"/>
                </a:lnTo>
                <a:lnTo>
                  <a:pt x="7200" y="7912"/>
                </a:lnTo>
                <a:lnTo>
                  <a:pt x="11658" y="11023"/>
                </a:lnTo>
                <a:lnTo>
                  <a:pt x="16154" y="12382"/>
                </a:lnTo>
                <a:lnTo>
                  <a:pt x="17310" y="11061"/>
                </a:lnTo>
                <a:lnTo>
                  <a:pt x="11493" y="6921"/>
                </a:lnTo>
                <a:lnTo>
                  <a:pt x="8483" y="5245"/>
                </a:lnTo>
                <a:lnTo>
                  <a:pt x="1193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6" name="bk object 336"/>
          <p:cNvSpPr/>
          <p:nvPr/>
        </p:nvSpPr>
        <p:spPr>
          <a:xfrm>
            <a:off x="7925639" y="4766823"/>
            <a:ext cx="2099224" cy="56047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0209" y="2658949"/>
            <a:ext cx="104715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76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731215" y="413248"/>
            <a:ext cx="584835" cy="584835"/>
          </a:xfrm>
          <a:custGeom>
            <a:avLst/>
            <a:gdLst/>
            <a:ahLst/>
            <a:cxnLst/>
            <a:rect l="l" t="t" r="r" b="b"/>
            <a:pathLst>
              <a:path w="779780" h="779780">
                <a:moveTo>
                  <a:pt x="365533" y="0"/>
                </a:moveTo>
                <a:lnTo>
                  <a:pt x="317887" y="5867"/>
                </a:lnTo>
                <a:lnTo>
                  <a:pt x="272071" y="17337"/>
                </a:lnTo>
                <a:lnTo>
                  <a:pt x="228473" y="34070"/>
                </a:lnTo>
                <a:lnTo>
                  <a:pt x="187481" y="55722"/>
                </a:lnTo>
                <a:lnTo>
                  <a:pt x="149486" y="81951"/>
                </a:lnTo>
                <a:lnTo>
                  <a:pt x="114873" y="112416"/>
                </a:lnTo>
                <a:lnTo>
                  <a:pt x="84033" y="146775"/>
                </a:lnTo>
                <a:lnTo>
                  <a:pt x="57353" y="184685"/>
                </a:lnTo>
                <a:lnTo>
                  <a:pt x="35222" y="225804"/>
                </a:lnTo>
                <a:lnTo>
                  <a:pt x="18028" y="269791"/>
                </a:lnTo>
                <a:lnTo>
                  <a:pt x="6159" y="316304"/>
                </a:lnTo>
                <a:lnTo>
                  <a:pt x="5" y="365000"/>
                </a:lnTo>
                <a:lnTo>
                  <a:pt x="0" y="414682"/>
                </a:lnTo>
                <a:lnTo>
                  <a:pt x="5793" y="461729"/>
                </a:lnTo>
                <a:lnTo>
                  <a:pt x="17263" y="507544"/>
                </a:lnTo>
                <a:lnTo>
                  <a:pt x="33994" y="551140"/>
                </a:lnTo>
                <a:lnTo>
                  <a:pt x="55645" y="592130"/>
                </a:lnTo>
                <a:lnTo>
                  <a:pt x="81874" y="630125"/>
                </a:lnTo>
                <a:lnTo>
                  <a:pt x="112338" y="664737"/>
                </a:lnTo>
                <a:lnTo>
                  <a:pt x="146696" y="695576"/>
                </a:lnTo>
                <a:lnTo>
                  <a:pt x="184606" y="722256"/>
                </a:lnTo>
                <a:lnTo>
                  <a:pt x="225726" y="744387"/>
                </a:lnTo>
                <a:lnTo>
                  <a:pt x="269714" y="761581"/>
                </a:lnTo>
                <a:lnTo>
                  <a:pt x="316228" y="773449"/>
                </a:lnTo>
                <a:lnTo>
                  <a:pt x="364926" y="779604"/>
                </a:lnTo>
                <a:lnTo>
                  <a:pt x="414012" y="779682"/>
                </a:lnTo>
                <a:lnTo>
                  <a:pt x="461657" y="773815"/>
                </a:lnTo>
                <a:lnTo>
                  <a:pt x="507472" y="762344"/>
                </a:lnTo>
                <a:lnTo>
                  <a:pt x="551069" y="745612"/>
                </a:lnTo>
                <a:lnTo>
                  <a:pt x="592060" y="723960"/>
                </a:lnTo>
                <a:lnTo>
                  <a:pt x="630056" y="697731"/>
                </a:lnTo>
                <a:lnTo>
                  <a:pt x="664668" y="667266"/>
                </a:lnTo>
                <a:lnTo>
                  <a:pt x="695509" y="632907"/>
                </a:lnTo>
                <a:lnTo>
                  <a:pt x="722188" y="594997"/>
                </a:lnTo>
                <a:lnTo>
                  <a:pt x="744319" y="553877"/>
                </a:lnTo>
                <a:lnTo>
                  <a:pt x="761512" y="509890"/>
                </a:lnTo>
                <a:lnTo>
                  <a:pt x="773379" y="463378"/>
                </a:lnTo>
                <a:lnTo>
                  <a:pt x="779531" y="414682"/>
                </a:lnTo>
                <a:lnTo>
                  <a:pt x="779535" y="365000"/>
                </a:lnTo>
                <a:lnTo>
                  <a:pt x="773743" y="317957"/>
                </a:lnTo>
                <a:lnTo>
                  <a:pt x="762273" y="272143"/>
                </a:lnTo>
                <a:lnTo>
                  <a:pt x="745542" y="228547"/>
                </a:lnTo>
                <a:lnTo>
                  <a:pt x="723891" y="187557"/>
                </a:lnTo>
                <a:lnTo>
                  <a:pt x="697663" y="149562"/>
                </a:lnTo>
                <a:lnTo>
                  <a:pt x="667199" y="114950"/>
                </a:lnTo>
                <a:lnTo>
                  <a:pt x="632842" y="84109"/>
                </a:lnTo>
                <a:lnTo>
                  <a:pt x="594934" y="57428"/>
                </a:lnTo>
                <a:lnTo>
                  <a:pt x="553815" y="35296"/>
                </a:lnTo>
                <a:lnTo>
                  <a:pt x="509829" y="18102"/>
                </a:lnTo>
                <a:lnTo>
                  <a:pt x="463317" y="6233"/>
                </a:lnTo>
                <a:lnTo>
                  <a:pt x="414622" y="78"/>
                </a:lnTo>
                <a:lnTo>
                  <a:pt x="365533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260359" y="1028472"/>
            <a:ext cx="313849" cy="313849"/>
          </a:xfrm>
          <a:custGeom>
            <a:avLst/>
            <a:gdLst/>
            <a:ahLst/>
            <a:cxnLst/>
            <a:rect l="l" t="t" r="r" b="b"/>
            <a:pathLst>
              <a:path w="418465" h="418464">
                <a:moveTo>
                  <a:pt x="222402" y="0"/>
                </a:moveTo>
                <a:lnTo>
                  <a:pt x="174111" y="2464"/>
                </a:lnTo>
                <a:lnTo>
                  <a:pt x="129100" y="15388"/>
                </a:lnTo>
                <a:lnTo>
                  <a:pt x="88706" y="37596"/>
                </a:lnTo>
                <a:lnTo>
                  <a:pt x="54264" y="67912"/>
                </a:lnTo>
                <a:lnTo>
                  <a:pt x="27108" y="105159"/>
                </a:lnTo>
                <a:lnTo>
                  <a:pt x="8575" y="148162"/>
                </a:lnTo>
                <a:lnTo>
                  <a:pt x="0" y="195745"/>
                </a:lnTo>
                <a:lnTo>
                  <a:pt x="2464" y="244040"/>
                </a:lnTo>
                <a:lnTo>
                  <a:pt x="15386" y="289052"/>
                </a:lnTo>
                <a:lnTo>
                  <a:pt x="37592" y="329446"/>
                </a:lnTo>
                <a:lnTo>
                  <a:pt x="67906" y="363887"/>
                </a:lnTo>
                <a:lnTo>
                  <a:pt x="105153" y="391041"/>
                </a:lnTo>
                <a:lnTo>
                  <a:pt x="148158" y="409572"/>
                </a:lnTo>
                <a:lnTo>
                  <a:pt x="195745" y="418147"/>
                </a:lnTo>
                <a:lnTo>
                  <a:pt x="244036" y="415683"/>
                </a:lnTo>
                <a:lnTo>
                  <a:pt x="289046" y="402760"/>
                </a:lnTo>
                <a:lnTo>
                  <a:pt x="329440" y="380554"/>
                </a:lnTo>
                <a:lnTo>
                  <a:pt x="363883" y="350240"/>
                </a:lnTo>
                <a:lnTo>
                  <a:pt x="391038" y="312993"/>
                </a:lnTo>
                <a:lnTo>
                  <a:pt x="409572" y="269989"/>
                </a:lnTo>
                <a:lnTo>
                  <a:pt x="418147" y="222402"/>
                </a:lnTo>
                <a:lnTo>
                  <a:pt x="415683" y="174111"/>
                </a:lnTo>
                <a:lnTo>
                  <a:pt x="402760" y="129100"/>
                </a:lnTo>
                <a:lnTo>
                  <a:pt x="380554" y="88706"/>
                </a:lnTo>
                <a:lnTo>
                  <a:pt x="350240" y="54264"/>
                </a:lnTo>
                <a:lnTo>
                  <a:pt x="312993" y="27108"/>
                </a:lnTo>
                <a:lnTo>
                  <a:pt x="269989" y="8575"/>
                </a:lnTo>
                <a:lnTo>
                  <a:pt x="222402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6623562"/>
            <a:ext cx="2449353" cy="234791"/>
          </a:xfrm>
          <a:custGeom>
            <a:avLst/>
            <a:gdLst/>
            <a:ahLst/>
            <a:cxnLst/>
            <a:rect l="l" t="t" r="r" b="b"/>
            <a:pathLst>
              <a:path w="3265804" h="313054">
                <a:moveTo>
                  <a:pt x="3265474" y="312585"/>
                </a:moveTo>
                <a:lnTo>
                  <a:pt x="0" y="312585"/>
                </a:lnTo>
                <a:lnTo>
                  <a:pt x="0" y="0"/>
                </a:lnTo>
                <a:lnTo>
                  <a:pt x="3265474" y="0"/>
                </a:lnTo>
                <a:lnTo>
                  <a:pt x="3265474" y="312585"/>
                </a:lnTo>
                <a:close/>
              </a:path>
            </a:pathLst>
          </a:custGeom>
          <a:solidFill>
            <a:srgbClr val="F8BE2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2435714" y="6625847"/>
            <a:ext cx="2449353" cy="232410"/>
          </a:xfrm>
          <a:custGeom>
            <a:avLst/>
            <a:gdLst/>
            <a:ahLst/>
            <a:cxnLst/>
            <a:rect l="l" t="t" r="r" b="b"/>
            <a:pathLst>
              <a:path w="3265804" h="309879">
                <a:moveTo>
                  <a:pt x="3265487" y="309537"/>
                </a:moveTo>
                <a:lnTo>
                  <a:pt x="0" y="309537"/>
                </a:lnTo>
                <a:lnTo>
                  <a:pt x="0" y="0"/>
                </a:lnTo>
                <a:lnTo>
                  <a:pt x="3265487" y="0"/>
                </a:lnTo>
                <a:lnTo>
                  <a:pt x="3265487" y="309537"/>
                </a:lnTo>
                <a:close/>
              </a:path>
            </a:pathLst>
          </a:custGeom>
          <a:solidFill>
            <a:srgbClr val="6BB8E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4871447" y="6625847"/>
            <a:ext cx="2449353" cy="232410"/>
          </a:xfrm>
          <a:custGeom>
            <a:avLst/>
            <a:gdLst/>
            <a:ahLst/>
            <a:cxnLst/>
            <a:rect l="l" t="t" r="r" b="b"/>
            <a:pathLst>
              <a:path w="3265804" h="309879">
                <a:moveTo>
                  <a:pt x="3265474" y="309537"/>
                </a:moveTo>
                <a:lnTo>
                  <a:pt x="0" y="309537"/>
                </a:lnTo>
                <a:lnTo>
                  <a:pt x="0" y="0"/>
                </a:lnTo>
                <a:lnTo>
                  <a:pt x="3265474" y="0"/>
                </a:lnTo>
                <a:lnTo>
                  <a:pt x="3265474" y="309537"/>
                </a:lnTo>
                <a:close/>
              </a:path>
            </a:pathLst>
          </a:custGeom>
          <a:solidFill>
            <a:srgbClr val="7E418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7307170" y="6625847"/>
            <a:ext cx="2449353" cy="232410"/>
          </a:xfrm>
          <a:custGeom>
            <a:avLst/>
            <a:gdLst/>
            <a:ahLst/>
            <a:cxnLst/>
            <a:rect l="l" t="t" r="r" b="b"/>
            <a:pathLst>
              <a:path w="3265805" h="309879">
                <a:moveTo>
                  <a:pt x="3265474" y="309537"/>
                </a:moveTo>
                <a:lnTo>
                  <a:pt x="0" y="309537"/>
                </a:lnTo>
                <a:lnTo>
                  <a:pt x="0" y="0"/>
                </a:lnTo>
                <a:lnTo>
                  <a:pt x="3265474" y="0"/>
                </a:lnTo>
                <a:lnTo>
                  <a:pt x="3265474" y="309537"/>
                </a:lnTo>
                <a:close/>
              </a:path>
            </a:pathLst>
          </a:custGeom>
          <a:solidFill>
            <a:srgbClr val="F0834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9742904" y="6625847"/>
            <a:ext cx="2449353" cy="232410"/>
          </a:xfrm>
          <a:custGeom>
            <a:avLst/>
            <a:gdLst/>
            <a:ahLst/>
            <a:cxnLst/>
            <a:rect l="l" t="t" r="r" b="b"/>
            <a:pathLst>
              <a:path w="3265805" h="309879">
                <a:moveTo>
                  <a:pt x="3265462" y="309537"/>
                </a:moveTo>
                <a:lnTo>
                  <a:pt x="0" y="309537"/>
                </a:lnTo>
                <a:lnTo>
                  <a:pt x="0" y="0"/>
                </a:lnTo>
                <a:lnTo>
                  <a:pt x="3265462" y="0"/>
                </a:lnTo>
                <a:lnTo>
                  <a:pt x="3265462" y="309537"/>
                </a:lnTo>
                <a:close/>
              </a:path>
            </a:pathLst>
          </a:custGeom>
          <a:solidFill>
            <a:srgbClr val="69B85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7666" y="1147683"/>
            <a:ext cx="6956666" cy="577081"/>
          </a:xfrm>
        </p:spPr>
        <p:txBody>
          <a:bodyPr lIns="0" tIns="0" rIns="0" bIns="0"/>
          <a:lstStyle>
            <a:lvl1pPr>
              <a:defRPr sz="375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23303" y="1722691"/>
            <a:ext cx="7345394" cy="253916"/>
          </a:xfrm>
        </p:spPr>
        <p:txBody>
          <a:bodyPr lIns="0" tIns="0" rIns="0" bIns="0"/>
          <a:lstStyle>
            <a:lvl1pPr>
              <a:defRPr sz="1650" b="0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04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7666" y="1147683"/>
            <a:ext cx="6956666" cy="577081"/>
          </a:xfrm>
        </p:spPr>
        <p:txBody>
          <a:bodyPr lIns="0" tIns="0" rIns="0" bIns="0"/>
          <a:lstStyle>
            <a:lvl1pPr>
              <a:defRPr sz="375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25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7666" y="1147683"/>
            <a:ext cx="6956666" cy="577081"/>
          </a:xfrm>
        </p:spPr>
        <p:txBody>
          <a:bodyPr lIns="0" tIns="0" rIns="0" bIns="0"/>
          <a:lstStyle>
            <a:lvl1pPr>
              <a:defRPr sz="375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51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27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581025"/>
            <a:ext cx="6597968" cy="6276975"/>
          </a:xfrm>
          <a:custGeom>
            <a:avLst/>
            <a:gdLst/>
            <a:ahLst/>
            <a:cxnLst/>
            <a:rect l="l" t="t" r="r" b="b"/>
            <a:pathLst>
              <a:path w="8797290" h="8369300">
                <a:moveTo>
                  <a:pt x="4530484" y="139700"/>
                </a:moveTo>
                <a:lnTo>
                  <a:pt x="1989306" y="139700"/>
                </a:lnTo>
                <a:lnTo>
                  <a:pt x="1746417" y="203200"/>
                </a:lnTo>
                <a:lnTo>
                  <a:pt x="1698365" y="228600"/>
                </a:lnTo>
                <a:lnTo>
                  <a:pt x="1507980" y="279400"/>
                </a:lnTo>
                <a:lnTo>
                  <a:pt x="1460850" y="304800"/>
                </a:lnTo>
                <a:lnTo>
                  <a:pt x="1320616" y="342900"/>
                </a:lnTo>
                <a:lnTo>
                  <a:pt x="1274263" y="368300"/>
                </a:lnTo>
                <a:lnTo>
                  <a:pt x="1228110" y="381000"/>
                </a:lnTo>
                <a:lnTo>
                  <a:pt x="1182158" y="406400"/>
                </a:lnTo>
                <a:lnTo>
                  <a:pt x="1136410" y="419100"/>
                </a:lnTo>
                <a:lnTo>
                  <a:pt x="1090868" y="444500"/>
                </a:lnTo>
                <a:lnTo>
                  <a:pt x="1045533" y="457200"/>
                </a:lnTo>
                <a:lnTo>
                  <a:pt x="1000409" y="482600"/>
                </a:lnTo>
                <a:lnTo>
                  <a:pt x="955498" y="495300"/>
                </a:lnTo>
                <a:lnTo>
                  <a:pt x="866320" y="546100"/>
                </a:lnTo>
                <a:lnTo>
                  <a:pt x="822058" y="558800"/>
                </a:lnTo>
                <a:lnTo>
                  <a:pt x="647241" y="660400"/>
                </a:lnTo>
                <a:lnTo>
                  <a:pt x="604105" y="673100"/>
                </a:lnTo>
                <a:lnTo>
                  <a:pt x="350226" y="825500"/>
                </a:lnTo>
                <a:lnTo>
                  <a:pt x="145361" y="952500"/>
                </a:lnTo>
                <a:lnTo>
                  <a:pt x="105145" y="990600"/>
                </a:lnTo>
                <a:lnTo>
                  <a:pt x="25487" y="1041400"/>
                </a:lnTo>
                <a:lnTo>
                  <a:pt x="0" y="1066800"/>
                </a:lnTo>
                <a:lnTo>
                  <a:pt x="0" y="8369300"/>
                </a:lnTo>
                <a:lnTo>
                  <a:pt x="8014904" y="8369300"/>
                </a:lnTo>
                <a:lnTo>
                  <a:pt x="8039972" y="8331200"/>
                </a:lnTo>
                <a:lnTo>
                  <a:pt x="8064675" y="8293100"/>
                </a:lnTo>
                <a:lnTo>
                  <a:pt x="8089009" y="8242300"/>
                </a:lnTo>
                <a:lnTo>
                  <a:pt x="8112972" y="8204200"/>
                </a:lnTo>
                <a:lnTo>
                  <a:pt x="8136563" y="8153400"/>
                </a:lnTo>
                <a:lnTo>
                  <a:pt x="8159779" y="8115300"/>
                </a:lnTo>
                <a:lnTo>
                  <a:pt x="8182619" y="8077200"/>
                </a:lnTo>
                <a:lnTo>
                  <a:pt x="8205079" y="8026400"/>
                </a:lnTo>
                <a:lnTo>
                  <a:pt x="8227157" y="7988300"/>
                </a:lnTo>
                <a:lnTo>
                  <a:pt x="8248852" y="7937500"/>
                </a:lnTo>
                <a:lnTo>
                  <a:pt x="8270162" y="7899400"/>
                </a:lnTo>
                <a:lnTo>
                  <a:pt x="8291084" y="7848600"/>
                </a:lnTo>
                <a:lnTo>
                  <a:pt x="8311615" y="7810500"/>
                </a:lnTo>
                <a:lnTo>
                  <a:pt x="8331755" y="7759700"/>
                </a:lnTo>
                <a:lnTo>
                  <a:pt x="8351500" y="7708900"/>
                </a:lnTo>
                <a:lnTo>
                  <a:pt x="8370848" y="7670800"/>
                </a:lnTo>
                <a:lnTo>
                  <a:pt x="8389798" y="7620000"/>
                </a:lnTo>
                <a:lnTo>
                  <a:pt x="8408347" y="7581900"/>
                </a:lnTo>
                <a:lnTo>
                  <a:pt x="8426493" y="7531100"/>
                </a:lnTo>
                <a:lnTo>
                  <a:pt x="8444234" y="7480300"/>
                </a:lnTo>
                <a:lnTo>
                  <a:pt x="8461567" y="7442200"/>
                </a:lnTo>
                <a:lnTo>
                  <a:pt x="8478491" y="7391400"/>
                </a:lnTo>
                <a:lnTo>
                  <a:pt x="8495004" y="7340600"/>
                </a:lnTo>
                <a:lnTo>
                  <a:pt x="8511102" y="7289800"/>
                </a:lnTo>
                <a:lnTo>
                  <a:pt x="8526784" y="7251700"/>
                </a:lnTo>
                <a:lnTo>
                  <a:pt x="8542048" y="7200900"/>
                </a:lnTo>
                <a:lnTo>
                  <a:pt x="8556892" y="7150100"/>
                </a:lnTo>
                <a:lnTo>
                  <a:pt x="8571313" y="7099300"/>
                </a:lnTo>
                <a:lnTo>
                  <a:pt x="8585309" y="7061200"/>
                </a:lnTo>
                <a:lnTo>
                  <a:pt x="8598879" y="7010400"/>
                </a:lnTo>
                <a:lnTo>
                  <a:pt x="8612019" y="6959600"/>
                </a:lnTo>
                <a:lnTo>
                  <a:pt x="8624728" y="6908800"/>
                </a:lnTo>
                <a:lnTo>
                  <a:pt x="8637004" y="6858000"/>
                </a:lnTo>
                <a:lnTo>
                  <a:pt x="8648844" y="6807200"/>
                </a:lnTo>
                <a:lnTo>
                  <a:pt x="8660247" y="6769100"/>
                </a:lnTo>
                <a:lnTo>
                  <a:pt x="8671209" y="6718300"/>
                </a:lnTo>
                <a:lnTo>
                  <a:pt x="8681730" y="6667500"/>
                </a:lnTo>
                <a:lnTo>
                  <a:pt x="8691806" y="6616700"/>
                </a:lnTo>
                <a:lnTo>
                  <a:pt x="8701435" y="6565900"/>
                </a:lnTo>
                <a:lnTo>
                  <a:pt x="8710617" y="6515100"/>
                </a:lnTo>
                <a:lnTo>
                  <a:pt x="8719347" y="6464300"/>
                </a:lnTo>
                <a:lnTo>
                  <a:pt x="8727624" y="6413500"/>
                </a:lnTo>
                <a:lnTo>
                  <a:pt x="8735447" y="6362700"/>
                </a:lnTo>
                <a:lnTo>
                  <a:pt x="8742812" y="6311900"/>
                </a:lnTo>
                <a:lnTo>
                  <a:pt x="8749718" y="6261100"/>
                </a:lnTo>
                <a:lnTo>
                  <a:pt x="8756162" y="6210300"/>
                </a:lnTo>
                <a:lnTo>
                  <a:pt x="8762142" y="6159500"/>
                </a:lnTo>
                <a:lnTo>
                  <a:pt x="8767656" y="6108700"/>
                </a:lnTo>
                <a:lnTo>
                  <a:pt x="8772702" y="6057900"/>
                </a:lnTo>
                <a:lnTo>
                  <a:pt x="8777278" y="6007100"/>
                </a:lnTo>
                <a:lnTo>
                  <a:pt x="8781382" y="5956300"/>
                </a:lnTo>
                <a:lnTo>
                  <a:pt x="8785010" y="5905500"/>
                </a:lnTo>
                <a:lnTo>
                  <a:pt x="8788162" y="5854700"/>
                </a:lnTo>
                <a:lnTo>
                  <a:pt x="8790835" y="5791200"/>
                </a:lnTo>
                <a:lnTo>
                  <a:pt x="8793027" y="5740400"/>
                </a:lnTo>
                <a:lnTo>
                  <a:pt x="8794736" y="5689600"/>
                </a:lnTo>
                <a:lnTo>
                  <a:pt x="8795959" y="5638800"/>
                </a:lnTo>
                <a:lnTo>
                  <a:pt x="8796694" y="5588000"/>
                </a:lnTo>
                <a:lnTo>
                  <a:pt x="8796940" y="5537200"/>
                </a:lnTo>
                <a:lnTo>
                  <a:pt x="8796732" y="5486400"/>
                </a:lnTo>
                <a:lnTo>
                  <a:pt x="8796110" y="5435600"/>
                </a:lnTo>
                <a:lnTo>
                  <a:pt x="8795074" y="5384800"/>
                </a:lnTo>
                <a:lnTo>
                  <a:pt x="8793628" y="5346700"/>
                </a:lnTo>
                <a:lnTo>
                  <a:pt x="8791771" y="5295900"/>
                </a:lnTo>
                <a:lnTo>
                  <a:pt x="8789507" y="5245100"/>
                </a:lnTo>
                <a:lnTo>
                  <a:pt x="8786837" y="5194300"/>
                </a:lnTo>
                <a:lnTo>
                  <a:pt x="8783763" y="5156200"/>
                </a:lnTo>
                <a:lnTo>
                  <a:pt x="8780285" y="5105400"/>
                </a:lnTo>
                <a:lnTo>
                  <a:pt x="8776406" y="5054600"/>
                </a:lnTo>
                <a:lnTo>
                  <a:pt x="8772128" y="5003800"/>
                </a:lnTo>
                <a:lnTo>
                  <a:pt x="8767453" y="4965700"/>
                </a:lnTo>
                <a:lnTo>
                  <a:pt x="8762381" y="4914900"/>
                </a:lnTo>
                <a:lnTo>
                  <a:pt x="8756915" y="4864100"/>
                </a:lnTo>
                <a:lnTo>
                  <a:pt x="8751056" y="4813300"/>
                </a:lnTo>
                <a:lnTo>
                  <a:pt x="8744806" y="4775200"/>
                </a:lnTo>
                <a:lnTo>
                  <a:pt x="8738167" y="4724400"/>
                </a:lnTo>
                <a:lnTo>
                  <a:pt x="8731140" y="4673600"/>
                </a:lnTo>
                <a:lnTo>
                  <a:pt x="8723728" y="4635500"/>
                </a:lnTo>
                <a:lnTo>
                  <a:pt x="8715931" y="4584700"/>
                </a:lnTo>
                <a:lnTo>
                  <a:pt x="8707752" y="4533900"/>
                </a:lnTo>
                <a:lnTo>
                  <a:pt x="8699191" y="4495800"/>
                </a:lnTo>
                <a:lnTo>
                  <a:pt x="8690252" y="4445000"/>
                </a:lnTo>
                <a:lnTo>
                  <a:pt x="8680935" y="4406900"/>
                </a:lnTo>
                <a:lnTo>
                  <a:pt x="8671243" y="4356100"/>
                </a:lnTo>
                <a:lnTo>
                  <a:pt x="8661176" y="4305300"/>
                </a:lnTo>
                <a:lnTo>
                  <a:pt x="8650737" y="4267200"/>
                </a:lnTo>
                <a:lnTo>
                  <a:pt x="8639927" y="4216400"/>
                </a:lnTo>
                <a:lnTo>
                  <a:pt x="8628748" y="4178300"/>
                </a:lnTo>
                <a:lnTo>
                  <a:pt x="8617202" y="4127500"/>
                </a:lnTo>
                <a:lnTo>
                  <a:pt x="8605290" y="4089400"/>
                </a:lnTo>
                <a:lnTo>
                  <a:pt x="8593014" y="4038600"/>
                </a:lnTo>
                <a:lnTo>
                  <a:pt x="8580376" y="4000500"/>
                </a:lnTo>
                <a:lnTo>
                  <a:pt x="8567377" y="3949700"/>
                </a:lnTo>
                <a:lnTo>
                  <a:pt x="8554020" y="3911600"/>
                </a:lnTo>
                <a:lnTo>
                  <a:pt x="8540305" y="3860800"/>
                </a:lnTo>
                <a:lnTo>
                  <a:pt x="8526235" y="3822700"/>
                </a:lnTo>
                <a:lnTo>
                  <a:pt x="8511810" y="3771900"/>
                </a:lnTo>
                <a:lnTo>
                  <a:pt x="8497034" y="3733800"/>
                </a:lnTo>
                <a:lnTo>
                  <a:pt x="8481907" y="3695700"/>
                </a:lnTo>
                <a:lnTo>
                  <a:pt x="8466432" y="3644900"/>
                </a:lnTo>
                <a:lnTo>
                  <a:pt x="8450609" y="3606800"/>
                </a:lnTo>
                <a:lnTo>
                  <a:pt x="8434441" y="3556000"/>
                </a:lnTo>
                <a:lnTo>
                  <a:pt x="8417929" y="3517900"/>
                </a:lnTo>
                <a:lnTo>
                  <a:pt x="8401076" y="3479800"/>
                </a:lnTo>
                <a:lnTo>
                  <a:pt x="8383882" y="3429000"/>
                </a:lnTo>
                <a:lnTo>
                  <a:pt x="8366349" y="3390900"/>
                </a:lnTo>
                <a:lnTo>
                  <a:pt x="8348479" y="3352800"/>
                </a:lnTo>
                <a:lnTo>
                  <a:pt x="8330274" y="3302000"/>
                </a:lnTo>
                <a:lnTo>
                  <a:pt x="8311736" y="3263900"/>
                </a:lnTo>
                <a:lnTo>
                  <a:pt x="8292865" y="3225800"/>
                </a:lnTo>
                <a:lnTo>
                  <a:pt x="8273665" y="3187700"/>
                </a:lnTo>
                <a:lnTo>
                  <a:pt x="8254135" y="3136900"/>
                </a:lnTo>
                <a:lnTo>
                  <a:pt x="8234279" y="3098800"/>
                </a:lnTo>
                <a:lnTo>
                  <a:pt x="8214098" y="3060700"/>
                </a:lnTo>
                <a:lnTo>
                  <a:pt x="8193594" y="3022600"/>
                </a:lnTo>
                <a:lnTo>
                  <a:pt x="8172767" y="2984500"/>
                </a:lnTo>
                <a:lnTo>
                  <a:pt x="8151621" y="2933700"/>
                </a:lnTo>
                <a:lnTo>
                  <a:pt x="8130156" y="2895600"/>
                </a:lnTo>
                <a:lnTo>
                  <a:pt x="8108375" y="2857500"/>
                </a:lnTo>
                <a:lnTo>
                  <a:pt x="8086278" y="2819400"/>
                </a:lnTo>
                <a:lnTo>
                  <a:pt x="8063869" y="2781300"/>
                </a:lnTo>
                <a:lnTo>
                  <a:pt x="8041147" y="2743200"/>
                </a:lnTo>
                <a:lnTo>
                  <a:pt x="8018116" y="2705100"/>
                </a:lnTo>
                <a:lnTo>
                  <a:pt x="7994776" y="2667000"/>
                </a:lnTo>
                <a:lnTo>
                  <a:pt x="7971130" y="2628900"/>
                </a:lnTo>
                <a:lnTo>
                  <a:pt x="7947179" y="2590800"/>
                </a:lnTo>
                <a:lnTo>
                  <a:pt x="7922925" y="2552700"/>
                </a:lnTo>
                <a:lnTo>
                  <a:pt x="7898369" y="2514600"/>
                </a:lnTo>
                <a:lnTo>
                  <a:pt x="7873513" y="2476500"/>
                </a:lnTo>
                <a:lnTo>
                  <a:pt x="7848359" y="2438400"/>
                </a:lnTo>
                <a:lnTo>
                  <a:pt x="7822909" y="2400300"/>
                </a:lnTo>
                <a:lnTo>
                  <a:pt x="7797164" y="2362200"/>
                </a:lnTo>
                <a:lnTo>
                  <a:pt x="7771126" y="2324100"/>
                </a:lnTo>
                <a:lnTo>
                  <a:pt x="7744797" y="2286000"/>
                </a:lnTo>
                <a:lnTo>
                  <a:pt x="7718178" y="2247900"/>
                </a:lnTo>
                <a:lnTo>
                  <a:pt x="7691271" y="2209800"/>
                </a:lnTo>
                <a:lnTo>
                  <a:pt x="7664078" y="2184400"/>
                </a:lnTo>
                <a:lnTo>
                  <a:pt x="7636600" y="2146300"/>
                </a:lnTo>
                <a:lnTo>
                  <a:pt x="7608839" y="2108200"/>
                </a:lnTo>
                <a:lnTo>
                  <a:pt x="7580797" y="2070100"/>
                </a:lnTo>
                <a:lnTo>
                  <a:pt x="7552475" y="2032000"/>
                </a:lnTo>
                <a:lnTo>
                  <a:pt x="7523875" y="2006600"/>
                </a:lnTo>
                <a:lnTo>
                  <a:pt x="7495000" y="1968500"/>
                </a:lnTo>
                <a:lnTo>
                  <a:pt x="7465850" y="1930400"/>
                </a:lnTo>
                <a:lnTo>
                  <a:pt x="7436427" y="1905000"/>
                </a:lnTo>
                <a:lnTo>
                  <a:pt x="7406732" y="1866900"/>
                </a:lnTo>
                <a:lnTo>
                  <a:pt x="7376769" y="1828800"/>
                </a:lnTo>
                <a:lnTo>
                  <a:pt x="7346537" y="1803400"/>
                </a:lnTo>
                <a:lnTo>
                  <a:pt x="7316040" y="1765300"/>
                </a:lnTo>
                <a:lnTo>
                  <a:pt x="7285278" y="1727200"/>
                </a:lnTo>
                <a:lnTo>
                  <a:pt x="7254254" y="1701800"/>
                </a:lnTo>
                <a:lnTo>
                  <a:pt x="7222969" y="1663700"/>
                </a:lnTo>
                <a:lnTo>
                  <a:pt x="7191424" y="1638300"/>
                </a:lnTo>
                <a:lnTo>
                  <a:pt x="7159622" y="1600200"/>
                </a:lnTo>
                <a:lnTo>
                  <a:pt x="7127563" y="1574800"/>
                </a:lnTo>
                <a:lnTo>
                  <a:pt x="7095251" y="1536700"/>
                </a:lnTo>
                <a:lnTo>
                  <a:pt x="7029870" y="1485900"/>
                </a:lnTo>
                <a:lnTo>
                  <a:pt x="6996805" y="1447800"/>
                </a:lnTo>
                <a:lnTo>
                  <a:pt x="6963493" y="1422400"/>
                </a:lnTo>
                <a:lnTo>
                  <a:pt x="6929934" y="1384300"/>
                </a:lnTo>
                <a:lnTo>
                  <a:pt x="6862087" y="1333500"/>
                </a:lnTo>
                <a:lnTo>
                  <a:pt x="6827802" y="1295400"/>
                </a:lnTo>
                <a:lnTo>
                  <a:pt x="6723517" y="1219200"/>
                </a:lnTo>
                <a:lnTo>
                  <a:pt x="6688286" y="1181100"/>
                </a:lnTo>
                <a:lnTo>
                  <a:pt x="6545054" y="1079500"/>
                </a:lnTo>
                <a:lnTo>
                  <a:pt x="6398213" y="977900"/>
                </a:lnTo>
                <a:lnTo>
                  <a:pt x="6209752" y="850900"/>
                </a:lnTo>
                <a:lnTo>
                  <a:pt x="6055187" y="749300"/>
                </a:lnTo>
                <a:lnTo>
                  <a:pt x="6016032" y="736600"/>
                </a:lnTo>
                <a:lnTo>
                  <a:pt x="5897365" y="660400"/>
                </a:lnTo>
                <a:lnTo>
                  <a:pt x="5857413" y="647700"/>
                </a:lnTo>
                <a:lnTo>
                  <a:pt x="5776925" y="596900"/>
                </a:lnTo>
                <a:lnTo>
                  <a:pt x="5736393" y="584200"/>
                </a:lnTo>
                <a:lnTo>
                  <a:pt x="5695670" y="558800"/>
                </a:lnTo>
                <a:lnTo>
                  <a:pt x="5654760" y="546100"/>
                </a:lnTo>
                <a:lnTo>
                  <a:pt x="5613662" y="520700"/>
                </a:lnTo>
                <a:lnTo>
                  <a:pt x="5572380" y="508000"/>
                </a:lnTo>
                <a:lnTo>
                  <a:pt x="5530914" y="482600"/>
                </a:lnTo>
                <a:lnTo>
                  <a:pt x="5489266" y="469900"/>
                </a:lnTo>
                <a:lnTo>
                  <a:pt x="5447439" y="444500"/>
                </a:lnTo>
                <a:lnTo>
                  <a:pt x="5405433" y="431800"/>
                </a:lnTo>
                <a:lnTo>
                  <a:pt x="5363251" y="406400"/>
                </a:lnTo>
                <a:lnTo>
                  <a:pt x="5278364" y="381000"/>
                </a:lnTo>
                <a:lnTo>
                  <a:pt x="5235662" y="355600"/>
                </a:lnTo>
                <a:lnTo>
                  <a:pt x="5063173" y="304800"/>
                </a:lnTo>
                <a:lnTo>
                  <a:pt x="5019639" y="279400"/>
                </a:lnTo>
                <a:lnTo>
                  <a:pt x="4530484" y="139700"/>
                </a:lnTo>
                <a:close/>
              </a:path>
              <a:path w="8797290" h="8369300">
                <a:moveTo>
                  <a:pt x="4117312" y="63500"/>
                </a:moveTo>
                <a:lnTo>
                  <a:pt x="2386523" y="63500"/>
                </a:lnTo>
                <a:lnTo>
                  <a:pt x="2286274" y="88900"/>
                </a:lnTo>
                <a:lnTo>
                  <a:pt x="2236381" y="88900"/>
                </a:lnTo>
                <a:lnTo>
                  <a:pt x="2038395" y="139700"/>
                </a:lnTo>
                <a:lnTo>
                  <a:pt x="4485125" y="139700"/>
                </a:lnTo>
                <a:lnTo>
                  <a:pt x="4348207" y="101600"/>
                </a:lnTo>
                <a:lnTo>
                  <a:pt x="4302294" y="101600"/>
                </a:lnTo>
                <a:lnTo>
                  <a:pt x="4210065" y="76200"/>
                </a:lnTo>
                <a:lnTo>
                  <a:pt x="4163753" y="76200"/>
                </a:lnTo>
                <a:lnTo>
                  <a:pt x="4117312" y="63500"/>
                </a:lnTo>
                <a:close/>
              </a:path>
              <a:path w="8797290" h="8369300">
                <a:moveTo>
                  <a:pt x="4024049" y="50800"/>
                </a:moveTo>
                <a:lnTo>
                  <a:pt x="2487374" y="50800"/>
                </a:lnTo>
                <a:lnTo>
                  <a:pt x="2436874" y="63500"/>
                </a:lnTo>
                <a:lnTo>
                  <a:pt x="4070744" y="63500"/>
                </a:lnTo>
                <a:lnTo>
                  <a:pt x="4024049" y="50800"/>
                </a:lnTo>
                <a:close/>
              </a:path>
              <a:path w="8797290" h="8369300">
                <a:moveTo>
                  <a:pt x="3930289" y="38100"/>
                </a:moveTo>
                <a:lnTo>
                  <a:pt x="2588808" y="38100"/>
                </a:lnTo>
                <a:lnTo>
                  <a:pt x="2538019" y="50800"/>
                </a:lnTo>
                <a:lnTo>
                  <a:pt x="3977230" y="50800"/>
                </a:lnTo>
                <a:lnTo>
                  <a:pt x="3930289" y="38100"/>
                </a:lnTo>
                <a:close/>
              </a:path>
              <a:path w="8797290" h="8369300">
                <a:moveTo>
                  <a:pt x="3836046" y="25400"/>
                </a:moveTo>
                <a:lnTo>
                  <a:pt x="2690809" y="25400"/>
                </a:lnTo>
                <a:lnTo>
                  <a:pt x="2639739" y="38100"/>
                </a:lnTo>
                <a:lnTo>
                  <a:pt x="3883227" y="38100"/>
                </a:lnTo>
                <a:lnTo>
                  <a:pt x="3836046" y="25400"/>
                </a:lnTo>
                <a:close/>
              </a:path>
              <a:path w="8797290" h="8369300">
                <a:moveTo>
                  <a:pt x="3693803" y="12700"/>
                </a:moveTo>
                <a:lnTo>
                  <a:pt x="2793361" y="12700"/>
                </a:lnTo>
                <a:lnTo>
                  <a:pt x="2742017" y="25400"/>
                </a:lnTo>
                <a:lnTo>
                  <a:pt x="3741332" y="25400"/>
                </a:lnTo>
                <a:lnTo>
                  <a:pt x="3693803" y="12700"/>
                </a:lnTo>
                <a:close/>
              </a:path>
              <a:path w="8797290" h="8369300">
                <a:moveTo>
                  <a:pt x="3502581" y="0"/>
                </a:moveTo>
                <a:lnTo>
                  <a:pt x="3000044" y="0"/>
                </a:lnTo>
                <a:lnTo>
                  <a:pt x="2948181" y="12700"/>
                </a:lnTo>
                <a:lnTo>
                  <a:pt x="3550549" y="12700"/>
                </a:lnTo>
                <a:lnTo>
                  <a:pt x="3502581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215806"/>
            <a:ext cx="9536753" cy="6015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6226959"/>
            <a:ext cx="2449353" cy="631508"/>
          </a:xfrm>
          <a:custGeom>
            <a:avLst/>
            <a:gdLst/>
            <a:ahLst/>
            <a:cxnLst/>
            <a:rect l="l" t="t" r="r" b="b"/>
            <a:pathLst>
              <a:path w="3265804" h="842009">
                <a:moveTo>
                  <a:pt x="3265474" y="841387"/>
                </a:moveTo>
                <a:lnTo>
                  <a:pt x="0" y="841387"/>
                </a:lnTo>
                <a:lnTo>
                  <a:pt x="0" y="0"/>
                </a:lnTo>
                <a:lnTo>
                  <a:pt x="3265474" y="0"/>
                </a:lnTo>
                <a:lnTo>
                  <a:pt x="3265474" y="841387"/>
                </a:lnTo>
                <a:close/>
              </a:path>
            </a:pathLst>
          </a:custGeom>
          <a:solidFill>
            <a:srgbClr val="F8BE2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2435714" y="6233122"/>
            <a:ext cx="2449353" cy="625316"/>
          </a:xfrm>
          <a:custGeom>
            <a:avLst/>
            <a:gdLst/>
            <a:ahLst/>
            <a:cxnLst/>
            <a:rect l="l" t="t" r="r" b="b"/>
            <a:pathLst>
              <a:path w="3265804" h="833754">
                <a:moveTo>
                  <a:pt x="3265487" y="833170"/>
                </a:moveTo>
                <a:lnTo>
                  <a:pt x="0" y="833170"/>
                </a:lnTo>
                <a:lnTo>
                  <a:pt x="0" y="0"/>
                </a:lnTo>
                <a:lnTo>
                  <a:pt x="3265487" y="0"/>
                </a:lnTo>
                <a:lnTo>
                  <a:pt x="3265487" y="833170"/>
                </a:lnTo>
                <a:close/>
              </a:path>
            </a:pathLst>
          </a:custGeom>
          <a:solidFill>
            <a:srgbClr val="6BB8E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4871438" y="6233122"/>
            <a:ext cx="2449353" cy="625316"/>
          </a:xfrm>
          <a:custGeom>
            <a:avLst/>
            <a:gdLst/>
            <a:ahLst/>
            <a:cxnLst/>
            <a:rect l="l" t="t" r="r" b="b"/>
            <a:pathLst>
              <a:path w="3265804" h="833754">
                <a:moveTo>
                  <a:pt x="3265487" y="833170"/>
                </a:moveTo>
                <a:lnTo>
                  <a:pt x="0" y="833170"/>
                </a:lnTo>
                <a:lnTo>
                  <a:pt x="0" y="0"/>
                </a:lnTo>
                <a:lnTo>
                  <a:pt x="3265487" y="0"/>
                </a:lnTo>
                <a:lnTo>
                  <a:pt x="3265487" y="833170"/>
                </a:lnTo>
                <a:close/>
              </a:path>
            </a:pathLst>
          </a:custGeom>
          <a:solidFill>
            <a:srgbClr val="7E418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7307161" y="6233122"/>
            <a:ext cx="2449353" cy="625316"/>
          </a:xfrm>
          <a:custGeom>
            <a:avLst/>
            <a:gdLst/>
            <a:ahLst/>
            <a:cxnLst/>
            <a:rect l="l" t="t" r="r" b="b"/>
            <a:pathLst>
              <a:path w="3265805" h="833754">
                <a:moveTo>
                  <a:pt x="3265487" y="833170"/>
                </a:moveTo>
                <a:lnTo>
                  <a:pt x="0" y="833170"/>
                </a:lnTo>
                <a:lnTo>
                  <a:pt x="0" y="0"/>
                </a:lnTo>
                <a:lnTo>
                  <a:pt x="3265487" y="0"/>
                </a:lnTo>
                <a:lnTo>
                  <a:pt x="3265487" y="833170"/>
                </a:lnTo>
                <a:close/>
              </a:path>
            </a:pathLst>
          </a:custGeom>
          <a:solidFill>
            <a:srgbClr val="F0834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9742893" y="6233122"/>
            <a:ext cx="2449353" cy="625316"/>
          </a:xfrm>
          <a:custGeom>
            <a:avLst/>
            <a:gdLst/>
            <a:ahLst/>
            <a:cxnLst/>
            <a:rect l="l" t="t" r="r" b="b"/>
            <a:pathLst>
              <a:path w="3265805" h="833754">
                <a:moveTo>
                  <a:pt x="3265474" y="833170"/>
                </a:moveTo>
                <a:lnTo>
                  <a:pt x="0" y="833170"/>
                </a:lnTo>
                <a:lnTo>
                  <a:pt x="0" y="0"/>
                </a:lnTo>
                <a:lnTo>
                  <a:pt x="3265474" y="0"/>
                </a:lnTo>
                <a:lnTo>
                  <a:pt x="3265474" y="833170"/>
                </a:lnTo>
                <a:close/>
              </a:path>
            </a:pathLst>
          </a:custGeom>
          <a:solidFill>
            <a:srgbClr val="69B85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0606678" y="5226392"/>
            <a:ext cx="732193" cy="276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10645602" y="4655698"/>
            <a:ext cx="316230" cy="533876"/>
          </a:xfrm>
          <a:custGeom>
            <a:avLst/>
            <a:gdLst/>
            <a:ahLst/>
            <a:cxnLst/>
            <a:rect l="l" t="t" r="r" b="b"/>
            <a:pathLst>
              <a:path w="421640" h="711834">
                <a:moveTo>
                  <a:pt x="108431" y="0"/>
                </a:moveTo>
                <a:lnTo>
                  <a:pt x="51782" y="140754"/>
                </a:lnTo>
                <a:lnTo>
                  <a:pt x="21901" y="215490"/>
                </a:lnTo>
                <a:lnTo>
                  <a:pt x="2856" y="267055"/>
                </a:lnTo>
                <a:lnTo>
                  <a:pt x="0" y="315091"/>
                </a:lnTo>
                <a:lnTo>
                  <a:pt x="14208" y="357138"/>
                </a:lnTo>
                <a:lnTo>
                  <a:pt x="32358" y="386947"/>
                </a:lnTo>
                <a:lnTo>
                  <a:pt x="41324" y="398272"/>
                </a:lnTo>
                <a:lnTo>
                  <a:pt x="50072" y="407034"/>
                </a:lnTo>
                <a:lnTo>
                  <a:pt x="72794" y="431006"/>
                </a:lnTo>
                <a:lnTo>
                  <a:pt x="105128" y="467209"/>
                </a:lnTo>
                <a:lnTo>
                  <a:pt x="142212" y="512132"/>
                </a:lnTo>
                <a:lnTo>
                  <a:pt x="179303" y="562398"/>
                </a:lnTo>
                <a:lnTo>
                  <a:pt x="211665" y="614629"/>
                </a:lnTo>
                <a:lnTo>
                  <a:pt x="234558" y="665448"/>
                </a:lnTo>
                <a:lnTo>
                  <a:pt x="243242" y="711479"/>
                </a:lnTo>
                <a:lnTo>
                  <a:pt x="421550" y="711479"/>
                </a:lnTo>
                <a:lnTo>
                  <a:pt x="420261" y="609139"/>
                </a:lnTo>
                <a:lnTo>
                  <a:pt x="419622" y="556560"/>
                </a:lnTo>
                <a:lnTo>
                  <a:pt x="419543" y="534200"/>
                </a:lnTo>
                <a:lnTo>
                  <a:pt x="416225" y="498712"/>
                </a:lnTo>
                <a:lnTo>
                  <a:pt x="400375" y="455883"/>
                </a:lnTo>
                <a:lnTo>
                  <a:pt x="369409" y="417626"/>
                </a:lnTo>
                <a:lnTo>
                  <a:pt x="222668" y="417626"/>
                </a:lnTo>
                <a:lnTo>
                  <a:pt x="216572" y="411886"/>
                </a:lnTo>
                <a:lnTo>
                  <a:pt x="212460" y="406901"/>
                </a:lnTo>
                <a:lnTo>
                  <a:pt x="124003" y="301023"/>
                </a:lnTo>
                <a:lnTo>
                  <a:pt x="111771" y="286600"/>
                </a:lnTo>
                <a:lnTo>
                  <a:pt x="102209" y="268092"/>
                </a:lnTo>
                <a:lnTo>
                  <a:pt x="102280" y="247661"/>
                </a:lnTo>
                <a:lnTo>
                  <a:pt x="106412" y="231135"/>
                </a:lnTo>
                <a:lnTo>
                  <a:pt x="109028" y="224332"/>
                </a:lnTo>
                <a:lnTo>
                  <a:pt x="137220" y="146755"/>
                </a:lnTo>
                <a:lnTo>
                  <a:pt x="151921" y="105632"/>
                </a:lnTo>
                <a:lnTo>
                  <a:pt x="157904" y="87226"/>
                </a:lnTo>
                <a:lnTo>
                  <a:pt x="159942" y="77800"/>
                </a:lnTo>
                <a:lnTo>
                  <a:pt x="161581" y="67602"/>
                </a:lnTo>
                <a:lnTo>
                  <a:pt x="161276" y="63741"/>
                </a:lnTo>
                <a:lnTo>
                  <a:pt x="157326" y="58585"/>
                </a:lnTo>
                <a:lnTo>
                  <a:pt x="153300" y="52920"/>
                </a:lnTo>
                <a:lnTo>
                  <a:pt x="141743" y="49530"/>
                </a:lnTo>
                <a:lnTo>
                  <a:pt x="144271" y="36957"/>
                </a:lnTo>
                <a:lnTo>
                  <a:pt x="144530" y="34491"/>
                </a:lnTo>
                <a:lnTo>
                  <a:pt x="117982" y="3252"/>
                </a:lnTo>
                <a:lnTo>
                  <a:pt x="111163" y="820"/>
                </a:lnTo>
                <a:lnTo>
                  <a:pt x="108431" y="0"/>
                </a:lnTo>
                <a:close/>
              </a:path>
              <a:path w="421640" h="711834">
                <a:moveTo>
                  <a:pt x="154925" y="225295"/>
                </a:moveTo>
                <a:lnTo>
                  <a:pt x="138314" y="234086"/>
                </a:lnTo>
                <a:lnTo>
                  <a:pt x="131301" y="250823"/>
                </a:lnTo>
                <a:lnTo>
                  <a:pt x="133603" y="268092"/>
                </a:lnTo>
                <a:lnTo>
                  <a:pt x="139314" y="281601"/>
                </a:lnTo>
                <a:lnTo>
                  <a:pt x="142531" y="287058"/>
                </a:lnTo>
                <a:lnTo>
                  <a:pt x="228129" y="394055"/>
                </a:lnTo>
                <a:lnTo>
                  <a:pt x="237463" y="405345"/>
                </a:lnTo>
                <a:lnTo>
                  <a:pt x="229932" y="411708"/>
                </a:lnTo>
                <a:lnTo>
                  <a:pt x="222668" y="417626"/>
                </a:lnTo>
                <a:lnTo>
                  <a:pt x="369409" y="417626"/>
                </a:lnTo>
                <a:lnTo>
                  <a:pt x="333145" y="380555"/>
                </a:lnTo>
                <a:lnTo>
                  <a:pt x="217013" y="265155"/>
                </a:lnTo>
                <a:lnTo>
                  <a:pt x="187808" y="238220"/>
                </a:lnTo>
                <a:lnTo>
                  <a:pt x="172253" y="228706"/>
                </a:lnTo>
                <a:lnTo>
                  <a:pt x="154925" y="225295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10978736" y="4655698"/>
            <a:ext cx="316230" cy="533876"/>
          </a:xfrm>
          <a:custGeom>
            <a:avLst/>
            <a:gdLst/>
            <a:ahLst/>
            <a:cxnLst/>
            <a:rect l="l" t="t" r="r" b="b"/>
            <a:pathLst>
              <a:path w="421640" h="711834">
                <a:moveTo>
                  <a:pt x="266594" y="225295"/>
                </a:moveTo>
                <a:lnTo>
                  <a:pt x="222427" y="247738"/>
                </a:lnTo>
                <a:lnTo>
                  <a:pt x="73479" y="395438"/>
                </a:lnTo>
                <a:lnTo>
                  <a:pt x="43790" y="426471"/>
                </a:lnTo>
                <a:lnTo>
                  <a:pt x="11631" y="474516"/>
                </a:lnTo>
                <a:lnTo>
                  <a:pt x="2070" y="534200"/>
                </a:lnTo>
                <a:lnTo>
                  <a:pt x="2102" y="537120"/>
                </a:lnTo>
                <a:lnTo>
                  <a:pt x="1825" y="562398"/>
                </a:lnTo>
                <a:lnTo>
                  <a:pt x="0" y="711479"/>
                </a:lnTo>
                <a:lnTo>
                  <a:pt x="178384" y="711479"/>
                </a:lnTo>
                <a:lnTo>
                  <a:pt x="187066" y="665448"/>
                </a:lnTo>
                <a:lnTo>
                  <a:pt x="209953" y="614629"/>
                </a:lnTo>
                <a:lnTo>
                  <a:pt x="242307" y="562398"/>
                </a:lnTo>
                <a:lnTo>
                  <a:pt x="279388" y="512132"/>
                </a:lnTo>
                <a:lnTo>
                  <a:pt x="316458" y="467209"/>
                </a:lnTo>
                <a:lnTo>
                  <a:pt x="348778" y="431006"/>
                </a:lnTo>
                <a:lnTo>
                  <a:pt x="361451" y="417626"/>
                </a:lnTo>
                <a:lnTo>
                  <a:pt x="198767" y="417626"/>
                </a:lnTo>
                <a:lnTo>
                  <a:pt x="191466" y="411667"/>
                </a:lnTo>
                <a:lnTo>
                  <a:pt x="183908" y="405345"/>
                </a:lnTo>
                <a:lnTo>
                  <a:pt x="193420" y="394055"/>
                </a:lnTo>
                <a:lnTo>
                  <a:pt x="278980" y="287058"/>
                </a:lnTo>
                <a:lnTo>
                  <a:pt x="282180" y="281601"/>
                </a:lnTo>
                <a:lnTo>
                  <a:pt x="287863" y="268090"/>
                </a:lnTo>
                <a:lnTo>
                  <a:pt x="290151" y="250823"/>
                </a:lnTo>
                <a:lnTo>
                  <a:pt x="283171" y="234086"/>
                </a:lnTo>
                <a:lnTo>
                  <a:pt x="266594" y="225295"/>
                </a:lnTo>
                <a:close/>
              </a:path>
              <a:path w="421640" h="711834">
                <a:moveTo>
                  <a:pt x="313131" y="0"/>
                </a:moveTo>
                <a:lnTo>
                  <a:pt x="279468" y="20644"/>
                </a:lnTo>
                <a:lnTo>
                  <a:pt x="276911" y="34491"/>
                </a:lnTo>
                <a:lnTo>
                  <a:pt x="277126" y="36957"/>
                </a:lnTo>
                <a:lnTo>
                  <a:pt x="279768" y="49530"/>
                </a:lnTo>
                <a:lnTo>
                  <a:pt x="268173" y="52920"/>
                </a:lnTo>
                <a:lnTo>
                  <a:pt x="264096" y="58585"/>
                </a:lnTo>
                <a:lnTo>
                  <a:pt x="260172" y="63741"/>
                </a:lnTo>
                <a:lnTo>
                  <a:pt x="259880" y="67602"/>
                </a:lnTo>
                <a:lnTo>
                  <a:pt x="269592" y="105632"/>
                </a:lnTo>
                <a:lnTo>
                  <a:pt x="284261" y="146755"/>
                </a:lnTo>
                <a:lnTo>
                  <a:pt x="312394" y="224332"/>
                </a:lnTo>
                <a:lnTo>
                  <a:pt x="315026" y="231135"/>
                </a:lnTo>
                <a:lnTo>
                  <a:pt x="319182" y="247661"/>
                </a:lnTo>
                <a:lnTo>
                  <a:pt x="319251" y="268092"/>
                </a:lnTo>
                <a:lnTo>
                  <a:pt x="309625" y="286600"/>
                </a:lnTo>
                <a:lnTo>
                  <a:pt x="208800" y="407034"/>
                </a:lnTo>
                <a:lnTo>
                  <a:pt x="204914" y="411886"/>
                </a:lnTo>
                <a:lnTo>
                  <a:pt x="198767" y="417626"/>
                </a:lnTo>
                <a:lnTo>
                  <a:pt x="361451" y="417626"/>
                </a:lnTo>
                <a:lnTo>
                  <a:pt x="371609" y="406901"/>
                </a:lnTo>
                <a:lnTo>
                  <a:pt x="380212" y="398272"/>
                </a:lnTo>
                <a:lnTo>
                  <a:pt x="389191" y="386947"/>
                </a:lnTo>
                <a:lnTo>
                  <a:pt x="407368" y="357138"/>
                </a:lnTo>
                <a:lnTo>
                  <a:pt x="421607" y="315091"/>
                </a:lnTo>
                <a:lnTo>
                  <a:pt x="418769" y="267055"/>
                </a:lnTo>
                <a:lnTo>
                  <a:pt x="412754" y="249245"/>
                </a:lnTo>
                <a:lnTo>
                  <a:pt x="399745" y="215490"/>
                </a:lnTo>
                <a:lnTo>
                  <a:pt x="369838" y="140754"/>
                </a:lnTo>
                <a:lnTo>
                  <a:pt x="313131" y="0"/>
                </a:lnTo>
                <a:close/>
              </a:path>
            </a:pathLst>
          </a:custGeom>
          <a:solidFill>
            <a:srgbClr val="72BF4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10818052" y="4591426"/>
            <a:ext cx="303371" cy="413861"/>
          </a:xfrm>
          <a:custGeom>
            <a:avLst/>
            <a:gdLst/>
            <a:ahLst/>
            <a:cxnLst/>
            <a:rect l="l" t="t" r="r" b="b"/>
            <a:pathLst>
              <a:path w="404494" h="551815">
                <a:moveTo>
                  <a:pt x="179958" y="134124"/>
                </a:moveTo>
                <a:lnTo>
                  <a:pt x="162733" y="136610"/>
                </a:lnTo>
                <a:lnTo>
                  <a:pt x="146411" y="143789"/>
                </a:lnTo>
                <a:lnTo>
                  <a:pt x="131195" y="155245"/>
                </a:lnTo>
                <a:lnTo>
                  <a:pt x="117284" y="170561"/>
                </a:lnTo>
                <a:lnTo>
                  <a:pt x="146508" y="196868"/>
                </a:lnTo>
                <a:lnTo>
                  <a:pt x="167709" y="235210"/>
                </a:lnTo>
                <a:lnTo>
                  <a:pt x="180624" y="280867"/>
                </a:lnTo>
                <a:lnTo>
                  <a:pt x="184988" y="329120"/>
                </a:lnTo>
                <a:lnTo>
                  <a:pt x="184988" y="337337"/>
                </a:lnTo>
                <a:lnTo>
                  <a:pt x="184721" y="341147"/>
                </a:lnTo>
                <a:lnTo>
                  <a:pt x="185037" y="358055"/>
                </a:lnTo>
                <a:lnTo>
                  <a:pt x="185527" y="397181"/>
                </a:lnTo>
                <a:lnTo>
                  <a:pt x="186103" y="453559"/>
                </a:lnTo>
                <a:lnTo>
                  <a:pt x="186677" y="522224"/>
                </a:lnTo>
                <a:lnTo>
                  <a:pt x="191407" y="529139"/>
                </a:lnTo>
                <a:lnTo>
                  <a:pt x="195664" y="536360"/>
                </a:lnTo>
                <a:lnTo>
                  <a:pt x="199494" y="543860"/>
                </a:lnTo>
                <a:lnTo>
                  <a:pt x="202945" y="551611"/>
                </a:lnTo>
                <a:lnTo>
                  <a:pt x="207771" y="541422"/>
                </a:lnTo>
                <a:lnTo>
                  <a:pt x="238220" y="498504"/>
                </a:lnTo>
                <a:lnTo>
                  <a:pt x="268511" y="467032"/>
                </a:lnTo>
                <a:lnTo>
                  <a:pt x="286321" y="449503"/>
                </a:lnTo>
                <a:lnTo>
                  <a:pt x="289382" y="446214"/>
                </a:lnTo>
                <a:lnTo>
                  <a:pt x="288517" y="409387"/>
                </a:lnTo>
                <a:lnTo>
                  <a:pt x="287880" y="384868"/>
                </a:lnTo>
                <a:lnTo>
                  <a:pt x="287349" y="367427"/>
                </a:lnTo>
                <a:lnTo>
                  <a:pt x="286462" y="341147"/>
                </a:lnTo>
                <a:lnTo>
                  <a:pt x="286727" y="333095"/>
                </a:lnTo>
                <a:lnTo>
                  <a:pt x="281348" y="264809"/>
                </a:lnTo>
                <a:lnTo>
                  <a:pt x="266137" y="212355"/>
                </a:lnTo>
                <a:lnTo>
                  <a:pt x="242974" y="170991"/>
                </a:lnTo>
                <a:lnTo>
                  <a:pt x="213651" y="143865"/>
                </a:lnTo>
                <a:lnTo>
                  <a:pt x="179958" y="134124"/>
                </a:lnTo>
                <a:close/>
              </a:path>
              <a:path w="404494" h="551815">
                <a:moveTo>
                  <a:pt x="81216" y="183680"/>
                </a:moveTo>
                <a:lnTo>
                  <a:pt x="49554" y="195098"/>
                </a:lnTo>
                <a:lnTo>
                  <a:pt x="23744" y="226248"/>
                </a:lnTo>
                <a:lnTo>
                  <a:pt x="6366" y="272475"/>
                </a:lnTo>
                <a:lnTo>
                  <a:pt x="0" y="329120"/>
                </a:lnTo>
                <a:lnTo>
                  <a:pt x="0" y="330708"/>
                </a:lnTo>
                <a:lnTo>
                  <a:pt x="56753" y="387238"/>
                </a:lnTo>
                <a:lnTo>
                  <a:pt x="143486" y="473049"/>
                </a:lnTo>
                <a:lnTo>
                  <a:pt x="154035" y="483722"/>
                </a:lnTo>
                <a:lnTo>
                  <a:pt x="163664" y="494080"/>
                </a:lnTo>
                <a:lnTo>
                  <a:pt x="163335" y="442512"/>
                </a:lnTo>
                <a:lnTo>
                  <a:pt x="163080" y="409387"/>
                </a:lnTo>
                <a:lnTo>
                  <a:pt x="162738" y="378053"/>
                </a:lnTo>
                <a:lnTo>
                  <a:pt x="162268" y="341147"/>
                </a:lnTo>
                <a:lnTo>
                  <a:pt x="162356" y="329120"/>
                </a:lnTo>
                <a:lnTo>
                  <a:pt x="155995" y="272475"/>
                </a:lnTo>
                <a:lnTo>
                  <a:pt x="138631" y="226248"/>
                </a:lnTo>
                <a:lnTo>
                  <a:pt x="112845" y="195098"/>
                </a:lnTo>
                <a:lnTo>
                  <a:pt x="81216" y="183680"/>
                </a:lnTo>
                <a:close/>
              </a:path>
              <a:path w="404494" h="551815">
                <a:moveTo>
                  <a:pt x="307365" y="152679"/>
                </a:moveTo>
                <a:lnTo>
                  <a:pt x="297076" y="153628"/>
                </a:lnTo>
                <a:lnTo>
                  <a:pt x="287073" y="156435"/>
                </a:lnTo>
                <a:lnTo>
                  <a:pt x="277418" y="161037"/>
                </a:lnTo>
                <a:lnTo>
                  <a:pt x="268173" y="167373"/>
                </a:lnTo>
                <a:lnTo>
                  <a:pt x="285860" y="201329"/>
                </a:lnTo>
                <a:lnTo>
                  <a:pt x="298745" y="240157"/>
                </a:lnTo>
                <a:lnTo>
                  <a:pt x="306624" y="282051"/>
                </a:lnTo>
                <a:lnTo>
                  <a:pt x="309295" y="325208"/>
                </a:lnTo>
                <a:lnTo>
                  <a:pt x="310488" y="387238"/>
                </a:lnTo>
                <a:lnTo>
                  <a:pt x="311124" y="423849"/>
                </a:lnTo>
                <a:lnTo>
                  <a:pt x="331649" y="402218"/>
                </a:lnTo>
                <a:lnTo>
                  <a:pt x="355115" y="378053"/>
                </a:lnTo>
                <a:lnTo>
                  <a:pt x="379884" y="353412"/>
                </a:lnTo>
                <a:lnTo>
                  <a:pt x="404317" y="330352"/>
                </a:lnTo>
                <a:lnTo>
                  <a:pt x="404431" y="326732"/>
                </a:lnTo>
                <a:lnTo>
                  <a:pt x="399503" y="271713"/>
                </a:lnTo>
                <a:lnTo>
                  <a:pt x="385765" y="223934"/>
                </a:lnTo>
                <a:lnTo>
                  <a:pt x="364784" y="186258"/>
                </a:lnTo>
                <a:lnTo>
                  <a:pt x="338128" y="161551"/>
                </a:lnTo>
                <a:lnTo>
                  <a:pt x="307365" y="152679"/>
                </a:lnTo>
                <a:close/>
              </a:path>
              <a:path w="404494" h="551815">
                <a:moveTo>
                  <a:pt x="81216" y="81419"/>
                </a:moveTo>
                <a:lnTo>
                  <a:pt x="63540" y="85013"/>
                </a:lnTo>
                <a:lnTo>
                  <a:pt x="49072" y="94805"/>
                </a:lnTo>
                <a:lnTo>
                  <a:pt x="39300" y="109312"/>
                </a:lnTo>
                <a:lnTo>
                  <a:pt x="35712" y="127050"/>
                </a:lnTo>
                <a:lnTo>
                  <a:pt x="39300" y="144873"/>
                </a:lnTo>
                <a:lnTo>
                  <a:pt x="49072" y="159380"/>
                </a:lnTo>
                <a:lnTo>
                  <a:pt x="63540" y="169136"/>
                </a:lnTo>
                <a:lnTo>
                  <a:pt x="81216" y="172707"/>
                </a:lnTo>
                <a:lnTo>
                  <a:pt x="99012" y="169136"/>
                </a:lnTo>
                <a:lnTo>
                  <a:pt x="113522" y="159380"/>
                </a:lnTo>
                <a:lnTo>
                  <a:pt x="123293" y="144873"/>
                </a:lnTo>
                <a:lnTo>
                  <a:pt x="126872" y="127050"/>
                </a:lnTo>
                <a:lnTo>
                  <a:pt x="123293" y="109312"/>
                </a:lnTo>
                <a:lnTo>
                  <a:pt x="113522" y="94805"/>
                </a:lnTo>
                <a:lnTo>
                  <a:pt x="99012" y="85013"/>
                </a:lnTo>
                <a:lnTo>
                  <a:pt x="81216" y="81419"/>
                </a:lnTo>
                <a:close/>
              </a:path>
              <a:path w="404494" h="551815">
                <a:moveTo>
                  <a:pt x="307365" y="30530"/>
                </a:moveTo>
                <a:lnTo>
                  <a:pt x="286135" y="34841"/>
                </a:lnTo>
                <a:lnTo>
                  <a:pt x="268751" y="46564"/>
                </a:lnTo>
                <a:lnTo>
                  <a:pt x="257005" y="63888"/>
                </a:lnTo>
                <a:lnTo>
                  <a:pt x="252694" y="85013"/>
                </a:lnTo>
                <a:lnTo>
                  <a:pt x="257005" y="106315"/>
                </a:lnTo>
                <a:lnTo>
                  <a:pt x="268751" y="123699"/>
                </a:lnTo>
                <a:lnTo>
                  <a:pt x="286135" y="135409"/>
                </a:lnTo>
                <a:lnTo>
                  <a:pt x="307365" y="139700"/>
                </a:lnTo>
                <a:lnTo>
                  <a:pt x="328659" y="135409"/>
                </a:lnTo>
                <a:lnTo>
                  <a:pt x="345986" y="123699"/>
                </a:lnTo>
                <a:lnTo>
                  <a:pt x="357635" y="106315"/>
                </a:lnTo>
                <a:lnTo>
                  <a:pt x="361899" y="85001"/>
                </a:lnTo>
                <a:lnTo>
                  <a:pt x="357635" y="63888"/>
                </a:lnTo>
                <a:lnTo>
                  <a:pt x="345986" y="46564"/>
                </a:lnTo>
                <a:lnTo>
                  <a:pt x="328659" y="34841"/>
                </a:lnTo>
                <a:lnTo>
                  <a:pt x="307365" y="30530"/>
                </a:lnTo>
                <a:close/>
              </a:path>
              <a:path w="404494" h="551815">
                <a:moveTo>
                  <a:pt x="179958" y="0"/>
                </a:moveTo>
                <a:lnTo>
                  <a:pt x="156715" y="4711"/>
                </a:lnTo>
                <a:lnTo>
                  <a:pt x="137688" y="17549"/>
                </a:lnTo>
                <a:lnTo>
                  <a:pt x="124836" y="36567"/>
                </a:lnTo>
                <a:lnTo>
                  <a:pt x="120116" y="59817"/>
                </a:lnTo>
                <a:lnTo>
                  <a:pt x="124836" y="83180"/>
                </a:lnTo>
                <a:lnTo>
                  <a:pt x="137688" y="102249"/>
                </a:lnTo>
                <a:lnTo>
                  <a:pt x="156715" y="115100"/>
                </a:lnTo>
                <a:lnTo>
                  <a:pt x="179958" y="119811"/>
                </a:lnTo>
                <a:lnTo>
                  <a:pt x="203321" y="115100"/>
                </a:lnTo>
                <a:lnTo>
                  <a:pt x="222399" y="102249"/>
                </a:lnTo>
                <a:lnTo>
                  <a:pt x="235262" y="83180"/>
                </a:lnTo>
                <a:lnTo>
                  <a:pt x="239979" y="59817"/>
                </a:lnTo>
                <a:lnTo>
                  <a:pt x="235262" y="36567"/>
                </a:lnTo>
                <a:lnTo>
                  <a:pt x="222399" y="17549"/>
                </a:lnTo>
                <a:lnTo>
                  <a:pt x="203321" y="4711"/>
                </a:lnTo>
                <a:lnTo>
                  <a:pt x="17995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7364974" y="4770949"/>
            <a:ext cx="554831" cy="554831"/>
          </a:xfrm>
          <a:custGeom>
            <a:avLst/>
            <a:gdLst/>
            <a:ahLst/>
            <a:cxnLst/>
            <a:rect l="l" t="t" r="r" b="b"/>
            <a:pathLst>
              <a:path w="739775" h="739775">
                <a:moveTo>
                  <a:pt x="739305" y="739368"/>
                </a:moveTo>
                <a:lnTo>
                  <a:pt x="0" y="739368"/>
                </a:lnTo>
                <a:lnTo>
                  <a:pt x="63" y="0"/>
                </a:lnTo>
                <a:lnTo>
                  <a:pt x="739368" y="12"/>
                </a:lnTo>
                <a:lnTo>
                  <a:pt x="739305" y="739368"/>
                </a:lnTo>
                <a:close/>
              </a:path>
            </a:pathLst>
          </a:custGeom>
          <a:solidFill>
            <a:srgbClr val="D7E3EE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7620029" y="4932568"/>
            <a:ext cx="22803" cy="56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7626197" y="494531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1214" y="0"/>
                </a:moveTo>
                <a:lnTo>
                  <a:pt x="10020" y="5816"/>
                </a:lnTo>
                <a:lnTo>
                  <a:pt x="0" y="15151"/>
                </a:lnTo>
                <a:lnTo>
                  <a:pt x="13716" y="17665"/>
                </a:lnTo>
                <a:lnTo>
                  <a:pt x="17335" y="914"/>
                </a:lnTo>
                <a:lnTo>
                  <a:pt x="1121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7623068" y="494364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1214" y="0"/>
                </a:moveTo>
                <a:lnTo>
                  <a:pt x="9893" y="5918"/>
                </a:lnTo>
                <a:lnTo>
                  <a:pt x="0" y="15201"/>
                </a:lnTo>
                <a:lnTo>
                  <a:pt x="13677" y="17779"/>
                </a:lnTo>
                <a:lnTo>
                  <a:pt x="17297" y="990"/>
                </a:lnTo>
                <a:lnTo>
                  <a:pt x="1121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7621716" y="4943102"/>
            <a:ext cx="11906" cy="13335"/>
          </a:xfrm>
          <a:custGeom>
            <a:avLst/>
            <a:gdLst/>
            <a:ahLst/>
            <a:cxnLst/>
            <a:rect l="l" t="t" r="r" b="b"/>
            <a:pathLst>
              <a:path w="15875" h="17779">
                <a:moveTo>
                  <a:pt x="9754" y="0"/>
                </a:moveTo>
                <a:lnTo>
                  <a:pt x="6534" y="4506"/>
                </a:lnTo>
                <a:lnTo>
                  <a:pt x="2398" y="9097"/>
                </a:lnTo>
                <a:lnTo>
                  <a:pt x="0" y="13010"/>
                </a:lnTo>
                <a:lnTo>
                  <a:pt x="1995" y="15481"/>
                </a:lnTo>
                <a:lnTo>
                  <a:pt x="8637" y="17500"/>
                </a:lnTo>
                <a:lnTo>
                  <a:pt x="15799" y="1587"/>
                </a:lnTo>
                <a:lnTo>
                  <a:pt x="975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7634163" y="4935047"/>
            <a:ext cx="9049" cy="15240"/>
          </a:xfrm>
          <a:custGeom>
            <a:avLst/>
            <a:gdLst/>
            <a:ahLst/>
            <a:cxnLst/>
            <a:rect l="l" t="t" r="r" b="b"/>
            <a:pathLst>
              <a:path w="12065" h="20320">
                <a:moveTo>
                  <a:pt x="8432" y="0"/>
                </a:moveTo>
                <a:lnTo>
                  <a:pt x="1752" y="393"/>
                </a:lnTo>
                <a:lnTo>
                  <a:pt x="2031" y="787"/>
                </a:lnTo>
                <a:lnTo>
                  <a:pt x="0" y="13246"/>
                </a:lnTo>
                <a:lnTo>
                  <a:pt x="1625" y="14757"/>
                </a:lnTo>
                <a:lnTo>
                  <a:pt x="3098" y="16395"/>
                </a:lnTo>
                <a:lnTo>
                  <a:pt x="2946" y="19850"/>
                </a:lnTo>
                <a:lnTo>
                  <a:pt x="7238" y="16154"/>
                </a:lnTo>
                <a:lnTo>
                  <a:pt x="11607" y="12446"/>
                </a:lnTo>
                <a:lnTo>
                  <a:pt x="8432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7629538" y="4934870"/>
            <a:ext cx="8096" cy="13335"/>
          </a:xfrm>
          <a:custGeom>
            <a:avLst/>
            <a:gdLst/>
            <a:ahLst/>
            <a:cxnLst/>
            <a:rect l="l" t="t" r="r" b="b"/>
            <a:pathLst>
              <a:path w="10795" h="17779">
                <a:moveTo>
                  <a:pt x="8788" y="0"/>
                </a:moveTo>
                <a:lnTo>
                  <a:pt x="2781" y="38"/>
                </a:lnTo>
                <a:lnTo>
                  <a:pt x="2971" y="431"/>
                </a:lnTo>
                <a:lnTo>
                  <a:pt x="0" y="11214"/>
                </a:lnTo>
                <a:lnTo>
                  <a:pt x="1193" y="12687"/>
                </a:lnTo>
                <a:lnTo>
                  <a:pt x="2540" y="14160"/>
                </a:lnTo>
                <a:lnTo>
                  <a:pt x="1866" y="17183"/>
                </a:lnTo>
                <a:lnTo>
                  <a:pt x="10464" y="11099"/>
                </a:lnTo>
                <a:lnTo>
                  <a:pt x="8788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4" name="bk object 34"/>
          <p:cNvSpPr/>
          <p:nvPr/>
        </p:nvSpPr>
        <p:spPr>
          <a:xfrm>
            <a:off x="7625571" y="4935289"/>
            <a:ext cx="7144" cy="11430"/>
          </a:xfrm>
          <a:custGeom>
            <a:avLst/>
            <a:gdLst/>
            <a:ahLst/>
            <a:cxnLst/>
            <a:rect l="l" t="t" r="r" b="b"/>
            <a:pathLst>
              <a:path w="9525" h="15240">
                <a:moveTo>
                  <a:pt x="7950" y="0"/>
                </a:moveTo>
                <a:lnTo>
                  <a:pt x="2628" y="76"/>
                </a:lnTo>
                <a:lnTo>
                  <a:pt x="2819" y="393"/>
                </a:lnTo>
                <a:lnTo>
                  <a:pt x="0" y="9626"/>
                </a:lnTo>
                <a:lnTo>
                  <a:pt x="2108" y="12166"/>
                </a:lnTo>
                <a:lnTo>
                  <a:pt x="1625" y="14719"/>
                </a:lnTo>
                <a:lnTo>
                  <a:pt x="5448" y="12128"/>
                </a:lnTo>
                <a:lnTo>
                  <a:pt x="9270" y="9461"/>
                </a:lnTo>
                <a:lnTo>
                  <a:pt x="7950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5" name="bk object 35"/>
          <p:cNvSpPr/>
          <p:nvPr/>
        </p:nvSpPr>
        <p:spPr>
          <a:xfrm>
            <a:off x="7622112" y="4935439"/>
            <a:ext cx="6191" cy="9049"/>
          </a:xfrm>
          <a:custGeom>
            <a:avLst/>
            <a:gdLst/>
            <a:ahLst/>
            <a:cxnLst/>
            <a:rect l="l" t="t" r="r" b="b"/>
            <a:pathLst>
              <a:path w="8254" h="12065">
                <a:moveTo>
                  <a:pt x="7670" y="0"/>
                </a:moveTo>
                <a:lnTo>
                  <a:pt x="2857" y="114"/>
                </a:lnTo>
                <a:lnTo>
                  <a:pt x="3009" y="393"/>
                </a:lnTo>
                <a:lnTo>
                  <a:pt x="0" y="7670"/>
                </a:lnTo>
                <a:lnTo>
                  <a:pt x="1701" y="9626"/>
                </a:lnTo>
                <a:lnTo>
                  <a:pt x="1066" y="11620"/>
                </a:lnTo>
                <a:lnTo>
                  <a:pt x="4686" y="9512"/>
                </a:lnTo>
                <a:lnTo>
                  <a:pt x="8229" y="7353"/>
                </a:lnTo>
                <a:lnTo>
                  <a:pt x="7670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6" name="bk object 36"/>
          <p:cNvSpPr/>
          <p:nvPr/>
        </p:nvSpPr>
        <p:spPr>
          <a:xfrm>
            <a:off x="7601116" y="4935522"/>
            <a:ext cx="45401" cy="50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7" name="bk object 37"/>
          <p:cNvSpPr/>
          <p:nvPr/>
        </p:nvSpPr>
        <p:spPr>
          <a:xfrm>
            <a:off x="7622819" y="4934064"/>
            <a:ext cx="20859" cy="150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8" name="bk object 38"/>
          <p:cNvSpPr/>
          <p:nvPr/>
        </p:nvSpPr>
        <p:spPr>
          <a:xfrm>
            <a:off x="7604469" y="4938008"/>
            <a:ext cx="34589" cy="39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9" name="bk object 39"/>
          <p:cNvSpPr/>
          <p:nvPr/>
        </p:nvSpPr>
        <p:spPr>
          <a:xfrm>
            <a:off x="7615309" y="4945726"/>
            <a:ext cx="10001" cy="16193"/>
          </a:xfrm>
          <a:custGeom>
            <a:avLst/>
            <a:gdLst/>
            <a:ahLst/>
            <a:cxnLst/>
            <a:rect l="l" t="t" r="r" b="b"/>
            <a:pathLst>
              <a:path w="13334" h="21590">
                <a:moveTo>
                  <a:pt x="5524" y="0"/>
                </a:moveTo>
                <a:lnTo>
                  <a:pt x="0" y="16281"/>
                </a:lnTo>
                <a:lnTo>
                  <a:pt x="13042" y="21170"/>
                </a:lnTo>
                <a:lnTo>
                  <a:pt x="9309" y="8039"/>
                </a:lnTo>
                <a:lnTo>
                  <a:pt x="11290" y="2349"/>
                </a:lnTo>
                <a:lnTo>
                  <a:pt x="552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0" name="bk object 40"/>
          <p:cNvSpPr/>
          <p:nvPr/>
        </p:nvSpPr>
        <p:spPr>
          <a:xfrm>
            <a:off x="7618820" y="4945999"/>
            <a:ext cx="10001" cy="16193"/>
          </a:xfrm>
          <a:custGeom>
            <a:avLst/>
            <a:gdLst/>
            <a:ahLst/>
            <a:cxnLst/>
            <a:rect l="l" t="t" r="r" b="b"/>
            <a:pathLst>
              <a:path w="13334" h="21590">
                <a:moveTo>
                  <a:pt x="5575" y="0"/>
                </a:moveTo>
                <a:lnTo>
                  <a:pt x="0" y="16230"/>
                </a:lnTo>
                <a:lnTo>
                  <a:pt x="13093" y="21120"/>
                </a:lnTo>
                <a:lnTo>
                  <a:pt x="9397" y="8026"/>
                </a:lnTo>
                <a:lnTo>
                  <a:pt x="11302" y="2387"/>
                </a:lnTo>
                <a:lnTo>
                  <a:pt x="5575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1" name="bk object 41"/>
          <p:cNvSpPr/>
          <p:nvPr/>
        </p:nvSpPr>
        <p:spPr>
          <a:xfrm>
            <a:off x="7623686" y="4947189"/>
            <a:ext cx="10478" cy="15716"/>
          </a:xfrm>
          <a:custGeom>
            <a:avLst/>
            <a:gdLst/>
            <a:ahLst/>
            <a:cxnLst/>
            <a:rect l="l" t="t" r="r" b="b"/>
            <a:pathLst>
              <a:path w="13970" h="20954">
                <a:moveTo>
                  <a:pt x="2031" y="0"/>
                </a:moveTo>
                <a:lnTo>
                  <a:pt x="0" y="17348"/>
                </a:lnTo>
                <a:lnTo>
                  <a:pt x="13411" y="20726"/>
                </a:lnTo>
                <a:lnTo>
                  <a:pt x="7200" y="7835"/>
                </a:lnTo>
                <a:lnTo>
                  <a:pt x="8000" y="1714"/>
                </a:lnTo>
                <a:lnTo>
                  <a:pt x="2031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2" name="bk object 42"/>
          <p:cNvSpPr/>
          <p:nvPr/>
        </p:nvSpPr>
        <p:spPr>
          <a:xfrm>
            <a:off x="7612143" y="4934931"/>
            <a:ext cx="28793" cy="539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3" name="bk object 43"/>
          <p:cNvSpPr/>
          <p:nvPr/>
        </p:nvSpPr>
        <p:spPr>
          <a:xfrm>
            <a:off x="7617189" y="4935731"/>
            <a:ext cx="11430" cy="15240"/>
          </a:xfrm>
          <a:custGeom>
            <a:avLst/>
            <a:gdLst/>
            <a:ahLst/>
            <a:cxnLst/>
            <a:rect l="l" t="t" r="r" b="b"/>
            <a:pathLst>
              <a:path w="15240" h="20320">
                <a:moveTo>
                  <a:pt x="9105" y="0"/>
                </a:moveTo>
                <a:lnTo>
                  <a:pt x="0" y="9029"/>
                </a:lnTo>
                <a:lnTo>
                  <a:pt x="3619" y="19850"/>
                </a:lnTo>
                <a:lnTo>
                  <a:pt x="5206" y="16713"/>
                </a:lnTo>
                <a:lnTo>
                  <a:pt x="7391" y="16154"/>
                </a:lnTo>
                <a:lnTo>
                  <a:pt x="9499" y="15557"/>
                </a:lnTo>
                <a:lnTo>
                  <a:pt x="14198" y="4025"/>
                </a:lnTo>
                <a:lnTo>
                  <a:pt x="14643" y="3784"/>
                </a:lnTo>
                <a:lnTo>
                  <a:pt x="9105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4" name="bk object 44"/>
          <p:cNvSpPr/>
          <p:nvPr/>
        </p:nvSpPr>
        <p:spPr>
          <a:xfrm>
            <a:off x="7622465" y="4937764"/>
            <a:ext cx="9525" cy="13811"/>
          </a:xfrm>
          <a:custGeom>
            <a:avLst/>
            <a:gdLst/>
            <a:ahLst/>
            <a:cxnLst/>
            <a:rect l="l" t="t" r="r" b="b"/>
            <a:pathLst>
              <a:path w="12700" h="18415">
                <a:moveTo>
                  <a:pt x="7162" y="0"/>
                </a:moveTo>
                <a:lnTo>
                  <a:pt x="0" y="8712"/>
                </a:lnTo>
                <a:lnTo>
                  <a:pt x="4178" y="18262"/>
                </a:lnTo>
                <a:lnTo>
                  <a:pt x="5257" y="15430"/>
                </a:lnTo>
                <a:lnTo>
                  <a:pt x="8915" y="14198"/>
                </a:lnTo>
                <a:lnTo>
                  <a:pt x="11899" y="3340"/>
                </a:lnTo>
                <a:lnTo>
                  <a:pt x="12293" y="3149"/>
                </a:lnTo>
                <a:lnTo>
                  <a:pt x="7162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5" name="bk object 45"/>
          <p:cNvSpPr/>
          <p:nvPr/>
        </p:nvSpPr>
        <p:spPr>
          <a:xfrm>
            <a:off x="7627030" y="4940479"/>
            <a:ext cx="8096" cy="12383"/>
          </a:xfrm>
          <a:custGeom>
            <a:avLst/>
            <a:gdLst/>
            <a:ahLst/>
            <a:cxnLst/>
            <a:rect l="l" t="t" r="r" b="b"/>
            <a:pathLst>
              <a:path w="10795" h="16509">
                <a:moveTo>
                  <a:pt x="5969" y="0"/>
                </a:moveTo>
                <a:lnTo>
                  <a:pt x="0" y="7518"/>
                </a:lnTo>
                <a:lnTo>
                  <a:pt x="1905" y="11734"/>
                </a:lnTo>
                <a:lnTo>
                  <a:pt x="3898" y="15989"/>
                </a:lnTo>
                <a:lnTo>
                  <a:pt x="4775" y="13525"/>
                </a:lnTo>
                <a:lnTo>
                  <a:pt x="7835" y="12407"/>
                </a:lnTo>
                <a:lnTo>
                  <a:pt x="10185" y="2984"/>
                </a:lnTo>
                <a:lnTo>
                  <a:pt x="10579" y="2908"/>
                </a:lnTo>
                <a:lnTo>
                  <a:pt x="5969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6" name="bk object 46"/>
          <p:cNvSpPr/>
          <p:nvPr/>
        </p:nvSpPr>
        <p:spPr>
          <a:xfrm>
            <a:off x="7631446" y="4942507"/>
            <a:ext cx="6668" cy="10478"/>
          </a:xfrm>
          <a:custGeom>
            <a:avLst/>
            <a:gdLst/>
            <a:ahLst/>
            <a:cxnLst/>
            <a:rect l="l" t="t" r="r" b="b"/>
            <a:pathLst>
              <a:path w="8890" h="13970">
                <a:moveTo>
                  <a:pt x="4216" y="0"/>
                </a:moveTo>
                <a:lnTo>
                  <a:pt x="0" y="6007"/>
                </a:lnTo>
                <a:lnTo>
                  <a:pt x="1904" y="9702"/>
                </a:lnTo>
                <a:lnTo>
                  <a:pt x="3898" y="13360"/>
                </a:lnTo>
                <a:lnTo>
                  <a:pt x="4419" y="11302"/>
                </a:lnTo>
                <a:lnTo>
                  <a:pt x="5651" y="10934"/>
                </a:lnTo>
                <a:lnTo>
                  <a:pt x="6921" y="10617"/>
                </a:lnTo>
                <a:lnTo>
                  <a:pt x="8077" y="2705"/>
                </a:lnTo>
                <a:lnTo>
                  <a:pt x="8267" y="2628"/>
                </a:lnTo>
                <a:lnTo>
                  <a:pt x="4216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7" name="bk object 47"/>
          <p:cNvSpPr/>
          <p:nvPr/>
        </p:nvSpPr>
        <p:spPr>
          <a:xfrm>
            <a:off x="7616913" y="4934874"/>
            <a:ext cx="20642" cy="16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8" name="bk object 48"/>
          <p:cNvSpPr/>
          <p:nvPr/>
        </p:nvSpPr>
        <p:spPr>
          <a:xfrm>
            <a:off x="7620029" y="4932569"/>
            <a:ext cx="22803" cy="518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49" name="bk object 49"/>
          <p:cNvSpPr/>
          <p:nvPr/>
        </p:nvSpPr>
        <p:spPr>
          <a:xfrm>
            <a:off x="7626197" y="494531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1214" y="0"/>
                </a:moveTo>
                <a:lnTo>
                  <a:pt x="10020" y="5816"/>
                </a:lnTo>
                <a:lnTo>
                  <a:pt x="0" y="15151"/>
                </a:lnTo>
                <a:lnTo>
                  <a:pt x="13716" y="17665"/>
                </a:lnTo>
                <a:lnTo>
                  <a:pt x="17335" y="914"/>
                </a:lnTo>
                <a:lnTo>
                  <a:pt x="1121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0" name="bk object 50"/>
          <p:cNvSpPr/>
          <p:nvPr/>
        </p:nvSpPr>
        <p:spPr>
          <a:xfrm>
            <a:off x="7623068" y="4943642"/>
            <a:ext cx="13335" cy="13335"/>
          </a:xfrm>
          <a:custGeom>
            <a:avLst/>
            <a:gdLst/>
            <a:ahLst/>
            <a:cxnLst/>
            <a:rect l="l" t="t" r="r" b="b"/>
            <a:pathLst>
              <a:path w="17779" h="17779">
                <a:moveTo>
                  <a:pt x="11214" y="0"/>
                </a:moveTo>
                <a:lnTo>
                  <a:pt x="9893" y="5918"/>
                </a:lnTo>
                <a:lnTo>
                  <a:pt x="0" y="15201"/>
                </a:lnTo>
                <a:lnTo>
                  <a:pt x="13677" y="17779"/>
                </a:lnTo>
                <a:lnTo>
                  <a:pt x="17297" y="990"/>
                </a:lnTo>
                <a:lnTo>
                  <a:pt x="1121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1" name="bk object 51"/>
          <p:cNvSpPr/>
          <p:nvPr/>
        </p:nvSpPr>
        <p:spPr>
          <a:xfrm>
            <a:off x="7621716" y="4943102"/>
            <a:ext cx="11906" cy="13335"/>
          </a:xfrm>
          <a:custGeom>
            <a:avLst/>
            <a:gdLst/>
            <a:ahLst/>
            <a:cxnLst/>
            <a:rect l="l" t="t" r="r" b="b"/>
            <a:pathLst>
              <a:path w="15875" h="17779">
                <a:moveTo>
                  <a:pt x="9754" y="0"/>
                </a:moveTo>
                <a:lnTo>
                  <a:pt x="6534" y="4506"/>
                </a:lnTo>
                <a:lnTo>
                  <a:pt x="2398" y="9097"/>
                </a:lnTo>
                <a:lnTo>
                  <a:pt x="0" y="13010"/>
                </a:lnTo>
                <a:lnTo>
                  <a:pt x="1995" y="15481"/>
                </a:lnTo>
                <a:lnTo>
                  <a:pt x="8637" y="17500"/>
                </a:lnTo>
                <a:lnTo>
                  <a:pt x="15799" y="1587"/>
                </a:lnTo>
                <a:lnTo>
                  <a:pt x="975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2" name="bk object 52"/>
          <p:cNvSpPr/>
          <p:nvPr/>
        </p:nvSpPr>
        <p:spPr>
          <a:xfrm>
            <a:off x="7634163" y="4935047"/>
            <a:ext cx="9049" cy="15240"/>
          </a:xfrm>
          <a:custGeom>
            <a:avLst/>
            <a:gdLst/>
            <a:ahLst/>
            <a:cxnLst/>
            <a:rect l="l" t="t" r="r" b="b"/>
            <a:pathLst>
              <a:path w="12065" h="20320">
                <a:moveTo>
                  <a:pt x="8432" y="0"/>
                </a:moveTo>
                <a:lnTo>
                  <a:pt x="1752" y="393"/>
                </a:lnTo>
                <a:lnTo>
                  <a:pt x="2031" y="787"/>
                </a:lnTo>
                <a:lnTo>
                  <a:pt x="0" y="13246"/>
                </a:lnTo>
                <a:lnTo>
                  <a:pt x="1625" y="14757"/>
                </a:lnTo>
                <a:lnTo>
                  <a:pt x="3098" y="16395"/>
                </a:lnTo>
                <a:lnTo>
                  <a:pt x="2946" y="19850"/>
                </a:lnTo>
                <a:lnTo>
                  <a:pt x="7238" y="16154"/>
                </a:lnTo>
                <a:lnTo>
                  <a:pt x="11607" y="12446"/>
                </a:lnTo>
                <a:lnTo>
                  <a:pt x="8432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3" name="bk object 53"/>
          <p:cNvSpPr/>
          <p:nvPr/>
        </p:nvSpPr>
        <p:spPr>
          <a:xfrm>
            <a:off x="7629538" y="4934870"/>
            <a:ext cx="8096" cy="13335"/>
          </a:xfrm>
          <a:custGeom>
            <a:avLst/>
            <a:gdLst/>
            <a:ahLst/>
            <a:cxnLst/>
            <a:rect l="l" t="t" r="r" b="b"/>
            <a:pathLst>
              <a:path w="10795" h="17779">
                <a:moveTo>
                  <a:pt x="8788" y="0"/>
                </a:moveTo>
                <a:lnTo>
                  <a:pt x="2781" y="38"/>
                </a:lnTo>
                <a:lnTo>
                  <a:pt x="2971" y="431"/>
                </a:lnTo>
                <a:lnTo>
                  <a:pt x="0" y="11214"/>
                </a:lnTo>
                <a:lnTo>
                  <a:pt x="1193" y="12687"/>
                </a:lnTo>
                <a:lnTo>
                  <a:pt x="2540" y="14160"/>
                </a:lnTo>
                <a:lnTo>
                  <a:pt x="1866" y="17183"/>
                </a:lnTo>
                <a:lnTo>
                  <a:pt x="10464" y="11099"/>
                </a:lnTo>
                <a:lnTo>
                  <a:pt x="8788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4" name="bk object 54"/>
          <p:cNvSpPr/>
          <p:nvPr/>
        </p:nvSpPr>
        <p:spPr>
          <a:xfrm>
            <a:off x="7625571" y="4935289"/>
            <a:ext cx="7144" cy="11430"/>
          </a:xfrm>
          <a:custGeom>
            <a:avLst/>
            <a:gdLst/>
            <a:ahLst/>
            <a:cxnLst/>
            <a:rect l="l" t="t" r="r" b="b"/>
            <a:pathLst>
              <a:path w="9525" h="15240">
                <a:moveTo>
                  <a:pt x="7950" y="0"/>
                </a:moveTo>
                <a:lnTo>
                  <a:pt x="2628" y="76"/>
                </a:lnTo>
                <a:lnTo>
                  <a:pt x="2819" y="393"/>
                </a:lnTo>
                <a:lnTo>
                  <a:pt x="0" y="9626"/>
                </a:lnTo>
                <a:lnTo>
                  <a:pt x="2108" y="12166"/>
                </a:lnTo>
                <a:lnTo>
                  <a:pt x="1625" y="14719"/>
                </a:lnTo>
                <a:lnTo>
                  <a:pt x="5448" y="12128"/>
                </a:lnTo>
                <a:lnTo>
                  <a:pt x="9270" y="9461"/>
                </a:lnTo>
                <a:lnTo>
                  <a:pt x="7950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5" name="bk object 55"/>
          <p:cNvSpPr/>
          <p:nvPr/>
        </p:nvSpPr>
        <p:spPr>
          <a:xfrm>
            <a:off x="7622112" y="4935439"/>
            <a:ext cx="6191" cy="9049"/>
          </a:xfrm>
          <a:custGeom>
            <a:avLst/>
            <a:gdLst/>
            <a:ahLst/>
            <a:cxnLst/>
            <a:rect l="l" t="t" r="r" b="b"/>
            <a:pathLst>
              <a:path w="8254" h="12065">
                <a:moveTo>
                  <a:pt x="7670" y="0"/>
                </a:moveTo>
                <a:lnTo>
                  <a:pt x="2857" y="114"/>
                </a:lnTo>
                <a:lnTo>
                  <a:pt x="3009" y="393"/>
                </a:lnTo>
                <a:lnTo>
                  <a:pt x="0" y="7670"/>
                </a:lnTo>
                <a:lnTo>
                  <a:pt x="1701" y="9626"/>
                </a:lnTo>
                <a:lnTo>
                  <a:pt x="1066" y="11620"/>
                </a:lnTo>
                <a:lnTo>
                  <a:pt x="4686" y="9512"/>
                </a:lnTo>
                <a:lnTo>
                  <a:pt x="8229" y="7353"/>
                </a:lnTo>
                <a:lnTo>
                  <a:pt x="7670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6" name="bk object 56"/>
          <p:cNvSpPr/>
          <p:nvPr/>
        </p:nvSpPr>
        <p:spPr>
          <a:xfrm>
            <a:off x="7622819" y="4934064"/>
            <a:ext cx="20859" cy="150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7" name="bk object 57"/>
          <p:cNvSpPr/>
          <p:nvPr/>
        </p:nvSpPr>
        <p:spPr>
          <a:xfrm>
            <a:off x="7604469" y="4938008"/>
            <a:ext cx="34589" cy="39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8" name="bk object 58"/>
          <p:cNvSpPr/>
          <p:nvPr/>
        </p:nvSpPr>
        <p:spPr>
          <a:xfrm>
            <a:off x="7615309" y="4945726"/>
            <a:ext cx="10001" cy="16193"/>
          </a:xfrm>
          <a:custGeom>
            <a:avLst/>
            <a:gdLst/>
            <a:ahLst/>
            <a:cxnLst/>
            <a:rect l="l" t="t" r="r" b="b"/>
            <a:pathLst>
              <a:path w="13334" h="21590">
                <a:moveTo>
                  <a:pt x="5524" y="0"/>
                </a:moveTo>
                <a:lnTo>
                  <a:pt x="0" y="16281"/>
                </a:lnTo>
                <a:lnTo>
                  <a:pt x="13042" y="21170"/>
                </a:lnTo>
                <a:lnTo>
                  <a:pt x="9309" y="8039"/>
                </a:lnTo>
                <a:lnTo>
                  <a:pt x="11290" y="2349"/>
                </a:lnTo>
                <a:lnTo>
                  <a:pt x="5524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59" name="bk object 59"/>
          <p:cNvSpPr/>
          <p:nvPr/>
        </p:nvSpPr>
        <p:spPr>
          <a:xfrm>
            <a:off x="7618820" y="4945999"/>
            <a:ext cx="10001" cy="16193"/>
          </a:xfrm>
          <a:custGeom>
            <a:avLst/>
            <a:gdLst/>
            <a:ahLst/>
            <a:cxnLst/>
            <a:rect l="l" t="t" r="r" b="b"/>
            <a:pathLst>
              <a:path w="13334" h="21590">
                <a:moveTo>
                  <a:pt x="5575" y="0"/>
                </a:moveTo>
                <a:lnTo>
                  <a:pt x="0" y="16230"/>
                </a:lnTo>
                <a:lnTo>
                  <a:pt x="13093" y="21120"/>
                </a:lnTo>
                <a:lnTo>
                  <a:pt x="9397" y="8026"/>
                </a:lnTo>
                <a:lnTo>
                  <a:pt x="11302" y="2387"/>
                </a:lnTo>
                <a:lnTo>
                  <a:pt x="5575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0" name="bk object 60"/>
          <p:cNvSpPr/>
          <p:nvPr/>
        </p:nvSpPr>
        <p:spPr>
          <a:xfrm>
            <a:off x="7623686" y="4947189"/>
            <a:ext cx="10478" cy="15716"/>
          </a:xfrm>
          <a:custGeom>
            <a:avLst/>
            <a:gdLst/>
            <a:ahLst/>
            <a:cxnLst/>
            <a:rect l="l" t="t" r="r" b="b"/>
            <a:pathLst>
              <a:path w="13970" h="20954">
                <a:moveTo>
                  <a:pt x="2031" y="0"/>
                </a:moveTo>
                <a:lnTo>
                  <a:pt x="0" y="17348"/>
                </a:lnTo>
                <a:lnTo>
                  <a:pt x="13411" y="20726"/>
                </a:lnTo>
                <a:lnTo>
                  <a:pt x="7200" y="7835"/>
                </a:lnTo>
                <a:lnTo>
                  <a:pt x="8000" y="1714"/>
                </a:lnTo>
                <a:lnTo>
                  <a:pt x="2031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1" name="bk object 61"/>
          <p:cNvSpPr/>
          <p:nvPr/>
        </p:nvSpPr>
        <p:spPr>
          <a:xfrm>
            <a:off x="7612143" y="4934931"/>
            <a:ext cx="21602" cy="2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2" name="bk object 62"/>
          <p:cNvSpPr/>
          <p:nvPr/>
        </p:nvSpPr>
        <p:spPr>
          <a:xfrm>
            <a:off x="7617189" y="4935731"/>
            <a:ext cx="11430" cy="15240"/>
          </a:xfrm>
          <a:custGeom>
            <a:avLst/>
            <a:gdLst/>
            <a:ahLst/>
            <a:cxnLst/>
            <a:rect l="l" t="t" r="r" b="b"/>
            <a:pathLst>
              <a:path w="15240" h="20320">
                <a:moveTo>
                  <a:pt x="9105" y="0"/>
                </a:moveTo>
                <a:lnTo>
                  <a:pt x="0" y="9029"/>
                </a:lnTo>
                <a:lnTo>
                  <a:pt x="3619" y="19850"/>
                </a:lnTo>
                <a:lnTo>
                  <a:pt x="5206" y="16713"/>
                </a:lnTo>
                <a:lnTo>
                  <a:pt x="7391" y="16154"/>
                </a:lnTo>
                <a:lnTo>
                  <a:pt x="9499" y="15557"/>
                </a:lnTo>
                <a:lnTo>
                  <a:pt x="14198" y="4025"/>
                </a:lnTo>
                <a:lnTo>
                  <a:pt x="14643" y="3784"/>
                </a:lnTo>
                <a:lnTo>
                  <a:pt x="9105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3" name="bk object 63"/>
          <p:cNvSpPr/>
          <p:nvPr/>
        </p:nvSpPr>
        <p:spPr>
          <a:xfrm>
            <a:off x="7622465" y="4937764"/>
            <a:ext cx="9525" cy="13811"/>
          </a:xfrm>
          <a:custGeom>
            <a:avLst/>
            <a:gdLst/>
            <a:ahLst/>
            <a:cxnLst/>
            <a:rect l="l" t="t" r="r" b="b"/>
            <a:pathLst>
              <a:path w="12700" h="18415">
                <a:moveTo>
                  <a:pt x="7162" y="0"/>
                </a:moveTo>
                <a:lnTo>
                  <a:pt x="0" y="8712"/>
                </a:lnTo>
                <a:lnTo>
                  <a:pt x="4178" y="18262"/>
                </a:lnTo>
                <a:lnTo>
                  <a:pt x="5257" y="15430"/>
                </a:lnTo>
                <a:lnTo>
                  <a:pt x="8915" y="14198"/>
                </a:lnTo>
                <a:lnTo>
                  <a:pt x="11899" y="3340"/>
                </a:lnTo>
                <a:lnTo>
                  <a:pt x="12293" y="3149"/>
                </a:lnTo>
                <a:lnTo>
                  <a:pt x="7162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4" name="bk object 64"/>
          <p:cNvSpPr/>
          <p:nvPr/>
        </p:nvSpPr>
        <p:spPr>
          <a:xfrm>
            <a:off x="7627030" y="4940479"/>
            <a:ext cx="8096" cy="12383"/>
          </a:xfrm>
          <a:custGeom>
            <a:avLst/>
            <a:gdLst/>
            <a:ahLst/>
            <a:cxnLst/>
            <a:rect l="l" t="t" r="r" b="b"/>
            <a:pathLst>
              <a:path w="10795" h="16509">
                <a:moveTo>
                  <a:pt x="5969" y="0"/>
                </a:moveTo>
                <a:lnTo>
                  <a:pt x="0" y="7518"/>
                </a:lnTo>
                <a:lnTo>
                  <a:pt x="1905" y="11734"/>
                </a:lnTo>
                <a:lnTo>
                  <a:pt x="3898" y="15989"/>
                </a:lnTo>
                <a:lnTo>
                  <a:pt x="4775" y="13525"/>
                </a:lnTo>
                <a:lnTo>
                  <a:pt x="7835" y="12407"/>
                </a:lnTo>
                <a:lnTo>
                  <a:pt x="10185" y="2984"/>
                </a:lnTo>
                <a:lnTo>
                  <a:pt x="10579" y="2908"/>
                </a:lnTo>
                <a:lnTo>
                  <a:pt x="5969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5" name="bk object 65"/>
          <p:cNvSpPr/>
          <p:nvPr/>
        </p:nvSpPr>
        <p:spPr>
          <a:xfrm>
            <a:off x="7631446" y="4942507"/>
            <a:ext cx="6668" cy="10478"/>
          </a:xfrm>
          <a:custGeom>
            <a:avLst/>
            <a:gdLst/>
            <a:ahLst/>
            <a:cxnLst/>
            <a:rect l="l" t="t" r="r" b="b"/>
            <a:pathLst>
              <a:path w="8890" h="13970">
                <a:moveTo>
                  <a:pt x="4216" y="0"/>
                </a:moveTo>
                <a:lnTo>
                  <a:pt x="0" y="6007"/>
                </a:lnTo>
                <a:lnTo>
                  <a:pt x="1904" y="9702"/>
                </a:lnTo>
                <a:lnTo>
                  <a:pt x="3898" y="13360"/>
                </a:lnTo>
                <a:lnTo>
                  <a:pt x="4419" y="11302"/>
                </a:lnTo>
                <a:lnTo>
                  <a:pt x="5651" y="10934"/>
                </a:lnTo>
                <a:lnTo>
                  <a:pt x="6921" y="10617"/>
                </a:lnTo>
                <a:lnTo>
                  <a:pt x="8077" y="2705"/>
                </a:lnTo>
                <a:lnTo>
                  <a:pt x="8267" y="2628"/>
                </a:lnTo>
                <a:lnTo>
                  <a:pt x="4216" y="0"/>
                </a:lnTo>
                <a:close/>
              </a:path>
            </a:pathLst>
          </a:custGeom>
          <a:solidFill>
            <a:srgbClr val="330F1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6" name="bk object 66"/>
          <p:cNvSpPr/>
          <p:nvPr/>
        </p:nvSpPr>
        <p:spPr>
          <a:xfrm>
            <a:off x="7616913" y="4934874"/>
            <a:ext cx="20642" cy="169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7" name="bk object 67"/>
          <p:cNvSpPr/>
          <p:nvPr/>
        </p:nvSpPr>
        <p:spPr>
          <a:xfrm>
            <a:off x="7781676" y="4943283"/>
            <a:ext cx="32385" cy="21907"/>
          </a:xfrm>
          <a:custGeom>
            <a:avLst/>
            <a:gdLst/>
            <a:ahLst/>
            <a:cxnLst/>
            <a:rect l="l" t="t" r="r" b="b"/>
            <a:pathLst>
              <a:path w="43179" h="29209">
                <a:moveTo>
                  <a:pt x="42849" y="0"/>
                </a:moveTo>
                <a:lnTo>
                  <a:pt x="42395" y="241"/>
                </a:lnTo>
                <a:lnTo>
                  <a:pt x="42138" y="444"/>
                </a:lnTo>
                <a:lnTo>
                  <a:pt x="39789" y="2031"/>
                </a:lnTo>
                <a:lnTo>
                  <a:pt x="0" y="28282"/>
                </a:lnTo>
                <a:lnTo>
                  <a:pt x="241" y="28765"/>
                </a:lnTo>
                <a:lnTo>
                  <a:pt x="5130" y="27851"/>
                </a:lnTo>
                <a:lnTo>
                  <a:pt x="42608" y="241"/>
                </a:lnTo>
                <a:lnTo>
                  <a:pt x="42849" y="152"/>
                </a:lnTo>
                <a:lnTo>
                  <a:pt x="42849" y="0"/>
                </a:lnTo>
                <a:close/>
              </a:path>
            </a:pathLst>
          </a:custGeom>
          <a:solidFill>
            <a:srgbClr val="B66E5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8" name="bk object 68"/>
          <p:cNvSpPr/>
          <p:nvPr/>
        </p:nvSpPr>
        <p:spPr>
          <a:xfrm>
            <a:off x="7628020" y="5169541"/>
            <a:ext cx="28613" cy="716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69" name="bk object 69"/>
          <p:cNvSpPr/>
          <p:nvPr/>
        </p:nvSpPr>
        <p:spPr>
          <a:xfrm>
            <a:off x="7681455" y="4993529"/>
            <a:ext cx="51911" cy="111919"/>
          </a:xfrm>
          <a:custGeom>
            <a:avLst/>
            <a:gdLst/>
            <a:ahLst/>
            <a:cxnLst/>
            <a:rect l="l" t="t" r="r" b="b"/>
            <a:pathLst>
              <a:path w="69215" h="149225">
                <a:moveTo>
                  <a:pt x="68224" y="0"/>
                </a:moveTo>
                <a:lnTo>
                  <a:pt x="50406" y="14757"/>
                </a:lnTo>
                <a:lnTo>
                  <a:pt x="0" y="106616"/>
                </a:lnTo>
                <a:lnTo>
                  <a:pt x="22034" y="148323"/>
                </a:lnTo>
                <a:lnTo>
                  <a:pt x="23598" y="149044"/>
                </a:lnTo>
                <a:lnTo>
                  <a:pt x="27828" y="148466"/>
                </a:lnTo>
                <a:lnTo>
                  <a:pt x="34036" y="142472"/>
                </a:lnTo>
                <a:lnTo>
                  <a:pt x="41529" y="126949"/>
                </a:lnTo>
                <a:lnTo>
                  <a:pt x="44956" y="117210"/>
                </a:lnTo>
                <a:lnTo>
                  <a:pt x="47720" y="106905"/>
                </a:lnTo>
                <a:lnTo>
                  <a:pt x="51169" y="96309"/>
                </a:lnTo>
                <a:lnTo>
                  <a:pt x="56654" y="85699"/>
                </a:lnTo>
                <a:lnTo>
                  <a:pt x="59896" y="79746"/>
                </a:lnTo>
                <a:lnTo>
                  <a:pt x="62136" y="73553"/>
                </a:lnTo>
                <a:lnTo>
                  <a:pt x="63235" y="66163"/>
                </a:lnTo>
                <a:lnTo>
                  <a:pt x="63055" y="56616"/>
                </a:lnTo>
                <a:lnTo>
                  <a:pt x="64027" y="41948"/>
                </a:lnTo>
                <a:lnTo>
                  <a:pt x="66582" y="31518"/>
                </a:lnTo>
                <a:lnTo>
                  <a:pt x="68666" y="19483"/>
                </a:lnTo>
                <a:lnTo>
                  <a:pt x="68224" y="0"/>
                </a:lnTo>
                <a:close/>
              </a:path>
            </a:pathLst>
          </a:custGeom>
          <a:solidFill>
            <a:srgbClr val="5D181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0" name="bk object 70"/>
          <p:cNvSpPr/>
          <p:nvPr/>
        </p:nvSpPr>
        <p:spPr>
          <a:xfrm>
            <a:off x="7640040" y="4953428"/>
            <a:ext cx="146097" cy="1847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1" name="bk object 71"/>
          <p:cNvSpPr/>
          <p:nvPr/>
        </p:nvSpPr>
        <p:spPr>
          <a:xfrm>
            <a:off x="7644307" y="5078022"/>
            <a:ext cx="43814" cy="49530"/>
          </a:xfrm>
          <a:custGeom>
            <a:avLst/>
            <a:gdLst/>
            <a:ahLst/>
            <a:cxnLst/>
            <a:rect l="l" t="t" r="r" b="b"/>
            <a:pathLst>
              <a:path w="58420" h="66040">
                <a:moveTo>
                  <a:pt x="29743" y="0"/>
                </a:moveTo>
                <a:lnTo>
                  <a:pt x="13408" y="4624"/>
                </a:lnTo>
                <a:lnTo>
                  <a:pt x="354" y="16557"/>
                </a:lnTo>
                <a:lnTo>
                  <a:pt x="0" y="33820"/>
                </a:lnTo>
                <a:lnTo>
                  <a:pt x="8854" y="43873"/>
                </a:lnTo>
                <a:lnTo>
                  <a:pt x="17678" y="52536"/>
                </a:lnTo>
                <a:lnTo>
                  <a:pt x="26439" y="59883"/>
                </a:lnTo>
                <a:lnTo>
                  <a:pt x="35090" y="65976"/>
                </a:lnTo>
                <a:lnTo>
                  <a:pt x="38481" y="64943"/>
                </a:lnTo>
                <a:lnTo>
                  <a:pt x="44873" y="59880"/>
                </a:lnTo>
                <a:lnTo>
                  <a:pt x="52147" y="50171"/>
                </a:lnTo>
                <a:lnTo>
                  <a:pt x="58204" y="35179"/>
                </a:lnTo>
                <a:lnTo>
                  <a:pt x="54911" y="31030"/>
                </a:lnTo>
                <a:lnTo>
                  <a:pt x="49987" y="23753"/>
                </a:lnTo>
                <a:lnTo>
                  <a:pt x="44605" y="14560"/>
                </a:lnTo>
                <a:lnTo>
                  <a:pt x="39941" y="4661"/>
                </a:lnTo>
                <a:lnTo>
                  <a:pt x="29743" y="0"/>
                </a:lnTo>
                <a:close/>
              </a:path>
            </a:pathLst>
          </a:custGeom>
          <a:solidFill>
            <a:srgbClr val="70411D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2" name="bk object 72"/>
          <p:cNvSpPr/>
          <p:nvPr/>
        </p:nvSpPr>
        <p:spPr>
          <a:xfrm>
            <a:off x="7674262" y="5081517"/>
            <a:ext cx="80010" cy="43339"/>
          </a:xfrm>
          <a:custGeom>
            <a:avLst/>
            <a:gdLst/>
            <a:ahLst/>
            <a:cxnLst/>
            <a:rect l="l" t="t" r="r" b="b"/>
            <a:pathLst>
              <a:path w="106679" h="57784">
                <a:moveTo>
                  <a:pt x="0" y="0"/>
                </a:moveTo>
                <a:lnTo>
                  <a:pt x="22410" y="35343"/>
                </a:lnTo>
                <a:lnTo>
                  <a:pt x="64008" y="57251"/>
                </a:lnTo>
                <a:lnTo>
                  <a:pt x="69697" y="57683"/>
                </a:lnTo>
                <a:lnTo>
                  <a:pt x="74241" y="57251"/>
                </a:lnTo>
                <a:lnTo>
                  <a:pt x="69697" y="57251"/>
                </a:lnTo>
                <a:lnTo>
                  <a:pt x="64046" y="56896"/>
                </a:lnTo>
                <a:lnTo>
                  <a:pt x="28844" y="40851"/>
                </a:lnTo>
                <a:lnTo>
                  <a:pt x="7442" y="15074"/>
                </a:lnTo>
                <a:lnTo>
                  <a:pt x="4572" y="10223"/>
                </a:lnTo>
                <a:lnTo>
                  <a:pt x="2070" y="5219"/>
                </a:lnTo>
                <a:lnTo>
                  <a:pt x="0" y="0"/>
                </a:lnTo>
                <a:close/>
              </a:path>
              <a:path w="106679" h="57784">
                <a:moveTo>
                  <a:pt x="106591" y="45440"/>
                </a:moveTo>
                <a:lnTo>
                  <a:pt x="69697" y="57251"/>
                </a:lnTo>
                <a:lnTo>
                  <a:pt x="74241" y="57251"/>
                </a:lnTo>
                <a:lnTo>
                  <a:pt x="101930" y="48577"/>
                </a:lnTo>
                <a:lnTo>
                  <a:pt x="106591" y="454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3" name="bk object 73"/>
          <p:cNvSpPr/>
          <p:nvPr/>
        </p:nvSpPr>
        <p:spPr>
          <a:xfrm>
            <a:off x="7790894" y="4973144"/>
            <a:ext cx="35719" cy="24288"/>
          </a:xfrm>
          <a:custGeom>
            <a:avLst/>
            <a:gdLst/>
            <a:ahLst/>
            <a:cxnLst/>
            <a:rect l="l" t="t" r="r" b="b"/>
            <a:pathLst>
              <a:path w="47625" h="32384">
                <a:moveTo>
                  <a:pt x="47193" y="0"/>
                </a:moveTo>
                <a:lnTo>
                  <a:pt x="43891" y="2273"/>
                </a:lnTo>
                <a:lnTo>
                  <a:pt x="0" y="31165"/>
                </a:lnTo>
                <a:lnTo>
                  <a:pt x="203" y="31788"/>
                </a:lnTo>
                <a:lnTo>
                  <a:pt x="5651" y="30645"/>
                </a:lnTo>
                <a:lnTo>
                  <a:pt x="46990" y="292"/>
                </a:lnTo>
                <a:lnTo>
                  <a:pt x="47307" y="177"/>
                </a:lnTo>
                <a:lnTo>
                  <a:pt x="47193" y="0"/>
                </a:lnTo>
                <a:close/>
              </a:path>
            </a:pathLst>
          </a:custGeom>
          <a:solidFill>
            <a:srgbClr val="B66E5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4" name="bk object 74"/>
          <p:cNvSpPr/>
          <p:nvPr/>
        </p:nvSpPr>
        <p:spPr>
          <a:xfrm>
            <a:off x="7792240" y="4973241"/>
            <a:ext cx="34043" cy="245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5" name="bk object 75"/>
          <p:cNvSpPr/>
          <p:nvPr/>
        </p:nvSpPr>
        <p:spPr>
          <a:xfrm>
            <a:off x="7658023" y="5023132"/>
            <a:ext cx="87659" cy="1495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6" name="bk object 76"/>
          <p:cNvSpPr/>
          <p:nvPr/>
        </p:nvSpPr>
        <p:spPr>
          <a:xfrm>
            <a:off x="7658035" y="5030916"/>
            <a:ext cx="75248" cy="131921"/>
          </a:xfrm>
          <a:custGeom>
            <a:avLst/>
            <a:gdLst/>
            <a:ahLst/>
            <a:cxnLst/>
            <a:rect l="l" t="t" r="r" b="b"/>
            <a:pathLst>
              <a:path w="100329" h="175895">
                <a:moveTo>
                  <a:pt x="99936" y="0"/>
                </a:moveTo>
                <a:lnTo>
                  <a:pt x="75145" y="16192"/>
                </a:lnTo>
                <a:lnTo>
                  <a:pt x="0" y="122250"/>
                </a:lnTo>
                <a:lnTo>
                  <a:pt x="24739" y="174447"/>
                </a:lnTo>
                <a:lnTo>
                  <a:pt x="26714" y="175468"/>
                </a:lnTo>
                <a:lnTo>
                  <a:pt x="32300" y="175179"/>
                </a:lnTo>
                <a:lnTo>
                  <a:pt x="40989" y="168548"/>
                </a:lnTo>
                <a:lnTo>
                  <a:pt x="52273" y="150545"/>
                </a:lnTo>
                <a:lnTo>
                  <a:pt x="57790" y="139042"/>
                </a:lnTo>
                <a:lnTo>
                  <a:pt x="62458" y="126853"/>
                </a:lnTo>
                <a:lnTo>
                  <a:pt x="68050" y="114426"/>
                </a:lnTo>
                <a:lnTo>
                  <a:pt x="76339" y="102209"/>
                </a:lnTo>
                <a:lnTo>
                  <a:pt x="81135" y="95284"/>
                </a:lnTo>
                <a:lnTo>
                  <a:pt x="84666" y="88006"/>
                </a:lnTo>
                <a:lnTo>
                  <a:pt x="86846" y="79215"/>
                </a:lnTo>
                <a:lnTo>
                  <a:pt x="87591" y="67754"/>
                </a:lnTo>
                <a:lnTo>
                  <a:pt x="90292" y="50118"/>
                </a:lnTo>
                <a:lnTo>
                  <a:pt x="94678" y="37787"/>
                </a:lnTo>
                <a:lnTo>
                  <a:pt x="98607" y="23500"/>
                </a:lnTo>
                <a:lnTo>
                  <a:pt x="99936" y="0"/>
                </a:lnTo>
                <a:close/>
              </a:path>
            </a:pathLst>
          </a:custGeom>
          <a:solidFill>
            <a:srgbClr val="5D181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7" name="bk object 77"/>
          <p:cNvSpPr/>
          <p:nvPr/>
        </p:nvSpPr>
        <p:spPr>
          <a:xfrm>
            <a:off x="7638426" y="4991623"/>
            <a:ext cx="157405" cy="19637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8" name="bk object 78"/>
          <p:cNvSpPr/>
          <p:nvPr/>
        </p:nvSpPr>
        <p:spPr>
          <a:xfrm>
            <a:off x="7639478" y="5121701"/>
            <a:ext cx="48577" cy="54769"/>
          </a:xfrm>
          <a:custGeom>
            <a:avLst/>
            <a:gdLst/>
            <a:ahLst/>
            <a:cxnLst/>
            <a:rect l="l" t="t" r="r" b="b"/>
            <a:pathLst>
              <a:path w="64770" h="73025">
                <a:moveTo>
                  <a:pt x="32729" y="0"/>
                </a:moveTo>
                <a:lnTo>
                  <a:pt x="14738" y="5112"/>
                </a:lnTo>
                <a:lnTo>
                  <a:pt x="367" y="18288"/>
                </a:lnTo>
                <a:lnTo>
                  <a:pt x="0" y="37329"/>
                </a:lnTo>
                <a:lnTo>
                  <a:pt x="9720" y="48412"/>
                </a:lnTo>
                <a:lnTo>
                  <a:pt x="19410" y="57957"/>
                </a:lnTo>
                <a:lnTo>
                  <a:pt x="29058" y="66052"/>
                </a:lnTo>
                <a:lnTo>
                  <a:pt x="38582" y="72737"/>
                </a:lnTo>
                <a:lnTo>
                  <a:pt x="42329" y="71625"/>
                </a:lnTo>
                <a:lnTo>
                  <a:pt x="49399" y="66040"/>
                </a:lnTo>
                <a:lnTo>
                  <a:pt x="57442" y="55347"/>
                </a:lnTo>
                <a:lnTo>
                  <a:pt x="64160" y="38840"/>
                </a:lnTo>
                <a:lnTo>
                  <a:pt x="60513" y="34246"/>
                </a:lnTo>
                <a:lnTo>
                  <a:pt x="55076" y="26199"/>
                </a:lnTo>
                <a:lnTo>
                  <a:pt x="49129" y="16050"/>
                </a:lnTo>
                <a:lnTo>
                  <a:pt x="43954" y="5147"/>
                </a:lnTo>
                <a:lnTo>
                  <a:pt x="32729" y="0"/>
                </a:lnTo>
                <a:close/>
              </a:path>
            </a:pathLst>
          </a:custGeom>
          <a:solidFill>
            <a:srgbClr val="70411D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79" name="bk object 79"/>
          <p:cNvSpPr/>
          <p:nvPr/>
        </p:nvSpPr>
        <p:spPr>
          <a:xfrm>
            <a:off x="7539479" y="4935521"/>
            <a:ext cx="107037" cy="1888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0" name="bk object 80"/>
          <p:cNvSpPr/>
          <p:nvPr/>
        </p:nvSpPr>
        <p:spPr>
          <a:xfrm>
            <a:off x="7672444" y="5125562"/>
            <a:ext cx="88583" cy="47625"/>
          </a:xfrm>
          <a:custGeom>
            <a:avLst/>
            <a:gdLst/>
            <a:ahLst/>
            <a:cxnLst/>
            <a:rect l="l" t="t" r="r" b="b"/>
            <a:pathLst>
              <a:path w="118109" h="63500">
                <a:moveTo>
                  <a:pt x="0" y="0"/>
                </a:moveTo>
                <a:lnTo>
                  <a:pt x="24792" y="39068"/>
                </a:lnTo>
                <a:lnTo>
                  <a:pt x="58445" y="60591"/>
                </a:lnTo>
                <a:lnTo>
                  <a:pt x="76898" y="63499"/>
                </a:lnTo>
                <a:lnTo>
                  <a:pt x="80595" y="63182"/>
                </a:lnTo>
                <a:lnTo>
                  <a:pt x="76898" y="63182"/>
                </a:lnTo>
                <a:lnTo>
                  <a:pt x="70650" y="62776"/>
                </a:lnTo>
                <a:lnTo>
                  <a:pt x="64604" y="61417"/>
                </a:lnTo>
                <a:lnTo>
                  <a:pt x="58597" y="60197"/>
                </a:lnTo>
                <a:lnTo>
                  <a:pt x="52755" y="58038"/>
                </a:lnTo>
                <a:lnTo>
                  <a:pt x="18808" y="31902"/>
                </a:lnTo>
                <a:lnTo>
                  <a:pt x="8229" y="16624"/>
                </a:lnTo>
                <a:lnTo>
                  <a:pt x="5054" y="11302"/>
                </a:lnTo>
                <a:lnTo>
                  <a:pt x="2349" y="5803"/>
                </a:lnTo>
                <a:lnTo>
                  <a:pt x="0" y="0"/>
                </a:lnTo>
                <a:close/>
              </a:path>
              <a:path w="118109" h="63500">
                <a:moveTo>
                  <a:pt x="117602" y="50037"/>
                </a:moveTo>
                <a:lnTo>
                  <a:pt x="76898" y="63182"/>
                </a:lnTo>
                <a:lnTo>
                  <a:pt x="80595" y="63182"/>
                </a:lnTo>
                <a:lnTo>
                  <a:pt x="89268" y="62382"/>
                </a:lnTo>
                <a:lnTo>
                  <a:pt x="95440" y="60909"/>
                </a:lnTo>
                <a:lnTo>
                  <a:pt x="101168" y="58686"/>
                </a:lnTo>
                <a:lnTo>
                  <a:pt x="106934" y="56527"/>
                </a:lnTo>
                <a:lnTo>
                  <a:pt x="112395" y="53543"/>
                </a:lnTo>
                <a:lnTo>
                  <a:pt x="117602" y="500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1" name="bk object 81"/>
          <p:cNvSpPr/>
          <p:nvPr/>
        </p:nvSpPr>
        <p:spPr>
          <a:xfrm>
            <a:off x="7645775" y="5154587"/>
            <a:ext cx="34338" cy="7585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2" name="bk object 82"/>
          <p:cNvSpPr/>
          <p:nvPr/>
        </p:nvSpPr>
        <p:spPr>
          <a:xfrm>
            <a:off x="7470651" y="4943283"/>
            <a:ext cx="32385" cy="21907"/>
          </a:xfrm>
          <a:custGeom>
            <a:avLst/>
            <a:gdLst/>
            <a:ahLst/>
            <a:cxnLst/>
            <a:rect l="l" t="t" r="r" b="b"/>
            <a:pathLst>
              <a:path w="43179" h="29209">
                <a:moveTo>
                  <a:pt x="76" y="0"/>
                </a:moveTo>
                <a:lnTo>
                  <a:pt x="0" y="152"/>
                </a:lnTo>
                <a:lnTo>
                  <a:pt x="317" y="241"/>
                </a:lnTo>
                <a:lnTo>
                  <a:pt x="37795" y="27851"/>
                </a:lnTo>
                <a:lnTo>
                  <a:pt x="42722" y="28765"/>
                </a:lnTo>
                <a:lnTo>
                  <a:pt x="42925" y="28282"/>
                </a:lnTo>
                <a:lnTo>
                  <a:pt x="76" y="0"/>
                </a:lnTo>
                <a:close/>
              </a:path>
            </a:pathLst>
          </a:custGeom>
          <a:solidFill>
            <a:srgbClr val="B66E5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3" name="bk object 83"/>
          <p:cNvSpPr/>
          <p:nvPr/>
        </p:nvSpPr>
        <p:spPr>
          <a:xfrm>
            <a:off x="7551858" y="4995052"/>
            <a:ext cx="47625" cy="90488"/>
          </a:xfrm>
          <a:custGeom>
            <a:avLst/>
            <a:gdLst/>
            <a:ahLst/>
            <a:cxnLst/>
            <a:rect l="l" t="t" r="r" b="b"/>
            <a:pathLst>
              <a:path w="63500" h="120650">
                <a:moveTo>
                  <a:pt x="1010" y="0"/>
                </a:moveTo>
                <a:lnTo>
                  <a:pt x="0" y="15302"/>
                </a:lnTo>
                <a:lnTo>
                  <a:pt x="1632" y="24922"/>
                </a:lnTo>
                <a:lnTo>
                  <a:pt x="3760" y="33320"/>
                </a:lnTo>
                <a:lnTo>
                  <a:pt x="4236" y="44958"/>
                </a:lnTo>
                <a:lnTo>
                  <a:pt x="2763" y="56375"/>
                </a:lnTo>
                <a:lnTo>
                  <a:pt x="5099" y="61506"/>
                </a:lnTo>
                <a:lnTo>
                  <a:pt x="9481" y="68389"/>
                </a:lnTo>
                <a:lnTo>
                  <a:pt x="14443" y="77037"/>
                </a:lnTo>
                <a:lnTo>
                  <a:pt x="17429" y="85577"/>
                </a:lnTo>
                <a:lnTo>
                  <a:pt x="19766" y="93876"/>
                </a:lnTo>
                <a:lnTo>
                  <a:pt x="22778" y="101803"/>
                </a:lnTo>
                <a:lnTo>
                  <a:pt x="29421" y="114542"/>
                </a:lnTo>
                <a:lnTo>
                  <a:pt x="35159" y="119648"/>
                </a:lnTo>
                <a:lnTo>
                  <a:pt x="39189" y="120346"/>
                </a:lnTo>
                <a:lnTo>
                  <a:pt x="40710" y="119862"/>
                </a:lnTo>
                <a:lnTo>
                  <a:pt x="62872" y="88353"/>
                </a:lnTo>
                <a:lnTo>
                  <a:pt x="17520" y="12725"/>
                </a:lnTo>
                <a:lnTo>
                  <a:pt x="4871" y="3022"/>
                </a:lnTo>
                <a:lnTo>
                  <a:pt x="1010" y="0"/>
                </a:lnTo>
                <a:close/>
              </a:path>
            </a:pathLst>
          </a:custGeom>
          <a:solidFill>
            <a:srgbClr val="5D181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4" name="bk object 84"/>
          <p:cNvSpPr/>
          <p:nvPr/>
        </p:nvSpPr>
        <p:spPr>
          <a:xfrm>
            <a:off x="7498373" y="4960048"/>
            <a:ext cx="142772" cy="1781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5" name="bk object 85"/>
          <p:cNvSpPr/>
          <p:nvPr/>
        </p:nvSpPr>
        <p:spPr>
          <a:xfrm>
            <a:off x="7596568" y="5078022"/>
            <a:ext cx="43814" cy="49530"/>
          </a:xfrm>
          <a:custGeom>
            <a:avLst/>
            <a:gdLst/>
            <a:ahLst/>
            <a:cxnLst/>
            <a:rect l="l" t="t" r="r" b="b"/>
            <a:pathLst>
              <a:path w="58420" h="66040">
                <a:moveTo>
                  <a:pt x="28486" y="0"/>
                </a:moveTo>
                <a:lnTo>
                  <a:pt x="18300" y="4661"/>
                </a:lnTo>
                <a:lnTo>
                  <a:pt x="13630" y="14560"/>
                </a:lnTo>
                <a:lnTo>
                  <a:pt x="8235" y="23753"/>
                </a:lnTo>
                <a:lnTo>
                  <a:pt x="3298" y="31030"/>
                </a:lnTo>
                <a:lnTo>
                  <a:pt x="0" y="35179"/>
                </a:lnTo>
                <a:lnTo>
                  <a:pt x="6033" y="50171"/>
                </a:lnTo>
                <a:lnTo>
                  <a:pt x="13300" y="59883"/>
                </a:lnTo>
                <a:lnTo>
                  <a:pt x="19695" y="64943"/>
                </a:lnTo>
                <a:lnTo>
                  <a:pt x="23114" y="65976"/>
                </a:lnTo>
                <a:lnTo>
                  <a:pt x="31777" y="59880"/>
                </a:lnTo>
                <a:lnTo>
                  <a:pt x="40520" y="52536"/>
                </a:lnTo>
                <a:lnTo>
                  <a:pt x="49333" y="43873"/>
                </a:lnTo>
                <a:lnTo>
                  <a:pt x="58204" y="33820"/>
                </a:lnTo>
                <a:lnTo>
                  <a:pt x="57834" y="16557"/>
                </a:lnTo>
                <a:lnTo>
                  <a:pt x="44796" y="4624"/>
                </a:lnTo>
                <a:lnTo>
                  <a:pt x="28486" y="0"/>
                </a:lnTo>
                <a:close/>
              </a:path>
            </a:pathLst>
          </a:custGeom>
          <a:solidFill>
            <a:srgbClr val="70411D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6" name="bk object 86"/>
          <p:cNvSpPr/>
          <p:nvPr/>
        </p:nvSpPr>
        <p:spPr>
          <a:xfrm>
            <a:off x="7530322" y="5081517"/>
            <a:ext cx="80010" cy="43339"/>
          </a:xfrm>
          <a:custGeom>
            <a:avLst/>
            <a:gdLst/>
            <a:ahLst/>
            <a:cxnLst/>
            <a:rect l="l" t="t" r="r" b="b"/>
            <a:pathLst>
              <a:path w="106679" h="57784">
                <a:moveTo>
                  <a:pt x="0" y="45440"/>
                </a:moveTo>
                <a:lnTo>
                  <a:pt x="36804" y="57683"/>
                </a:lnTo>
                <a:lnTo>
                  <a:pt x="42570" y="57251"/>
                </a:lnTo>
                <a:lnTo>
                  <a:pt x="36804" y="57251"/>
                </a:lnTo>
                <a:lnTo>
                  <a:pt x="31318" y="56781"/>
                </a:lnTo>
                <a:lnTo>
                  <a:pt x="23002" y="55495"/>
                </a:lnTo>
                <a:lnTo>
                  <a:pt x="14858" y="53035"/>
                </a:lnTo>
                <a:lnTo>
                  <a:pt x="7243" y="49670"/>
                </a:lnTo>
                <a:lnTo>
                  <a:pt x="0" y="45440"/>
                </a:lnTo>
                <a:close/>
              </a:path>
              <a:path w="106679" h="57784">
                <a:moveTo>
                  <a:pt x="106629" y="0"/>
                </a:moveTo>
                <a:lnTo>
                  <a:pt x="104482" y="5219"/>
                </a:lnTo>
                <a:lnTo>
                  <a:pt x="101939" y="10337"/>
                </a:lnTo>
                <a:lnTo>
                  <a:pt x="99148" y="15074"/>
                </a:lnTo>
                <a:lnTo>
                  <a:pt x="96263" y="20053"/>
                </a:lnTo>
                <a:lnTo>
                  <a:pt x="63703" y="50050"/>
                </a:lnTo>
                <a:lnTo>
                  <a:pt x="36804" y="57251"/>
                </a:lnTo>
                <a:lnTo>
                  <a:pt x="42570" y="57251"/>
                </a:lnTo>
                <a:lnTo>
                  <a:pt x="77962" y="41094"/>
                </a:lnTo>
                <a:lnTo>
                  <a:pt x="102224" y="10223"/>
                </a:lnTo>
                <a:lnTo>
                  <a:pt x="104559" y="5219"/>
                </a:lnTo>
                <a:lnTo>
                  <a:pt x="1066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7" name="bk object 87"/>
          <p:cNvSpPr/>
          <p:nvPr/>
        </p:nvSpPr>
        <p:spPr>
          <a:xfrm>
            <a:off x="7458147" y="4973144"/>
            <a:ext cx="35719" cy="24288"/>
          </a:xfrm>
          <a:custGeom>
            <a:avLst/>
            <a:gdLst/>
            <a:ahLst/>
            <a:cxnLst/>
            <a:rect l="l" t="t" r="r" b="b"/>
            <a:pathLst>
              <a:path w="47625" h="32384">
                <a:moveTo>
                  <a:pt x="88" y="0"/>
                </a:moveTo>
                <a:lnTo>
                  <a:pt x="0" y="177"/>
                </a:lnTo>
                <a:lnTo>
                  <a:pt x="317" y="292"/>
                </a:lnTo>
                <a:lnTo>
                  <a:pt x="41655" y="30645"/>
                </a:lnTo>
                <a:lnTo>
                  <a:pt x="47104" y="31788"/>
                </a:lnTo>
                <a:lnTo>
                  <a:pt x="47307" y="31165"/>
                </a:lnTo>
                <a:lnTo>
                  <a:pt x="3467" y="2273"/>
                </a:lnTo>
                <a:lnTo>
                  <a:pt x="88" y="0"/>
                </a:lnTo>
                <a:close/>
              </a:path>
            </a:pathLst>
          </a:custGeom>
          <a:solidFill>
            <a:srgbClr val="B66E5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8" name="bk object 88"/>
          <p:cNvSpPr/>
          <p:nvPr/>
        </p:nvSpPr>
        <p:spPr>
          <a:xfrm>
            <a:off x="7458274" y="4973241"/>
            <a:ext cx="33947" cy="2458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89" name="bk object 89"/>
          <p:cNvSpPr/>
          <p:nvPr/>
        </p:nvSpPr>
        <p:spPr>
          <a:xfrm>
            <a:off x="7533994" y="5023133"/>
            <a:ext cx="92492" cy="1495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0" name="bk object 90"/>
          <p:cNvSpPr/>
          <p:nvPr/>
        </p:nvSpPr>
        <p:spPr>
          <a:xfrm>
            <a:off x="7551535" y="5030916"/>
            <a:ext cx="75248" cy="131921"/>
          </a:xfrm>
          <a:custGeom>
            <a:avLst/>
            <a:gdLst/>
            <a:ahLst/>
            <a:cxnLst/>
            <a:rect l="l" t="t" r="r" b="b"/>
            <a:pathLst>
              <a:path w="100329" h="175895">
                <a:moveTo>
                  <a:pt x="0" y="0"/>
                </a:moveTo>
                <a:lnTo>
                  <a:pt x="1330" y="23500"/>
                </a:lnTo>
                <a:lnTo>
                  <a:pt x="5260" y="37787"/>
                </a:lnTo>
                <a:lnTo>
                  <a:pt x="9644" y="50118"/>
                </a:lnTo>
                <a:lnTo>
                  <a:pt x="12331" y="67754"/>
                </a:lnTo>
                <a:lnTo>
                  <a:pt x="13085" y="79215"/>
                </a:lnTo>
                <a:lnTo>
                  <a:pt x="15289" y="88006"/>
                </a:lnTo>
                <a:lnTo>
                  <a:pt x="18852" y="95284"/>
                </a:lnTo>
                <a:lnTo>
                  <a:pt x="23685" y="102209"/>
                </a:lnTo>
                <a:lnTo>
                  <a:pt x="31914" y="114426"/>
                </a:lnTo>
                <a:lnTo>
                  <a:pt x="37493" y="126853"/>
                </a:lnTo>
                <a:lnTo>
                  <a:pt x="42162" y="139042"/>
                </a:lnTo>
                <a:lnTo>
                  <a:pt x="47663" y="150545"/>
                </a:lnTo>
                <a:lnTo>
                  <a:pt x="58952" y="168548"/>
                </a:lnTo>
                <a:lnTo>
                  <a:pt x="67654" y="175179"/>
                </a:lnTo>
                <a:lnTo>
                  <a:pt x="73253" y="175468"/>
                </a:lnTo>
                <a:lnTo>
                  <a:pt x="75234" y="174447"/>
                </a:lnTo>
                <a:lnTo>
                  <a:pt x="99936" y="122250"/>
                </a:lnTo>
                <a:lnTo>
                  <a:pt x="24752" y="16192"/>
                </a:lnTo>
                <a:lnTo>
                  <a:pt x="0" y="0"/>
                </a:lnTo>
                <a:close/>
              </a:path>
            </a:pathLst>
          </a:custGeom>
          <a:solidFill>
            <a:srgbClr val="5D1810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1" name="bk object 91"/>
          <p:cNvSpPr/>
          <p:nvPr/>
        </p:nvSpPr>
        <p:spPr>
          <a:xfrm>
            <a:off x="7488694" y="4991623"/>
            <a:ext cx="157409" cy="19637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2" name="bk object 92"/>
          <p:cNvSpPr/>
          <p:nvPr/>
        </p:nvSpPr>
        <p:spPr>
          <a:xfrm>
            <a:off x="7596992" y="5121701"/>
            <a:ext cx="48101" cy="54769"/>
          </a:xfrm>
          <a:custGeom>
            <a:avLst/>
            <a:gdLst/>
            <a:ahLst/>
            <a:cxnLst/>
            <a:rect l="l" t="t" r="r" b="b"/>
            <a:pathLst>
              <a:path w="64134" h="73025">
                <a:moveTo>
                  <a:pt x="31342" y="0"/>
                </a:moveTo>
                <a:lnTo>
                  <a:pt x="20116" y="5147"/>
                </a:lnTo>
                <a:lnTo>
                  <a:pt x="14964" y="16050"/>
                </a:lnTo>
                <a:lnTo>
                  <a:pt x="9024" y="26199"/>
                </a:lnTo>
                <a:lnTo>
                  <a:pt x="3602" y="34246"/>
                </a:lnTo>
                <a:lnTo>
                  <a:pt x="0" y="38840"/>
                </a:lnTo>
                <a:lnTo>
                  <a:pt x="6672" y="55347"/>
                </a:lnTo>
                <a:lnTo>
                  <a:pt x="14678" y="66052"/>
                </a:lnTo>
                <a:lnTo>
                  <a:pt x="21716" y="71625"/>
                </a:lnTo>
                <a:lnTo>
                  <a:pt x="25488" y="72737"/>
                </a:lnTo>
                <a:lnTo>
                  <a:pt x="35010" y="66040"/>
                </a:lnTo>
                <a:lnTo>
                  <a:pt x="44638" y="57957"/>
                </a:lnTo>
                <a:lnTo>
                  <a:pt x="54340" y="48412"/>
                </a:lnTo>
                <a:lnTo>
                  <a:pt x="64084" y="37329"/>
                </a:lnTo>
                <a:lnTo>
                  <a:pt x="63709" y="18288"/>
                </a:lnTo>
                <a:lnTo>
                  <a:pt x="49334" y="5112"/>
                </a:lnTo>
                <a:lnTo>
                  <a:pt x="31342" y="0"/>
                </a:lnTo>
                <a:close/>
              </a:path>
            </a:pathLst>
          </a:custGeom>
          <a:solidFill>
            <a:srgbClr val="70411D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3" name="bk object 93"/>
          <p:cNvSpPr/>
          <p:nvPr/>
        </p:nvSpPr>
        <p:spPr>
          <a:xfrm>
            <a:off x="7523887" y="5125562"/>
            <a:ext cx="88583" cy="47625"/>
          </a:xfrm>
          <a:custGeom>
            <a:avLst/>
            <a:gdLst/>
            <a:ahLst/>
            <a:cxnLst/>
            <a:rect l="l" t="t" r="r" b="b"/>
            <a:pathLst>
              <a:path w="118109" h="63500">
                <a:moveTo>
                  <a:pt x="0" y="50037"/>
                </a:moveTo>
                <a:lnTo>
                  <a:pt x="5156" y="53543"/>
                </a:lnTo>
                <a:lnTo>
                  <a:pt x="10655" y="56527"/>
                </a:lnTo>
                <a:lnTo>
                  <a:pt x="16471" y="58686"/>
                </a:lnTo>
                <a:lnTo>
                  <a:pt x="22275" y="60909"/>
                </a:lnTo>
                <a:lnTo>
                  <a:pt x="28321" y="62382"/>
                </a:lnTo>
                <a:lnTo>
                  <a:pt x="40690" y="63499"/>
                </a:lnTo>
                <a:lnTo>
                  <a:pt x="46977" y="63182"/>
                </a:lnTo>
                <a:lnTo>
                  <a:pt x="40690" y="63182"/>
                </a:lnTo>
                <a:lnTo>
                  <a:pt x="34493" y="62623"/>
                </a:lnTo>
                <a:lnTo>
                  <a:pt x="25338" y="61201"/>
                </a:lnTo>
                <a:lnTo>
                  <a:pt x="16494" y="58535"/>
                </a:lnTo>
                <a:lnTo>
                  <a:pt x="8025" y="54767"/>
                </a:lnTo>
                <a:lnTo>
                  <a:pt x="0" y="50037"/>
                </a:lnTo>
                <a:close/>
              </a:path>
              <a:path w="118109" h="63500">
                <a:moveTo>
                  <a:pt x="117589" y="0"/>
                </a:moveTo>
                <a:lnTo>
                  <a:pt x="92568" y="38737"/>
                </a:lnTo>
                <a:lnTo>
                  <a:pt x="58991" y="60197"/>
                </a:lnTo>
                <a:lnTo>
                  <a:pt x="52946" y="61417"/>
                </a:lnTo>
                <a:lnTo>
                  <a:pt x="46901" y="62776"/>
                </a:lnTo>
                <a:lnTo>
                  <a:pt x="40690" y="63182"/>
                </a:lnTo>
                <a:lnTo>
                  <a:pt x="46977" y="63182"/>
                </a:lnTo>
                <a:lnTo>
                  <a:pt x="86001" y="45378"/>
                </a:lnTo>
                <a:lnTo>
                  <a:pt x="109623" y="16624"/>
                </a:lnTo>
                <a:lnTo>
                  <a:pt x="112680" y="11302"/>
                </a:lnTo>
                <a:lnTo>
                  <a:pt x="115366" y="5803"/>
                </a:lnTo>
                <a:lnTo>
                  <a:pt x="1175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4" name="bk object 94"/>
          <p:cNvSpPr/>
          <p:nvPr/>
        </p:nvSpPr>
        <p:spPr>
          <a:xfrm>
            <a:off x="7603493" y="5154586"/>
            <a:ext cx="34309" cy="7585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5" name="bk object 95"/>
          <p:cNvSpPr/>
          <p:nvPr/>
        </p:nvSpPr>
        <p:spPr>
          <a:xfrm>
            <a:off x="7620619" y="5163065"/>
            <a:ext cx="42386" cy="33814"/>
          </a:xfrm>
          <a:custGeom>
            <a:avLst/>
            <a:gdLst/>
            <a:ahLst/>
            <a:cxnLst/>
            <a:rect l="l" t="t" r="r" b="b"/>
            <a:pathLst>
              <a:path w="56515" h="45084">
                <a:moveTo>
                  <a:pt x="49607" y="0"/>
                </a:moveTo>
                <a:lnTo>
                  <a:pt x="4687" y="4533"/>
                </a:lnTo>
                <a:lnTo>
                  <a:pt x="0" y="19381"/>
                </a:lnTo>
                <a:lnTo>
                  <a:pt x="12840" y="22631"/>
                </a:lnTo>
                <a:lnTo>
                  <a:pt x="14745" y="31902"/>
                </a:lnTo>
                <a:lnTo>
                  <a:pt x="14034" y="37325"/>
                </a:lnTo>
                <a:lnTo>
                  <a:pt x="16739" y="38468"/>
                </a:lnTo>
                <a:lnTo>
                  <a:pt x="20117" y="39585"/>
                </a:lnTo>
                <a:lnTo>
                  <a:pt x="22323" y="44778"/>
                </a:lnTo>
                <a:lnTo>
                  <a:pt x="32782" y="44778"/>
                </a:lnTo>
                <a:lnTo>
                  <a:pt x="34684" y="43929"/>
                </a:lnTo>
                <a:lnTo>
                  <a:pt x="36119" y="39662"/>
                </a:lnTo>
                <a:lnTo>
                  <a:pt x="39066" y="38709"/>
                </a:lnTo>
                <a:lnTo>
                  <a:pt x="41733" y="38709"/>
                </a:lnTo>
                <a:lnTo>
                  <a:pt x="43562" y="33820"/>
                </a:lnTo>
                <a:lnTo>
                  <a:pt x="43562" y="25819"/>
                </a:lnTo>
                <a:lnTo>
                  <a:pt x="49645" y="22034"/>
                </a:lnTo>
                <a:lnTo>
                  <a:pt x="56077" y="19421"/>
                </a:lnTo>
                <a:lnTo>
                  <a:pt x="54103" y="10896"/>
                </a:lnTo>
                <a:lnTo>
                  <a:pt x="49607" y="0"/>
                </a:lnTo>
                <a:close/>
              </a:path>
            </a:pathLst>
          </a:custGeom>
          <a:solidFill>
            <a:srgbClr val="4F4241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6" name="bk object 96"/>
          <p:cNvSpPr/>
          <p:nvPr/>
        </p:nvSpPr>
        <p:spPr>
          <a:xfrm>
            <a:off x="7577356" y="5106810"/>
            <a:ext cx="129788" cy="7341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7" name="bk object 97"/>
          <p:cNvSpPr/>
          <p:nvPr/>
        </p:nvSpPr>
        <p:spPr>
          <a:xfrm>
            <a:off x="7623181" y="5127320"/>
            <a:ext cx="36671" cy="6191"/>
          </a:xfrm>
          <a:custGeom>
            <a:avLst/>
            <a:gdLst/>
            <a:ahLst/>
            <a:cxnLst/>
            <a:rect l="l" t="t" r="r" b="b"/>
            <a:pathLst>
              <a:path w="48895" h="8254">
                <a:moveTo>
                  <a:pt x="13449" y="0"/>
                </a:moveTo>
                <a:lnTo>
                  <a:pt x="0" y="0"/>
                </a:lnTo>
                <a:lnTo>
                  <a:pt x="1320" y="4064"/>
                </a:lnTo>
                <a:lnTo>
                  <a:pt x="4648" y="4064"/>
                </a:lnTo>
                <a:lnTo>
                  <a:pt x="8267" y="8204"/>
                </a:lnTo>
                <a:lnTo>
                  <a:pt x="44196" y="8204"/>
                </a:lnTo>
                <a:lnTo>
                  <a:pt x="48127" y="3950"/>
                </a:lnTo>
                <a:lnTo>
                  <a:pt x="22545" y="3950"/>
                </a:lnTo>
                <a:lnTo>
                  <a:pt x="16700" y="3898"/>
                </a:lnTo>
                <a:lnTo>
                  <a:pt x="14757" y="3543"/>
                </a:lnTo>
                <a:lnTo>
                  <a:pt x="13449" y="0"/>
                </a:lnTo>
                <a:close/>
              </a:path>
              <a:path w="48895" h="8254">
                <a:moveTo>
                  <a:pt x="48691" y="3340"/>
                </a:moveTo>
                <a:lnTo>
                  <a:pt x="22545" y="3950"/>
                </a:lnTo>
                <a:lnTo>
                  <a:pt x="48127" y="3950"/>
                </a:lnTo>
                <a:lnTo>
                  <a:pt x="48691" y="334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8" name="bk object 98"/>
          <p:cNvSpPr/>
          <p:nvPr/>
        </p:nvSpPr>
        <p:spPr>
          <a:xfrm>
            <a:off x="7648721" y="5120818"/>
            <a:ext cx="9525" cy="10001"/>
          </a:xfrm>
          <a:custGeom>
            <a:avLst/>
            <a:gdLst/>
            <a:ahLst/>
            <a:cxnLst/>
            <a:rect l="l" t="t" r="r" b="b"/>
            <a:pathLst>
              <a:path w="12700" h="13334">
                <a:moveTo>
                  <a:pt x="558" y="0"/>
                </a:moveTo>
                <a:lnTo>
                  <a:pt x="355" y="0"/>
                </a:lnTo>
                <a:lnTo>
                  <a:pt x="241" y="279"/>
                </a:lnTo>
                <a:lnTo>
                  <a:pt x="88" y="393"/>
                </a:lnTo>
                <a:lnTo>
                  <a:pt x="0" y="520"/>
                </a:lnTo>
                <a:lnTo>
                  <a:pt x="11457" y="12611"/>
                </a:lnTo>
                <a:lnTo>
                  <a:pt x="11582" y="12814"/>
                </a:lnTo>
                <a:lnTo>
                  <a:pt x="11772" y="12814"/>
                </a:lnTo>
                <a:lnTo>
                  <a:pt x="11937" y="12611"/>
                </a:lnTo>
                <a:lnTo>
                  <a:pt x="12141" y="12484"/>
                </a:lnTo>
                <a:lnTo>
                  <a:pt x="12179" y="12255"/>
                </a:lnTo>
                <a:lnTo>
                  <a:pt x="634" y="165"/>
                </a:lnTo>
                <a:lnTo>
                  <a:pt x="558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99" name="bk object 99"/>
          <p:cNvSpPr/>
          <p:nvPr/>
        </p:nvSpPr>
        <p:spPr>
          <a:xfrm>
            <a:off x="7648333" y="5113206"/>
            <a:ext cx="953" cy="18098"/>
          </a:xfrm>
          <a:custGeom>
            <a:avLst/>
            <a:gdLst/>
            <a:ahLst/>
            <a:cxnLst/>
            <a:rect l="l" t="t" r="r" b="b"/>
            <a:pathLst>
              <a:path w="1270" h="24129">
                <a:moveTo>
                  <a:pt x="787" y="0"/>
                </a:moveTo>
                <a:lnTo>
                  <a:pt x="241" y="0"/>
                </a:lnTo>
                <a:lnTo>
                  <a:pt x="0" y="126"/>
                </a:lnTo>
                <a:lnTo>
                  <a:pt x="0" y="23710"/>
                </a:lnTo>
                <a:lnTo>
                  <a:pt x="241" y="23837"/>
                </a:lnTo>
                <a:lnTo>
                  <a:pt x="787" y="23837"/>
                </a:lnTo>
                <a:lnTo>
                  <a:pt x="1041" y="23710"/>
                </a:lnTo>
                <a:lnTo>
                  <a:pt x="1041" y="126"/>
                </a:lnTo>
                <a:lnTo>
                  <a:pt x="787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0" name="bk object 100"/>
          <p:cNvSpPr/>
          <p:nvPr/>
        </p:nvSpPr>
        <p:spPr>
          <a:xfrm>
            <a:off x="7641115" y="5113206"/>
            <a:ext cx="953" cy="18098"/>
          </a:xfrm>
          <a:custGeom>
            <a:avLst/>
            <a:gdLst/>
            <a:ahLst/>
            <a:cxnLst/>
            <a:rect l="l" t="t" r="r" b="b"/>
            <a:pathLst>
              <a:path w="1270" h="24129">
                <a:moveTo>
                  <a:pt x="749" y="0"/>
                </a:moveTo>
                <a:lnTo>
                  <a:pt x="241" y="0"/>
                </a:lnTo>
                <a:lnTo>
                  <a:pt x="0" y="126"/>
                </a:lnTo>
                <a:lnTo>
                  <a:pt x="0" y="23710"/>
                </a:lnTo>
                <a:lnTo>
                  <a:pt x="241" y="23837"/>
                </a:lnTo>
                <a:lnTo>
                  <a:pt x="749" y="23837"/>
                </a:lnTo>
                <a:lnTo>
                  <a:pt x="990" y="23710"/>
                </a:lnTo>
                <a:lnTo>
                  <a:pt x="990" y="126"/>
                </a:lnTo>
                <a:lnTo>
                  <a:pt x="749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1" name="bk object 101"/>
          <p:cNvSpPr/>
          <p:nvPr/>
        </p:nvSpPr>
        <p:spPr>
          <a:xfrm>
            <a:off x="7624170" y="5116220"/>
            <a:ext cx="14288" cy="11906"/>
          </a:xfrm>
          <a:custGeom>
            <a:avLst/>
            <a:gdLst/>
            <a:ahLst/>
            <a:cxnLst/>
            <a:rect l="l" t="t" r="r" b="b"/>
            <a:pathLst>
              <a:path w="19050" h="15875">
                <a:moveTo>
                  <a:pt x="18326" y="0"/>
                </a:moveTo>
                <a:lnTo>
                  <a:pt x="18059" y="0"/>
                </a:lnTo>
                <a:lnTo>
                  <a:pt x="76" y="15240"/>
                </a:lnTo>
                <a:lnTo>
                  <a:pt x="0" y="15671"/>
                </a:lnTo>
                <a:lnTo>
                  <a:pt x="152" y="15875"/>
                </a:lnTo>
                <a:lnTo>
                  <a:pt x="355" y="15875"/>
                </a:lnTo>
                <a:lnTo>
                  <a:pt x="18414" y="685"/>
                </a:lnTo>
                <a:lnTo>
                  <a:pt x="18580" y="482"/>
                </a:lnTo>
                <a:lnTo>
                  <a:pt x="18580" y="317"/>
                </a:lnTo>
                <a:lnTo>
                  <a:pt x="18414" y="203"/>
                </a:lnTo>
                <a:lnTo>
                  <a:pt x="18326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2" name="bk object 102"/>
          <p:cNvSpPr/>
          <p:nvPr/>
        </p:nvSpPr>
        <p:spPr>
          <a:xfrm>
            <a:off x="7635858" y="5124693"/>
            <a:ext cx="953" cy="7144"/>
          </a:xfrm>
          <a:custGeom>
            <a:avLst/>
            <a:gdLst/>
            <a:ahLst/>
            <a:cxnLst/>
            <a:rect l="l" t="t" r="r" b="b"/>
            <a:pathLst>
              <a:path w="1270" h="9525">
                <a:moveTo>
                  <a:pt x="838" y="0"/>
                </a:moveTo>
                <a:lnTo>
                  <a:pt x="203" y="0"/>
                </a:lnTo>
                <a:lnTo>
                  <a:pt x="0" y="127"/>
                </a:lnTo>
                <a:lnTo>
                  <a:pt x="0" y="8991"/>
                </a:lnTo>
                <a:lnTo>
                  <a:pt x="203" y="9029"/>
                </a:lnTo>
                <a:lnTo>
                  <a:pt x="838" y="9029"/>
                </a:lnTo>
                <a:lnTo>
                  <a:pt x="1155" y="8991"/>
                </a:lnTo>
                <a:lnTo>
                  <a:pt x="1082" y="127"/>
                </a:lnTo>
                <a:lnTo>
                  <a:pt x="838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3" name="bk object 103"/>
          <p:cNvSpPr/>
          <p:nvPr/>
        </p:nvSpPr>
        <p:spPr>
          <a:xfrm>
            <a:off x="7651109" y="5124990"/>
            <a:ext cx="953" cy="7144"/>
          </a:xfrm>
          <a:custGeom>
            <a:avLst/>
            <a:gdLst/>
            <a:ahLst/>
            <a:cxnLst/>
            <a:rect l="l" t="t" r="r" b="b"/>
            <a:pathLst>
              <a:path w="1270" h="9525">
                <a:moveTo>
                  <a:pt x="952" y="0"/>
                </a:moveTo>
                <a:lnTo>
                  <a:pt x="279" y="0"/>
                </a:lnTo>
                <a:lnTo>
                  <a:pt x="0" y="127"/>
                </a:lnTo>
                <a:lnTo>
                  <a:pt x="0" y="8991"/>
                </a:lnTo>
                <a:lnTo>
                  <a:pt x="279" y="9067"/>
                </a:lnTo>
                <a:lnTo>
                  <a:pt x="952" y="9067"/>
                </a:lnTo>
                <a:lnTo>
                  <a:pt x="1193" y="8991"/>
                </a:lnTo>
                <a:lnTo>
                  <a:pt x="1138" y="127"/>
                </a:lnTo>
                <a:lnTo>
                  <a:pt x="952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4" name="bk object 104"/>
          <p:cNvSpPr/>
          <p:nvPr/>
        </p:nvSpPr>
        <p:spPr>
          <a:xfrm>
            <a:off x="7632192" y="5122697"/>
            <a:ext cx="24355" cy="4629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5" name="bk object 105"/>
          <p:cNvSpPr/>
          <p:nvPr/>
        </p:nvSpPr>
        <p:spPr>
          <a:xfrm>
            <a:off x="7648784" y="5113832"/>
            <a:ext cx="2858" cy="1905"/>
          </a:xfrm>
          <a:custGeom>
            <a:avLst/>
            <a:gdLst/>
            <a:ahLst/>
            <a:cxnLst/>
            <a:rect l="l" t="t" r="r" b="b"/>
            <a:pathLst>
              <a:path w="3809" h="2540">
                <a:moveTo>
                  <a:pt x="0" y="0"/>
                </a:moveTo>
                <a:lnTo>
                  <a:pt x="0" y="2031"/>
                </a:lnTo>
                <a:lnTo>
                  <a:pt x="3619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6" name="bk object 106"/>
          <p:cNvSpPr/>
          <p:nvPr/>
        </p:nvSpPr>
        <p:spPr>
          <a:xfrm>
            <a:off x="7641115" y="5113832"/>
            <a:ext cx="2858" cy="1905"/>
          </a:xfrm>
          <a:custGeom>
            <a:avLst/>
            <a:gdLst/>
            <a:ahLst/>
            <a:cxnLst/>
            <a:rect l="l" t="t" r="r" b="b"/>
            <a:pathLst>
              <a:path w="3809" h="2540">
                <a:moveTo>
                  <a:pt x="0" y="0"/>
                </a:moveTo>
                <a:lnTo>
                  <a:pt x="0" y="2031"/>
                </a:lnTo>
                <a:lnTo>
                  <a:pt x="3581" y="2031"/>
                </a:lnTo>
                <a:lnTo>
                  <a:pt x="0" y="0"/>
                </a:lnTo>
                <a:close/>
              </a:path>
            </a:pathLst>
          </a:custGeom>
          <a:solidFill>
            <a:srgbClr val="05060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7" name="bk object 107"/>
          <p:cNvSpPr/>
          <p:nvPr/>
        </p:nvSpPr>
        <p:spPr>
          <a:xfrm>
            <a:off x="7636726" y="5116231"/>
            <a:ext cx="15573" cy="467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8" name="bk object 108"/>
          <p:cNvSpPr/>
          <p:nvPr/>
        </p:nvSpPr>
        <p:spPr>
          <a:xfrm>
            <a:off x="7627153" y="5156562"/>
            <a:ext cx="31433" cy="5715"/>
          </a:xfrm>
          <a:custGeom>
            <a:avLst/>
            <a:gdLst/>
            <a:ahLst/>
            <a:cxnLst/>
            <a:rect l="l" t="t" r="r" b="b"/>
            <a:pathLst>
              <a:path w="41909" h="7620">
                <a:moveTo>
                  <a:pt x="6362" y="635"/>
                </a:moveTo>
                <a:lnTo>
                  <a:pt x="0" y="635"/>
                </a:lnTo>
                <a:lnTo>
                  <a:pt x="2895" y="4889"/>
                </a:lnTo>
                <a:lnTo>
                  <a:pt x="7188" y="7594"/>
                </a:lnTo>
                <a:lnTo>
                  <a:pt x="34798" y="7594"/>
                </a:lnTo>
                <a:lnTo>
                  <a:pt x="40462" y="4064"/>
                </a:lnTo>
                <a:lnTo>
                  <a:pt x="36245" y="4064"/>
                </a:lnTo>
                <a:lnTo>
                  <a:pt x="8636" y="3505"/>
                </a:lnTo>
                <a:lnTo>
                  <a:pt x="6362" y="635"/>
                </a:lnTo>
                <a:close/>
              </a:path>
              <a:path w="41909" h="7620">
                <a:moveTo>
                  <a:pt x="41732" y="0"/>
                </a:moveTo>
                <a:lnTo>
                  <a:pt x="36245" y="635"/>
                </a:lnTo>
                <a:lnTo>
                  <a:pt x="36245" y="4064"/>
                </a:lnTo>
                <a:lnTo>
                  <a:pt x="40462" y="4064"/>
                </a:lnTo>
                <a:lnTo>
                  <a:pt x="41732" y="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09" name="bk object 109"/>
          <p:cNvSpPr/>
          <p:nvPr/>
        </p:nvSpPr>
        <p:spPr>
          <a:xfrm>
            <a:off x="7634850" y="5158358"/>
            <a:ext cx="4286" cy="381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5410" y="4533"/>
                </a:moveTo>
                <a:lnTo>
                  <a:pt x="0" y="4533"/>
                </a:lnTo>
                <a:lnTo>
                  <a:pt x="0" y="0"/>
                </a:lnTo>
                <a:lnTo>
                  <a:pt x="5410" y="0"/>
                </a:lnTo>
                <a:lnTo>
                  <a:pt x="5410" y="4533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0" name="bk object 110"/>
          <p:cNvSpPr/>
          <p:nvPr/>
        </p:nvSpPr>
        <p:spPr>
          <a:xfrm>
            <a:off x="7641927" y="5158358"/>
            <a:ext cx="4286" cy="381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5321" y="4533"/>
                </a:moveTo>
                <a:lnTo>
                  <a:pt x="0" y="4533"/>
                </a:lnTo>
                <a:lnTo>
                  <a:pt x="0" y="0"/>
                </a:lnTo>
                <a:lnTo>
                  <a:pt x="5321" y="0"/>
                </a:lnTo>
                <a:lnTo>
                  <a:pt x="5321" y="4533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1" name="bk object 111"/>
          <p:cNvSpPr/>
          <p:nvPr/>
        </p:nvSpPr>
        <p:spPr>
          <a:xfrm>
            <a:off x="7648956" y="5158358"/>
            <a:ext cx="4286" cy="381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5257" y="4533"/>
                </a:moveTo>
                <a:lnTo>
                  <a:pt x="0" y="4533"/>
                </a:lnTo>
                <a:lnTo>
                  <a:pt x="0" y="0"/>
                </a:lnTo>
                <a:lnTo>
                  <a:pt x="5257" y="0"/>
                </a:lnTo>
                <a:lnTo>
                  <a:pt x="5257" y="4533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2" name="bk object 112"/>
          <p:cNvSpPr/>
          <p:nvPr/>
        </p:nvSpPr>
        <p:spPr>
          <a:xfrm>
            <a:off x="7636573" y="5146798"/>
            <a:ext cx="1429" cy="13811"/>
          </a:xfrm>
          <a:custGeom>
            <a:avLst/>
            <a:gdLst/>
            <a:ahLst/>
            <a:cxnLst/>
            <a:rect l="l" t="t" r="r" b="b"/>
            <a:pathLst>
              <a:path w="1904" h="18415">
                <a:moveTo>
                  <a:pt x="1079" y="0"/>
                </a:moveTo>
                <a:lnTo>
                  <a:pt x="292" y="0"/>
                </a:lnTo>
                <a:lnTo>
                  <a:pt x="0" y="292"/>
                </a:lnTo>
                <a:lnTo>
                  <a:pt x="0" y="17868"/>
                </a:lnTo>
                <a:lnTo>
                  <a:pt x="292" y="18186"/>
                </a:lnTo>
                <a:lnTo>
                  <a:pt x="1079" y="18186"/>
                </a:lnTo>
                <a:lnTo>
                  <a:pt x="1435" y="17868"/>
                </a:lnTo>
                <a:lnTo>
                  <a:pt x="1435" y="292"/>
                </a:lnTo>
                <a:lnTo>
                  <a:pt x="1079" y="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3" name="bk object 113"/>
          <p:cNvSpPr/>
          <p:nvPr/>
        </p:nvSpPr>
        <p:spPr>
          <a:xfrm>
            <a:off x="7643378" y="5146798"/>
            <a:ext cx="1429" cy="13811"/>
          </a:xfrm>
          <a:custGeom>
            <a:avLst/>
            <a:gdLst/>
            <a:ahLst/>
            <a:cxnLst/>
            <a:rect l="l" t="t" r="r" b="b"/>
            <a:pathLst>
              <a:path w="1904" h="18415">
                <a:moveTo>
                  <a:pt x="1079" y="0"/>
                </a:moveTo>
                <a:lnTo>
                  <a:pt x="279" y="0"/>
                </a:lnTo>
                <a:lnTo>
                  <a:pt x="0" y="292"/>
                </a:lnTo>
                <a:lnTo>
                  <a:pt x="0" y="17868"/>
                </a:lnTo>
                <a:lnTo>
                  <a:pt x="279" y="18186"/>
                </a:lnTo>
                <a:lnTo>
                  <a:pt x="1079" y="18186"/>
                </a:lnTo>
                <a:lnTo>
                  <a:pt x="1435" y="17868"/>
                </a:lnTo>
                <a:lnTo>
                  <a:pt x="1435" y="292"/>
                </a:lnTo>
                <a:lnTo>
                  <a:pt x="1079" y="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4" name="bk object 114"/>
          <p:cNvSpPr/>
          <p:nvPr/>
        </p:nvSpPr>
        <p:spPr>
          <a:xfrm>
            <a:off x="7650210" y="5146798"/>
            <a:ext cx="1429" cy="13811"/>
          </a:xfrm>
          <a:custGeom>
            <a:avLst/>
            <a:gdLst/>
            <a:ahLst/>
            <a:cxnLst/>
            <a:rect l="l" t="t" r="r" b="b"/>
            <a:pathLst>
              <a:path w="1904" h="18415">
                <a:moveTo>
                  <a:pt x="1117" y="0"/>
                </a:moveTo>
                <a:lnTo>
                  <a:pt x="330" y="0"/>
                </a:lnTo>
                <a:lnTo>
                  <a:pt x="0" y="292"/>
                </a:lnTo>
                <a:lnTo>
                  <a:pt x="0" y="17868"/>
                </a:lnTo>
                <a:lnTo>
                  <a:pt x="330" y="18186"/>
                </a:lnTo>
                <a:lnTo>
                  <a:pt x="1117" y="18186"/>
                </a:lnTo>
                <a:lnTo>
                  <a:pt x="1397" y="17868"/>
                </a:lnTo>
                <a:lnTo>
                  <a:pt x="1397" y="292"/>
                </a:lnTo>
                <a:lnTo>
                  <a:pt x="1117" y="0"/>
                </a:lnTo>
                <a:close/>
              </a:path>
            </a:pathLst>
          </a:custGeom>
          <a:solidFill>
            <a:srgbClr val="131518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5" name="bk object 115"/>
          <p:cNvSpPr/>
          <p:nvPr/>
        </p:nvSpPr>
        <p:spPr>
          <a:xfrm>
            <a:off x="7634021" y="5149910"/>
            <a:ext cx="19811" cy="4619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6" name="bk object 116"/>
          <p:cNvSpPr/>
          <p:nvPr/>
        </p:nvSpPr>
        <p:spPr>
          <a:xfrm>
            <a:off x="7562279" y="5047297"/>
            <a:ext cx="160915" cy="6006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7" name="bk object 117"/>
          <p:cNvSpPr/>
          <p:nvPr/>
        </p:nvSpPr>
        <p:spPr>
          <a:xfrm>
            <a:off x="7636934" y="5064482"/>
            <a:ext cx="11430" cy="27146"/>
          </a:xfrm>
          <a:custGeom>
            <a:avLst/>
            <a:gdLst/>
            <a:ahLst/>
            <a:cxnLst/>
            <a:rect l="l" t="t" r="r" b="b"/>
            <a:pathLst>
              <a:path w="15240" h="36195">
                <a:moveTo>
                  <a:pt x="13768" y="30911"/>
                </a:moveTo>
                <a:lnTo>
                  <a:pt x="8597" y="30911"/>
                </a:lnTo>
                <a:lnTo>
                  <a:pt x="6411" y="31205"/>
                </a:lnTo>
                <a:lnTo>
                  <a:pt x="14833" y="35890"/>
                </a:lnTo>
                <a:lnTo>
                  <a:pt x="13768" y="30911"/>
                </a:lnTo>
                <a:close/>
              </a:path>
              <a:path w="15240" h="36195">
                <a:moveTo>
                  <a:pt x="7124" y="0"/>
                </a:moveTo>
                <a:lnTo>
                  <a:pt x="1433" y="25820"/>
                </a:lnTo>
                <a:lnTo>
                  <a:pt x="0" y="32067"/>
                </a:lnTo>
                <a:lnTo>
                  <a:pt x="6411" y="31205"/>
                </a:lnTo>
                <a:lnTo>
                  <a:pt x="6248" y="31114"/>
                </a:lnTo>
                <a:lnTo>
                  <a:pt x="8597" y="30911"/>
                </a:lnTo>
                <a:lnTo>
                  <a:pt x="13768" y="30911"/>
                </a:lnTo>
                <a:lnTo>
                  <a:pt x="10521" y="15735"/>
                </a:lnTo>
                <a:lnTo>
                  <a:pt x="7124" y="0"/>
                </a:lnTo>
                <a:close/>
              </a:path>
              <a:path w="15240" h="36195">
                <a:moveTo>
                  <a:pt x="8597" y="30911"/>
                </a:moveTo>
                <a:lnTo>
                  <a:pt x="6248" y="31114"/>
                </a:lnTo>
                <a:lnTo>
                  <a:pt x="6411" y="31205"/>
                </a:lnTo>
                <a:lnTo>
                  <a:pt x="8597" y="30911"/>
                </a:lnTo>
                <a:close/>
              </a:path>
            </a:pathLst>
          </a:custGeom>
          <a:solidFill>
            <a:srgbClr val="565A60">
              <a:alpha val="39999"/>
            </a:srgbClr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8" name="bk object 118"/>
          <p:cNvSpPr/>
          <p:nvPr/>
        </p:nvSpPr>
        <p:spPr>
          <a:xfrm>
            <a:off x="7626401" y="5058118"/>
            <a:ext cx="39090" cy="4124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19" name="bk object 119"/>
          <p:cNvSpPr/>
          <p:nvPr/>
        </p:nvSpPr>
        <p:spPr>
          <a:xfrm>
            <a:off x="7557884" y="4970473"/>
            <a:ext cx="169688" cy="21350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0" name="bk object 120"/>
          <p:cNvSpPr/>
          <p:nvPr/>
        </p:nvSpPr>
        <p:spPr>
          <a:xfrm>
            <a:off x="7458866" y="4907547"/>
            <a:ext cx="46844" cy="5817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1" name="bk object 121"/>
          <p:cNvSpPr/>
          <p:nvPr/>
        </p:nvSpPr>
        <p:spPr>
          <a:xfrm>
            <a:off x="7559342" y="4972584"/>
            <a:ext cx="167162" cy="7597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2" name="bk object 122"/>
          <p:cNvSpPr/>
          <p:nvPr/>
        </p:nvSpPr>
        <p:spPr>
          <a:xfrm>
            <a:off x="7665968" y="4952675"/>
            <a:ext cx="17983" cy="2482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3" name="bk object 123"/>
          <p:cNvSpPr/>
          <p:nvPr/>
        </p:nvSpPr>
        <p:spPr>
          <a:xfrm>
            <a:off x="7558941" y="4971869"/>
            <a:ext cx="167164" cy="27146"/>
          </a:xfrm>
          <a:custGeom>
            <a:avLst/>
            <a:gdLst/>
            <a:ahLst/>
            <a:cxnLst/>
            <a:rect l="l" t="t" r="r" b="b"/>
            <a:pathLst>
              <a:path w="222884" h="36195">
                <a:moveTo>
                  <a:pt x="219722" y="0"/>
                </a:moveTo>
                <a:lnTo>
                  <a:pt x="213753" y="0"/>
                </a:lnTo>
                <a:lnTo>
                  <a:pt x="222834" y="952"/>
                </a:lnTo>
                <a:lnTo>
                  <a:pt x="216776" y="952"/>
                </a:lnTo>
                <a:lnTo>
                  <a:pt x="185574" y="21324"/>
                </a:lnTo>
                <a:lnTo>
                  <a:pt x="150944" y="21578"/>
                </a:lnTo>
                <a:lnTo>
                  <a:pt x="122855" y="13262"/>
                </a:lnTo>
                <a:lnTo>
                  <a:pt x="111277" y="7924"/>
                </a:lnTo>
                <a:lnTo>
                  <a:pt x="70041" y="29604"/>
                </a:lnTo>
                <a:lnTo>
                  <a:pt x="45326" y="36104"/>
                </a:lnTo>
                <a:lnTo>
                  <a:pt x="27259" y="26771"/>
                </a:lnTo>
                <a:lnTo>
                  <a:pt x="5969" y="952"/>
                </a:lnTo>
                <a:lnTo>
                  <a:pt x="0" y="952"/>
                </a:lnTo>
              </a:path>
            </a:pathLst>
          </a:custGeom>
          <a:ln w="3721">
            <a:solidFill>
              <a:srgbClr val="96712E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4" name="bk object 124"/>
          <p:cNvSpPr/>
          <p:nvPr/>
        </p:nvSpPr>
        <p:spPr>
          <a:xfrm>
            <a:off x="7559275" y="4971089"/>
            <a:ext cx="166688" cy="209074"/>
          </a:xfrm>
          <a:custGeom>
            <a:avLst/>
            <a:gdLst/>
            <a:ahLst/>
            <a:cxnLst/>
            <a:rect l="l" t="t" r="r" b="b"/>
            <a:pathLst>
              <a:path w="222250" h="278765">
                <a:moveTo>
                  <a:pt x="112815" y="277215"/>
                </a:moveTo>
                <a:lnTo>
                  <a:pt x="155408" y="242364"/>
                </a:lnTo>
                <a:lnTo>
                  <a:pt x="185293" y="205256"/>
                </a:lnTo>
                <a:lnTo>
                  <a:pt x="204677" y="166295"/>
                </a:lnTo>
                <a:lnTo>
                  <a:pt x="215768" y="125885"/>
                </a:lnTo>
                <a:lnTo>
                  <a:pt x="220772" y="84430"/>
                </a:lnTo>
                <a:lnTo>
                  <a:pt x="221897" y="42334"/>
                </a:lnTo>
                <a:lnTo>
                  <a:pt x="221349" y="0"/>
                </a:lnTo>
                <a:lnTo>
                  <a:pt x="215380" y="0"/>
                </a:lnTo>
                <a:lnTo>
                  <a:pt x="190971" y="18371"/>
                </a:lnTo>
                <a:lnTo>
                  <a:pt x="163118" y="22236"/>
                </a:lnTo>
                <a:lnTo>
                  <a:pt x="117628" y="10515"/>
                </a:lnTo>
                <a:lnTo>
                  <a:pt x="110948" y="7289"/>
                </a:lnTo>
                <a:lnTo>
                  <a:pt x="110186" y="7683"/>
                </a:lnTo>
                <a:lnTo>
                  <a:pt x="107926" y="8712"/>
                </a:lnTo>
                <a:lnTo>
                  <a:pt x="90212" y="15950"/>
                </a:lnTo>
                <a:lnTo>
                  <a:pt x="63098" y="21915"/>
                </a:lnTo>
                <a:lnTo>
                  <a:pt x="33045" y="19100"/>
                </a:lnTo>
                <a:lnTo>
                  <a:pt x="6516" y="0"/>
                </a:lnTo>
                <a:lnTo>
                  <a:pt x="547" y="0"/>
                </a:lnTo>
                <a:lnTo>
                  <a:pt x="0" y="42333"/>
                </a:lnTo>
                <a:lnTo>
                  <a:pt x="1123" y="84429"/>
                </a:lnTo>
                <a:lnTo>
                  <a:pt x="6123" y="125882"/>
                </a:lnTo>
                <a:lnTo>
                  <a:pt x="17205" y="166288"/>
                </a:lnTo>
                <a:lnTo>
                  <a:pt x="36576" y="205242"/>
                </a:lnTo>
                <a:lnTo>
                  <a:pt x="66440" y="242340"/>
                </a:lnTo>
                <a:lnTo>
                  <a:pt x="109005" y="277177"/>
                </a:lnTo>
                <a:lnTo>
                  <a:pt x="110986" y="278561"/>
                </a:lnTo>
                <a:lnTo>
                  <a:pt x="111990" y="277774"/>
                </a:lnTo>
                <a:lnTo>
                  <a:pt x="112815" y="277215"/>
                </a:lnTo>
                <a:close/>
              </a:path>
            </a:pathLst>
          </a:custGeom>
          <a:ln w="3721">
            <a:solidFill>
              <a:srgbClr val="D9D746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5" name="bk object 125"/>
          <p:cNvSpPr/>
          <p:nvPr/>
        </p:nvSpPr>
        <p:spPr>
          <a:xfrm>
            <a:off x="7560050" y="5046998"/>
            <a:ext cx="165259" cy="0"/>
          </a:xfrm>
          <a:custGeom>
            <a:avLst/>
            <a:gdLst/>
            <a:ahLst/>
            <a:cxnLst/>
            <a:rect l="l" t="t" r="r" b="b"/>
            <a:pathLst>
              <a:path w="220345">
                <a:moveTo>
                  <a:pt x="0" y="0"/>
                </a:moveTo>
                <a:lnTo>
                  <a:pt x="219760" y="0"/>
                </a:lnTo>
              </a:path>
            </a:pathLst>
          </a:custGeom>
          <a:ln w="6362">
            <a:solidFill>
              <a:srgbClr val="D9D746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6" name="bk object 126"/>
          <p:cNvSpPr/>
          <p:nvPr/>
        </p:nvSpPr>
        <p:spPr>
          <a:xfrm>
            <a:off x="7577166" y="5107371"/>
            <a:ext cx="131921" cy="0"/>
          </a:xfrm>
          <a:custGeom>
            <a:avLst/>
            <a:gdLst/>
            <a:ahLst/>
            <a:cxnLst/>
            <a:rect l="l" t="t" r="r" b="b"/>
            <a:pathLst>
              <a:path w="175895">
                <a:moveTo>
                  <a:pt x="0" y="0"/>
                </a:moveTo>
                <a:lnTo>
                  <a:pt x="175768" y="0"/>
                </a:lnTo>
              </a:path>
            </a:pathLst>
          </a:custGeom>
          <a:ln w="6400">
            <a:solidFill>
              <a:srgbClr val="D9D746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7" name="bk object 127"/>
          <p:cNvSpPr/>
          <p:nvPr/>
        </p:nvSpPr>
        <p:spPr>
          <a:xfrm>
            <a:off x="7556201" y="4966381"/>
            <a:ext cx="86678" cy="217646"/>
          </a:xfrm>
          <a:custGeom>
            <a:avLst/>
            <a:gdLst/>
            <a:ahLst/>
            <a:cxnLst/>
            <a:rect l="l" t="t" r="r" b="b"/>
            <a:pathLst>
              <a:path w="115570" h="290195">
                <a:moveTo>
                  <a:pt x="910" y="76"/>
                </a:moveTo>
                <a:lnTo>
                  <a:pt x="348" y="20710"/>
                </a:lnTo>
                <a:lnTo>
                  <a:pt x="3" y="41249"/>
                </a:lnTo>
                <a:lnTo>
                  <a:pt x="0" y="61904"/>
                </a:lnTo>
                <a:lnTo>
                  <a:pt x="466" y="82473"/>
                </a:lnTo>
                <a:lnTo>
                  <a:pt x="4236" y="123559"/>
                </a:lnTo>
                <a:lnTo>
                  <a:pt x="13636" y="163664"/>
                </a:lnTo>
                <a:lnTo>
                  <a:pt x="30031" y="201536"/>
                </a:lnTo>
                <a:lnTo>
                  <a:pt x="53260" y="235470"/>
                </a:lnTo>
                <a:lnTo>
                  <a:pt x="82101" y="264871"/>
                </a:lnTo>
                <a:lnTo>
                  <a:pt x="115083" y="289699"/>
                </a:lnTo>
                <a:lnTo>
                  <a:pt x="106583" y="283802"/>
                </a:lnTo>
                <a:lnTo>
                  <a:pt x="98275" y="277679"/>
                </a:lnTo>
                <a:lnTo>
                  <a:pt x="67307" y="250555"/>
                </a:lnTo>
                <a:lnTo>
                  <a:pt x="41125" y="218797"/>
                </a:lnTo>
                <a:lnTo>
                  <a:pt x="21318" y="182751"/>
                </a:lnTo>
                <a:lnTo>
                  <a:pt x="8538" y="143688"/>
                </a:lnTo>
                <a:lnTo>
                  <a:pt x="2129" y="103026"/>
                </a:lnTo>
                <a:lnTo>
                  <a:pt x="315" y="61904"/>
                </a:lnTo>
                <a:lnTo>
                  <a:pt x="351" y="30985"/>
                </a:lnTo>
                <a:lnTo>
                  <a:pt x="502" y="20677"/>
                </a:lnTo>
                <a:lnTo>
                  <a:pt x="910" y="76"/>
                </a:lnTo>
                <a:close/>
              </a:path>
              <a:path w="115570" h="290195">
                <a:moveTo>
                  <a:pt x="4606" y="1790"/>
                </a:moveTo>
                <a:lnTo>
                  <a:pt x="4438" y="1790"/>
                </a:lnTo>
                <a:lnTo>
                  <a:pt x="4606" y="1866"/>
                </a:lnTo>
                <a:lnTo>
                  <a:pt x="5089" y="1866"/>
                </a:lnTo>
                <a:lnTo>
                  <a:pt x="4606" y="1790"/>
                </a:lnTo>
                <a:close/>
              </a:path>
              <a:path w="115570" h="290195">
                <a:moveTo>
                  <a:pt x="4327" y="1739"/>
                </a:moveTo>
                <a:lnTo>
                  <a:pt x="4454" y="1790"/>
                </a:lnTo>
                <a:lnTo>
                  <a:pt x="4327" y="1739"/>
                </a:lnTo>
                <a:close/>
              </a:path>
              <a:path w="115570" h="290195">
                <a:moveTo>
                  <a:pt x="2968" y="152"/>
                </a:moveTo>
                <a:lnTo>
                  <a:pt x="3488" y="317"/>
                </a:lnTo>
                <a:lnTo>
                  <a:pt x="3933" y="546"/>
                </a:lnTo>
                <a:lnTo>
                  <a:pt x="4212" y="749"/>
                </a:lnTo>
                <a:lnTo>
                  <a:pt x="4009" y="546"/>
                </a:lnTo>
                <a:lnTo>
                  <a:pt x="3488" y="266"/>
                </a:lnTo>
                <a:lnTo>
                  <a:pt x="2968" y="152"/>
                </a:lnTo>
                <a:close/>
              </a:path>
              <a:path w="115570" h="290195">
                <a:moveTo>
                  <a:pt x="2460" y="76"/>
                </a:moveTo>
                <a:lnTo>
                  <a:pt x="1939" y="76"/>
                </a:lnTo>
                <a:lnTo>
                  <a:pt x="2460" y="152"/>
                </a:lnTo>
                <a:lnTo>
                  <a:pt x="2968" y="152"/>
                </a:lnTo>
                <a:lnTo>
                  <a:pt x="2460" y="76"/>
                </a:lnTo>
                <a:close/>
              </a:path>
              <a:path w="115570" h="290195">
                <a:moveTo>
                  <a:pt x="1380" y="0"/>
                </a:moveTo>
                <a:lnTo>
                  <a:pt x="910" y="0"/>
                </a:lnTo>
                <a:lnTo>
                  <a:pt x="1939" y="76"/>
                </a:lnTo>
                <a:lnTo>
                  <a:pt x="13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8" name="bk object 128"/>
          <p:cNvSpPr/>
          <p:nvPr/>
        </p:nvSpPr>
        <p:spPr>
          <a:xfrm>
            <a:off x="7564546" y="4967575"/>
            <a:ext cx="78104" cy="17621"/>
          </a:xfrm>
          <a:custGeom>
            <a:avLst/>
            <a:gdLst/>
            <a:ahLst/>
            <a:cxnLst/>
            <a:rect l="l" t="t" r="r" b="b"/>
            <a:pathLst>
              <a:path w="104140" h="23495">
                <a:moveTo>
                  <a:pt x="0" y="0"/>
                </a:moveTo>
                <a:lnTo>
                  <a:pt x="35410" y="22118"/>
                </a:lnTo>
                <a:lnTo>
                  <a:pt x="49529" y="23304"/>
                </a:lnTo>
                <a:lnTo>
                  <a:pt x="56662" y="22893"/>
                </a:lnTo>
                <a:lnTo>
                  <a:pt x="57090" y="22834"/>
                </a:lnTo>
                <a:lnTo>
                  <a:pt x="49529" y="22834"/>
                </a:lnTo>
                <a:lnTo>
                  <a:pt x="42477" y="22648"/>
                </a:lnTo>
                <a:lnTo>
                  <a:pt x="4694" y="5375"/>
                </a:lnTo>
                <a:lnTo>
                  <a:pt x="0" y="0"/>
                </a:lnTo>
                <a:close/>
              </a:path>
              <a:path w="104140" h="23495">
                <a:moveTo>
                  <a:pt x="99022" y="9975"/>
                </a:moveTo>
                <a:lnTo>
                  <a:pt x="95288" y="11658"/>
                </a:lnTo>
                <a:lnTo>
                  <a:pt x="90830" y="13436"/>
                </a:lnTo>
                <a:lnTo>
                  <a:pt x="86448" y="15354"/>
                </a:lnTo>
                <a:lnTo>
                  <a:pt x="49529" y="22834"/>
                </a:lnTo>
                <a:lnTo>
                  <a:pt x="57090" y="22834"/>
                </a:lnTo>
                <a:lnTo>
                  <a:pt x="97434" y="10798"/>
                </a:lnTo>
                <a:lnTo>
                  <a:pt x="99022" y="9975"/>
                </a:lnTo>
                <a:close/>
              </a:path>
              <a:path w="104140" h="23495">
                <a:moveTo>
                  <a:pt x="103758" y="7518"/>
                </a:moveTo>
                <a:lnTo>
                  <a:pt x="99022" y="9975"/>
                </a:lnTo>
                <a:lnTo>
                  <a:pt x="99542" y="9740"/>
                </a:lnTo>
                <a:lnTo>
                  <a:pt x="103758" y="75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29" name="bk object 129"/>
          <p:cNvSpPr/>
          <p:nvPr/>
        </p:nvSpPr>
        <p:spPr>
          <a:xfrm>
            <a:off x="7642512" y="4967572"/>
            <a:ext cx="79058" cy="17621"/>
          </a:xfrm>
          <a:custGeom>
            <a:avLst/>
            <a:gdLst/>
            <a:ahLst/>
            <a:cxnLst/>
            <a:rect l="l" t="t" r="r" b="b"/>
            <a:pathLst>
              <a:path w="105409" h="23495">
                <a:moveTo>
                  <a:pt x="5878" y="10469"/>
                </a:moveTo>
                <a:lnTo>
                  <a:pt x="47549" y="23028"/>
                </a:lnTo>
                <a:lnTo>
                  <a:pt x="54749" y="23431"/>
                </a:lnTo>
                <a:lnTo>
                  <a:pt x="61961" y="23192"/>
                </a:lnTo>
                <a:lnTo>
                  <a:pt x="63305" y="22999"/>
                </a:lnTo>
                <a:lnTo>
                  <a:pt x="54749" y="22999"/>
                </a:lnTo>
                <a:lnTo>
                  <a:pt x="47599" y="22591"/>
                </a:lnTo>
                <a:lnTo>
                  <a:pt x="8636" y="11658"/>
                </a:lnTo>
                <a:lnTo>
                  <a:pt x="5878" y="10469"/>
                </a:lnTo>
                <a:close/>
              </a:path>
              <a:path w="105409" h="23495">
                <a:moveTo>
                  <a:pt x="105194" y="0"/>
                </a:moveTo>
                <a:lnTo>
                  <a:pt x="69018" y="21750"/>
                </a:lnTo>
                <a:lnTo>
                  <a:pt x="54749" y="22999"/>
                </a:lnTo>
                <a:lnTo>
                  <a:pt x="63305" y="22999"/>
                </a:lnTo>
                <a:lnTo>
                  <a:pt x="98704" y="6997"/>
                </a:lnTo>
                <a:lnTo>
                  <a:pt x="102082" y="3708"/>
                </a:lnTo>
                <a:lnTo>
                  <a:pt x="105194" y="0"/>
                </a:lnTo>
                <a:close/>
              </a:path>
              <a:path w="105409" h="23495">
                <a:moveTo>
                  <a:pt x="0" y="7518"/>
                </a:moveTo>
                <a:lnTo>
                  <a:pt x="4216" y="9753"/>
                </a:lnTo>
                <a:lnTo>
                  <a:pt x="5878" y="10469"/>
                </a:lnTo>
                <a:lnTo>
                  <a:pt x="0" y="75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0" name="bk object 130"/>
          <p:cNvSpPr/>
          <p:nvPr/>
        </p:nvSpPr>
        <p:spPr>
          <a:xfrm>
            <a:off x="7642486" y="4969515"/>
            <a:ext cx="86201" cy="214789"/>
          </a:xfrm>
          <a:custGeom>
            <a:avLst/>
            <a:gdLst/>
            <a:ahLst/>
            <a:cxnLst/>
            <a:rect l="l" t="t" r="r" b="b"/>
            <a:pathLst>
              <a:path w="114934" h="286384">
                <a:moveTo>
                  <a:pt x="112382" y="0"/>
                </a:moveTo>
                <a:lnTo>
                  <a:pt x="113741" y="393"/>
                </a:lnTo>
                <a:lnTo>
                  <a:pt x="114028" y="10560"/>
                </a:lnTo>
                <a:lnTo>
                  <a:pt x="114239" y="20700"/>
                </a:lnTo>
                <a:lnTo>
                  <a:pt x="114358" y="51215"/>
                </a:lnTo>
                <a:lnTo>
                  <a:pt x="114180" y="61379"/>
                </a:lnTo>
                <a:lnTo>
                  <a:pt x="111797" y="101985"/>
                </a:lnTo>
                <a:lnTo>
                  <a:pt x="105306" y="141981"/>
                </a:lnTo>
                <a:lnTo>
                  <a:pt x="92577" y="180507"/>
                </a:lnTo>
                <a:lnTo>
                  <a:pt x="73184" y="216132"/>
                </a:lnTo>
                <a:lnTo>
                  <a:pt x="47275" y="247313"/>
                </a:lnTo>
                <a:lnTo>
                  <a:pt x="16325" y="273700"/>
                </a:lnTo>
                <a:lnTo>
                  <a:pt x="0" y="285762"/>
                </a:lnTo>
                <a:lnTo>
                  <a:pt x="8284" y="279762"/>
                </a:lnTo>
                <a:lnTo>
                  <a:pt x="40091" y="254511"/>
                </a:lnTo>
                <a:lnTo>
                  <a:pt x="73490" y="216314"/>
                </a:lnTo>
                <a:lnTo>
                  <a:pt x="93037" y="180677"/>
                </a:lnTo>
                <a:lnTo>
                  <a:pt x="105811" y="141981"/>
                </a:lnTo>
                <a:lnTo>
                  <a:pt x="112184" y="101941"/>
                </a:lnTo>
                <a:lnTo>
                  <a:pt x="114502" y="61379"/>
                </a:lnTo>
                <a:lnTo>
                  <a:pt x="114669" y="41033"/>
                </a:lnTo>
                <a:lnTo>
                  <a:pt x="114382" y="20700"/>
                </a:lnTo>
                <a:lnTo>
                  <a:pt x="113779" y="355"/>
                </a:lnTo>
                <a:lnTo>
                  <a:pt x="1123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1" name="bk object 131"/>
          <p:cNvSpPr/>
          <p:nvPr/>
        </p:nvSpPr>
        <p:spPr>
          <a:xfrm>
            <a:off x="7632821" y="4976556"/>
            <a:ext cx="7658" cy="1052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2" name="bk object 132"/>
          <p:cNvSpPr/>
          <p:nvPr/>
        </p:nvSpPr>
        <p:spPr>
          <a:xfrm>
            <a:off x="7776010" y="4907547"/>
            <a:ext cx="46815" cy="58178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3" name="bk object 133"/>
          <p:cNvSpPr/>
          <p:nvPr/>
        </p:nvSpPr>
        <p:spPr>
          <a:xfrm>
            <a:off x="7613304" y="4888954"/>
            <a:ext cx="62722" cy="8469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4" name="bk object 134"/>
          <p:cNvSpPr/>
          <p:nvPr/>
        </p:nvSpPr>
        <p:spPr>
          <a:xfrm>
            <a:off x="7706124" y="4937912"/>
            <a:ext cx="46520" cy="4869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5" name="bk object 135"/>
          <p:cNvSpPr/>
          <p:nvPr/>
        </p:nvSpPr>
        <p:spPr>
          <a:xfrm>
            <a:off x="7533341" y="4937884"/>
            <a:ext cx="45558" cy="4872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6" name="bk object 136"/>
          <p:cNvSpPr/>
          <p:nvPr/>
        </p:nvSpPr>
        <p:spPr>
          <a:xfrm>
            <a:off x="7671764" y="4969963"/>
            <a:ext cx="5239" cy="4763"/>
          </a:xfrm>
          <a:custGeom>
            <a:avLst/>
            <a:gdLst/>
            <a:ahLst/>
            <a:cxnLst/>
            <a:rect l="l" t="t" r="r" b="b"/>
            <a:pathLst>
              <a:path w="6984" h="6350">
                <a:moveTo>
                  <a:pt x="1265" y="0"/>
                </a:moveTo>
                <a:lnTo>
                  <a:pt x="27" y="2032"/>
                </a:lnTo>
                <a:lnTo>
                  <a:pt x="0" y="2184"/>
                </a:lnTo>
                <a:lnTo>
                  <a:pt x="745" y="2857"/>
                </a:lnTo>
                <a:lnTo>
                  <a:pt x="1265" y="3378"/>
                </a:lnTo>
                <a:lnTo>
                  <a:pt x="3094" y="5003"/>
                </a:lnTo>
                <a:lnTo>
                  <a:pt x="4453" y="6286"/>
                </a:lnTo>
                <a:lnTo>
                  <a:pt x="4847" y="5003"/>
                </a:lnTo>
                <a:lnTo>
                  <a:pt x="5520" y="4368"/>
                </a:lnTo>
                <a:lnTo>
                  <a:pt x="6282" y="3733"/>
                </a:lnTo>
                <a:lnTo>
                  <a:pt x="6467" y="2184"/>
                </a:lnTo>
                <a:lnTo>
                  <a:pt x="4847" y="2184"/>
                </a:lnTo>
                <a:lnTo>
                  <a:pt x="2535" y="749"/>
                </a:lnTo>
                <a:lnTo>
                  <a:pt x="1265" y="0"/>
                </a:lnTo>
                <a:close/>
              </a:path>
              <a:path w="6984" h="6350">
                <a:moveTo>
                  <a:pt x="6364" y="3733"/>
                </a:moveTo>
                <a:lnTo>
                  <a:pt x="6307" y="4178"/>
                </a:lnTo>
                <a:lnTo>
                  <a:pt x="6364" y="3733"/>
                </a:lnTo>
                <a:close/>
              </a:path>
              <a:path w="6984" h="6350">
                <a:moveTo>
                  <a:pt x="6472" y="2032"/>
                </a:moveTo>
                <a:lnTo>
                  <a:pt x="4847" y="2184"/>
                </a:lnTo>
                <a:lnTo>
                  <a:pt x="6467" y="2184"/>
                </a:lnTo>
                <a:lnTo>
                  <a:pt x="6472" y="2032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7" name="bk object 137"/>
          <p:cNvSpPr/>
          <p:nvPr/>
        </p:nvSpPr>
        <p:spPr>
          <a:xfrm>
            <a:off x="7671245" y="4970050"/>
            <a:ext cx="5162" cy="456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8" name="bk object 138"/>
          <p:cNvSpPr/>
          <p:nvPr/>
        </p:nvSpPr>
        <p:spPr>
          <a:xfrm>
            <a:off x="7670470" y="4968879"/>
            <a:ext cx="4763" cy="4763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1193" y="0"/>
                </a:moveTo>
                <a:lnTo>
                  <a:pt x="0" y="2387"/>
                </a:lnTo>
                <a:lnTo>
                  <a:pt x="838" y="2870"/>
                </a:lnTo>
                <a:lnTo>
                  <a:pt x="1282" y="3390"/>
                </a:lnTo>
                <a:lnTo>
                  <a:pt x="1790" y="3657"/>
                </a:lnTo>
                <a:lnTo>
                  <a:pt x="3225" y="4825"/>
                </a:lnTo>
                <a:lnTo>
                  <a:pt x="4508" y="5981"/>
                </a:lnTo>
                <a:lnTo>
                  <a:pt x="4851" y="4622"/>
                </a:lnTo>
                <a:lnTo>
                  <a:pt x="6210" y="3187"/>
                </a:lnTo>
                <a:lnTo>
                  <a:pt x="6260" y="1803"/>
                </a:lnTo>
                <a:lnTo>
                  <a:pt x="4660" y="1803"/>
                </a:lnTo>
                <a:lnTo>
                  <a:pt x="2463" y="723"/>
                </a:lnTo>
                <a:lnTo>
                  <a:pt x="1193" y="0"/>
                </a:lnTo>
                <a:close/>
              </a:path>
              <a:path w="6350" h="6350">
                <a:moveTo>
                  <a:pt x="6286" y="3187"/>
                </a:moveTo>
                <a:lnTo>
                  <a:pt x="6286" y="3505"/>
                </a:lnTo>
                <a:lnTo>
                  <a:pt x="6286" y="3187"/>
                </a:lnTo>
                <a:close/>
              </a:path>
              <a:path w="6350" h="6350">
                <a:moveTo>
                  <a:pt x="6248" y="1447"/>
                </a:moveTo>
                <a:lnTo>
                  <a:pt x="4660" y="1803"/>
                </a:lnTo>
                <a:lnTo>
                  <a:pt x="6260" y="1803"/>
                </a:lnTo>
                <a:lnTo>
                  <a:pt x="6248" y="1447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39" name="bk object 139"/>
          <p:cNvSpPr/>
          <p:nvPr/>
        </p:nvSpPr>
        <p:spPr>
          <a:xfrm>
            <a:off x="7670063" y="4969031"/>
            <a:ext cx="5029" cy="4248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0" name="bk object 140"/>
          <p:cNvSpPr/>
          <p:nvPr/>
        </p:nvSpPr>
        <p:spPr>
          <a:xfrm>
            <a:off x="7668708" y="4967032"/>
            <a:ext cx="5239" cy="5239"/>
          </a:xfrm>
          <a:custGeom>
            <a:avLst/>
            <a:gdLst/>
            <a:ahLst/>
            <a:cxnLst/>
            <a:rect l="l" t="t" r="r" b="b"/>
            <a:pathLst>
              <a:path w="6984" h="6984">
                <a:moveTo>
                  <a:pt x="1358" y="0"/>
                </a:moveTo>
                <a:lnTo>
                  <a:pt x="0" y="2070"/>
                </a:lnTo>
                <a:lnTo>
                  <a:pt x="761" y="2870"/>
                </a:lnTo>
                <a:lnTo>
                  <a:pt x="1282" y="3467"/>
                </a:lnTo>
                <a:lnTo>
                  <a:pt x="1828" y="3911"/>
                </a:lnTo>
                <a:lnTo>
                  <a:pt x="4495" y="6769"/>
                </a:lnTo>
                <a:lnTo>
                  <a:pt x="4978" y="5448"/>
                </a:lnTo>
                <a:lnTo>
                  <a:pt x="5740" y="4902"/>
                </a:lnTo>
                <a:lnTo>
                  <a:pt x="6527" y="4254"/>
                </a:lnTo>
                <a:lnTo>
                  <a:pt x="6726" y="2666"/>
                </a:lnTo>
                <a:lnTo>
                  <a:pt x="4978" y="2666"/>
                </a:lnTo>
                <a:lnTo>
                  <a:pt x="2705" y="914"/>
                </a:lnTo>
                <a:lnTo>
                  <a:pt x="1358" y="0"/>
                </a:lnTo>
                <a:close/>
              </a:path>
              <a:path w="6984" h="6984">
                <a:moveTo>
                  <a:pt x="6641" y="4254"/>
                </a:moveTo>
                <a:lnTo>
                  <a:pt x="6603" y="4660"/>
                </a:lnTo>
                <a:lnTo>
                  <a:pt x="6641" y="4254"/>
                </a:lnTo>
                <a:close/>
              </a:path>
              <a:path w="6984" h="6984">
                <a:moveTo>
                  <a:pt x="6730" y="2514"/>
                </a:moveTo>
                <a:lnTo>
                  <a:pt x="4978" y="2666"/>
                </a:lnTo>
                <a:lnTo>
                  <a:pt x="6726" y="2666"/>
                </a:lnTo>
                <a:lnTo>
                  <a:pt x="6730" y="2514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1" name="bk object 141"/>
          <p:cNvSpPr/>
          <p:nvPr/>
        </p:nvSpPr>
        <p:spPr>
          <a:xfrm>
            <a:off x="7668301" y="4967116"/>
            <a:ext cx="5238" cy="4895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2" name="bk object 142"/>
          <p:cNvSpPr/>
          <p:nvPr/>
        </p:nvSpPr>
        <p:spPr>
          <a:xfrm>
            <a:off x="7667464" y="4965305"/>
            <a:ext cx="5239" cy="5715"/>
          </a:xfrm>
          <a:custGeom>
            <a:avLst/>
            <a:gdLst/>
            <a:ahLst/>
            <a:cxnLst/>
            <a:rect l="l" t="t" r="r" b="b"/>
            <a:pathLst>
              <a:path w="6984" h="7620">
                <a:moveTo>
                  <a:pt x="1904" y="0"/>
                </a:moveTo>
                <a:lnTo>
                  <a:pt x="0" y="2108"/>
                </a:lnTo>
                <a:lnTo>
                  <a:pt x="673" y="2984"/>
                </a:lnTo>
                <a:lnTo>
                  <a:pt x="1028" y="3619"/>
                </a:lnTo>
                <a:lnTo>
                  <a:pt x="1549" y="4178"/>
                </a:lnTo>
                <a:lnTo>
                  <a:pt x="3733" y="7404"/>
                </a:lnTo>
                <a:lnTo>
                  <a:pt x="4444" y="6045"/>
                </a:lnTo>
                <a:lnTo>
                  <a:pt x="6400" y="5016"/>
                </a:lnTo>
                <a:lnTo>
                  <a:pt x="6591" y="4368"/>
                </a:lnTo>
                <a:lnTo>
                  <a:pt x="6921" y="3175"/>
                </a:lnTo>
                <a:lnTo>
                  <a:pt x="5041" y="3098"/>
                </a:lnTo>
                <a:lnTo>
                  <a:pt x="3022" y="1143"/>
                </a:lnTo>
                <a:lnTo>
                  <a:pt x="1904" y="0"/>
                </a:lnTo>
                <a:close/>
              </a:path>
              <a:path w="6984" h="7620">
                <a:moveTo>
                  <a:pt x="6480" y="5016"/>
                </a:moveTo>
                <a:lnTo>
                  <a:pt x="6400" y="5486"/>
                </a:lnTo>
                <a:lnTo>
                  <a:pt x="6480" y="501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3" name="bk object 143"/>
          <p:cNvSpPr/>
          <p:nvPr/>
        </p:nvSpPr>
        <p:spPr>
          <a:xfrm>
            <a:off x="7667110" y="4965392"/>
            <a:ext cx="5363" cy="5333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4" name="bk object 144"/>
          <p:cNvSpPr/>
          <p:nvPr/>
        </p:nvSpPr>
        <p:spPr>
          <a:xfrm>
            <a:off x="7665823" y="4963599"/>
            <a:ext cx="5239" cy="5715"/>
          </a:xfrm>
          <a:custGeom>
            <a:avLst/>
            <a:gdLst/>
            <a:ahLst/>
            <a:cxnLst/>
            <a:rect l="l" t="t" r="r" b="b"/>
            <a:pathLst>
              <a:path w="6984" h="7620">
                <a:moveTo>
                  <a:pt x="1943" y="0"/>
                </a:moveTo>
                <a:lnTo>
                  <a:pt x="0" y="2070"/>
                </a:lnTo>
                <a:lnTo>
                  <a:pt x="673" y="2908"/>
                </a:lnTo>
                <a:lnTo>
                  <a:pt x="1028" y="3619"/>
                </a:lnTo>
                <a:lnTo>
                  <a:pt x="1549" y="4064"/>
                </a:lnTo>
                <a:lnTo>
                  <a:pt x="2616" y="5778"/>
                </a:lnTo>
                <a:lnTo>
                  <a:pt x="3733" y="7404"/>
                </a:lnTo>
                <a:lnTo>
                  <a:pt x="4483" y="6096"/>
                </a:lnTo>
                <a:lnTo>
                  <a:pt x="5514" y="5448"/>
                </a:lnTo>
                <a:lnTo>
                  <a:pt x="6400" y="5016"/>
                </a:lnTo>
                <a:lnTo>
                  <a:pt x="6959" y="3187"/>
                </a:lnTo>
                <a:lnTo>
                  <a:pt x="5130" y="3060"/>
                </a:lnTo>
                <a:lnTo>
                  <a:pt x="3022" y="1193"/>
                </a:lnTo>
                <a:lnTo>
                  <a:pt x="1943" y="0"/>
                </a:lnTo>
                <a:close/>
              </a:path>
              <a:path w="6984" h="7620">
                <a:moveTo>
                  <a:pt x="6498" y="5016"/>
                </a:moveTo>
                <a:lnTo>
                  <a:pt x="6400" y="5448"/>
                </a:lnTo>
                <a:lnTo>
                  <a:pt x="6498" y="501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5" name="bk object 145"/>
          <p:cNvSpPr/>
          <p:nvPr/>
        </p:nvSpPr>
        <p:spPr>
          <a:xfrm>
            <a:off x="7665472" y="4963678"/>
            <a:ext cx="5448" cy="5353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6" name="bk object 146"/>
          <p:cNvSpPr/>
          <p:nvPr/>
        </p:nvSpPr>
        <p:spPr>
          <a:xfrm>
            <a:off x="7664448" y="4962138"/>
            <a:ext cx="5239" cy="5715"/>
          </a:xfrm>
          <a:custGeom>
            <a:avLst/>
            <a:gdLst/>
            <a:ahLst/>
            <a:cxnLst/>
            <a:rect l="l" t="t" r="r" b="b"/>
            <a:pathLst>
              <a:path w="6984" h="7620">
                <a:moveTo>
                  <a:pt x="1828" y="0"/>
                </a:moveTo>
                <a:lnTo>
                  <a:pt x="0" y="2120"/>
                </a:lnTo>
                <a:lnTo>
                  <a:pt x="596" y="2946"/>
                </a:lnTo>
                <a:lnTo>
                  <a:pt x="990" y="3657"/>
                </a:lnTo>
                <a:lnTo>
                  <a:pt x="1473" y="4178"/>
                </a:lnTo>
                <a:lnTo>
                  <a:pt x="2628" y="5727"/>
                </a:lnTo>
                <a:lnTo>
                  <a:pt x="3771" y="7404"/>
                </a:lnTo>
                <a:lnTo>
                  <a:pt x="4457" y="6045"/>
                </a:lnTo>
                <a:lnTo>
                  <a:pt x="5472" y="5537"/>
                </a:lnTo>
                <a:lnTo>
                  <a:pt x="6324" y="5016"/>
                </a:lnTo>
                <a:lnTo>
                  <a:pt x="6883" y="3225"/>
                </a:lnTo>
                <a:lnTo>
                  <a:pt x="5054" y="3149"/>
                </a:lnTo>
                <a:lnTo>
                  <a:pt x="2984" y="1193"/>
                </a:lnTo>
                <a:lnTo>
                  <a:pt x="1828" y="0"/>
                </a:lnTo>
                <a:close/>
              </a:path>
              <a:path w="6984" h="7620">
                <a:moveTo>
                  <a:pt x="6420" y="5016"/>
                </a:moveTo>
                <a:lnTo>
                  <a:pt x="6286" y="5537"/>
                </a:lnTo>
                <a:lnTo>
                  <a:pt x="6420" y="501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7" name="bk object 147"/>
          <p:cNvSpPr/>
          <p:nvPr/>
        </p:nvSpPr>
        <p:spPr>
          <a:xfrm>
            <a:off x="7664082" y="4962268"/>
            <a:ext cx="5353" cy="5305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8" name="bk object 148"/>
          <p:cNvSpPr/>
          <p:nvPr/>
        </p:nvSpPr>
        <p:spPr>
          <a:xfrm>
            <a:off x="7663046" y="4960706"/>
            <a:ext cx="5715" cy="5715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1904" y="0"/>
                </a:moveTo>
                <a:lnTo>
                  <a:pt x="0" y="2120"/>
                </a:lnTo>
                <a:lnTo>
                  <a:pt x="673" y="2946"/>
                </a:lnTo>
                <a:lnTo>
                  <a:pt x="1066" y="3670"/>
                </a:lnTo>
                <a:lnTo>
                  <a:pt x="1460" y="4102"/>
                </a:lnTo>
                <a:lnTo>
                  <a:pt x="2666" y="5816"/>
                </a:lnTo>
                <a:lnTo>
                  <a:pt x="3695" y="7442"/>
                </a:lnTo>
                <a:lnTo>
                  <a:pt x="4533" y="6096"/>
                </a:lnTo>
                <a:lnTo>
                  <a:pt x="6489" y="4851"/>
                </a:lnTo>
                <a:lnTo>
                  <a:pt x="6754" y="4102"/>
                </a:lnTo>
                <a:lnTo>
                  <a:pt x="7073" y="3060"/>
                </a:lnTo>
                <a:lnTo>
                  <a:pt x="5130" y="2946"/>
                </a:lnTo>
                <a:lnTo>
                  <a:pt x="3098" y="1041"/>
                </a:lnTo>
                <a:lnTo>
                  <a:pt x="1904" y="0"/>
                </a:lnTo>
                <a:close/>
              </a:path>
              <a:path w="7620" h="7620">
                <a:moveTo>
                  <a:pt x="6562" y="4851"/>
                </a:moveTo>
                <a:lnTo>
                  <a:pt x="6451" y="5334"/>
                </a:lnTo>
                <a:lnTo>
                  <a:pt x="6562" y="4851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49" name="bk object 149"/>
          <p:cNvSpPr/>
          <p:nvPr/>
        </p:nvSpPr>
        <p:spPr>
          <a:xfrm>
            <a:off x="7662672" y="4960801"/>
            <a:ext cx="5534" cy="5276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0" name="bk object 150"/>
          <p:cNvSpPr/>
          <p:nvPr/>
        </p:nvSpPr>
        <p:spPr>
          <a:xfrm>
            <a:off x="7661763" y="4959128"/>
            <a:ext cx="5715" cy="5715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1943" y="0"/>
                </a:moveTo>
                <a:lnTo>
                  <a:pt x="0" y="2146"/>
                </a:lnTo>
                <a:lnTo>
                  <a:pt x="655" y="3060"/>
                </a:lnTo>
                <a:lnTo>
                  <a:pt x="1028" y="3746"/>
                </a:lnTo>
                <a:lnTo>
                  <a:pt x="1473" y="4216"/>
                </a:lnTo>
                <a:lnTo>
                  <a:pt x="2578" y="5842"/>
                </a:lnTo>
                <a:lnTo>
                  <a:pt x="3619" y="7442"/>
                </a:lnTo>
                <a:lnTo>
                  <a:pt x="4444" y="6172"/>
                </a:lnTo>
                <a:lnTo>
                  <a:pt x="5448" y="5524"/>
                </a:lnTo>
                <a:lnTo>
                  <a:pt x="6451" y="5016"/>
                </a:lnTo>
                <a:lnTo>
                  <a:pt x="6750" y="4216"/>
                </a:lnTo>
                <a:lnTo>
                  <a:pt x="6997" y="3060"/>
                </a:lnTo>
                <a:lnTo>
                  <a:pt x="5168" y="3022"/>
                </a:lnTo>
                <a:lnTo>
                  <a:pt x="3060" y="1155"/>
                </a:lnTo>
                <a:lnTo>
                  <a:pt x="1943" y="0"/>
                </a:lnTo>
                <a:close/>
              </a:path>
              <a:path w="7620" h="7620">
                <a:moveTo>
                  <a:pt x="6520" y="5016"/>
                </a:moveTo>
                <a:lnTo>
                  <a:pt x="6400" y="5410"/>
                </a:lnTo>
                <a:lnTo>
                  <a:pt x="6520" y="501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1" name="bk object 151"/>
          <p:cNvSpPr/>
          <p:nvPr/>
        </p:nvSpPr>
        <p:spPr>
          <a:xfrm>
            <a:off x="7661367" y="4959239"/>
            <a:ext cx="5525" cy="540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2" name="bk object 152"/>
          <p:cNvSpPr/>
          <p:nvPr/>
        </p:nvSpPr>
        <p:spPr>
          <a:xfrm>
            <a:off x="7660212" y="4957698"/>
            <a:ext cx="5715" cy="6191"/>
          </a:xfrm>
          <a:custGeom>
            <a:avLst/>
            <a:gdLst/>
            <a:ahLst/>
            <a:cxnLst/>
            <a:rect l="l" t="t" r="r" b="b"/>
            <a:pathLst>
              <a:path w="7620" h="8254">
                <a:moveTo>
                  <a:pt x="2057" y="0"/>
                </a:moveTo>
                <a:lnTo>
                  <a:pt x="0" y="2501"/>
                </a:lnTo>
                <a:lnTo>
                  <a:pt x="711" y="3416"/>
                </a:lnTo>
                <a:lnTo>
                  <a:pt x="1066" y="4013"/>
                </a:lnTo>
                <a:lnTo>
                  <a:pt x="1587" y="4533"/>
                </a:lnTo>
                <a:lnTo>
                  <a:pt x="2804" y="6121"/>
                </a:lnTo>
                <a:lnTo>
                  <a:pt x="4013" y="7632"/>
                </a:lnTo>
                <a:lnTo>
                  <a:pt x="4813" y="6121"/>
                </a:lnTo>
                <a:lnTo>
                  <a:pt x="5842" y="5359"/>
                </a:lnTo>
                <a:lnTo>
                  <a:pt x="6870" y="4648"/>
                </a:lnTo>
                <a:lnTo>
                  <a:pt x="7449" y="2743"/>
                </a:lnTo>
                <a:lnTo>
                  <a:pt x="5486" y="2743"/>
                </a:lnTo>
                <a:lnTo>
                  <a:pt x="3263" y="1028"/>
                </a:lnTo>
                <a:lnTo>
                  <a:pt x="2057" y="0"/>
                </a:lnTo>
                <a:close/>
              </a:path>
              <a:path w="7620" h="8254">
                <a:moveTo>
                  <a:pt x="6938" y="4648"/>
                </a:moveTo>
                <a:lnTo>
                  <a:pt x="6832" y="5041"/>
                </a:lnTo>
                <a:lnTo>
                  <a:pt x="6938" y="4648"/>
                </a:lnTo>
                <a:close/>
              </a:path>
              <a:path w="7620" h="8254">
                <a:moveTo>
                  <a:pt x="7480" y="2628"/>
                </a:moveTo>
                <a:lnTo>
                  <a:pt x="5486" y="2743"/>
                </a:lnTo>
                <a:lnTo>
                  <a:pt x="7449" y="2743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3" name="bk object 153"/>
          <p:cNvSpPr/>
          <p:nvPr/>
        </p:nvSpPr>
        <p:spPr>
          <a:xfrm>
            <a:off x="7659785" y="4957819"/>
            <a:ext cx="5858" cy="5448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4" name="bk object 154"/>
          <p:cNvSpPr/>
          <p:nvPr/>
        </p:nvSpPr>
        <p:spPr>
          <a:xfrm>
            <a:off x="7658714" y="4956257"/>
            <a:ext cx="5715" cy="6191"/>
          </a:xfrm>
          <a:custGeom>
            <a:avLst/>
            <a:gdLst/>
            <a:ahLst/>
            <a:cxnLst/>
            <a:rect l="l" t="t" r="r" b="b"/>
            <a:pathLst>
              <a:path w="7620" h="8254">
                <a:moveTo>
                  <a:pt x="2108" y="0"/>
                </a:moveTo>
                <a:lnTo>
                  <a:pt x="0" y="2552"/>
                </a:lnTo>
                <a:lnTo>
                  <a:pt x="761" y="3390"/>
                </a:lnTo>
                <a:lnTo>
                  <a:pt x="1231" y="4025"/>
                </a:lnTo>
                <a:lnTo>
                  <a:pt x="1801" y="4660"/>
                </a:lnTo>
                <a:lnTo>
                  <a:pt x="4063" y="7645"/>
                </a:lnTo>
                <a:lnTo>
                  <a:pt x="4851" y="6134"/>
                </a:lnTo>
                <a:lnTo>
                  <a:pt x="5930" y="5422"/>
                </a:lnTo>
                <a:lnTo>
                  <a:pt x="6921" y="4660"/>
                </a:lnTo>
                <a:lnTo>
                  <a:pt x="7059" y="4660"/>
                </a:lnTo>
                <a:lnTo>
                  <a:pt x="7228" y="4025"/>
                </a:lnTo>
                <a:lnTo>
                  <a:pt x="7440" y="2832"/>
                </a:lnTo>
                <a:lnTo>
                  <a:pt x="5613" y="2832"/>
                </a:lnTo>
                <a:lnTo>
                  <a:pt x="3301" y="1117"/>
                </a:lnTo>
                <a:lnTo>
                  <a:pt x="2108" y="0"/>
                </a:lnTo>
                <a:close/>
              </a:path>
              <a:path w="7620" h="8254">
                <a:moveTo>
                  <a:pt x="7059" y="4660"/>
                </a:moveTo>
                <a:lnTo>
                  <a:pt x="6921" y="4660"/>
                </a:lnTo>
                <a:lnTo>
                  <a:pt x="6921" y="5181"/>
                </a:lnTo>
                <a:lnTo>
                  <a:pt x="7059" y="4660"/>
                </a:lnTo>
                <a:close/>
              </a:path>
              <a:path w="7620" h="8254">
                <a:moveTo>
                  <a:pt x="7480" y="2603"/>
                </a:moveTo>
                <a:lnTo>
                  <a:pt x="5613" y="2832"/>
                </a:lnTo>
                <a:lnTo>
                  <a:pt x="7440" y="2832"/>
                </a:lnTo>
                <a:lnTo>
                  <a:pt x="7480" y="2603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5" name="bk object 155"/>
          <p:cNvSpPr/>
          <p:nvPr/>
        </p:nvSpPr>
        <p:spPr>
          <a:xfrm>
            <a:off x="7658357" y="4956420"/>
            <a:ext cx="5848" cy="551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6" name="bk object 156"/>
          <p:cNvSpPr/>
          <p:nvPr/>
        </p:nvSpPr>
        <p:spPr>
          <a:xfrm>
            <a:off x="7657379" y="4954890"/>
            <a:ext cx="5715" cy="5715"/>
          </a:xfrm>
          <a:custGeom>
            <a:avLst/>
            <a:gdLst/>
            <a:ahLst/>
            <a:cxnLst/>
            <a:rect l="l" t="t" r="r" b="b"/>
            <a:pathLst>
              <a:path w="7620" h="7620">
                <a:moveTo>
                  <a:pt x="1866" y="0"/>
                </a:moveTo>
                <a:lnTo>
                  <a:pt x="0" y="2463"/>
                </a:lnTo>
                <a:lnTo>
                  <a:pt x="787" y="3340"/>
                </a:lnTo>
                <a:lnTo>
                  <a:pt x="1193" y="3975"/>
                </a:lnTo>
                <a:lnTo>
                  <a:pt x="1663" y="4381"/>
                </a:lnTo>
                <a:lnTo>
                  <a:pt x="3014" y="5969"/>
                </a:lnTo>
                <a:lnTo>
                  <a:pt x="4178" y="7442"/>
                </a:lnTo>
                <a:lnTo>
                  <a:pt x="4851" y="5969"/>
                </a:lnTo>
                <a:lnTo>
                  <a:pt x="5842" y="5372"/>
                </a:lnTo>
                <a:lnTo>
                  <a:pt x="6794" y="4622"/>
                </a:lnTo>
                <a:lnTo>
                  <a:pt x="7041" y="3975"/>
                </a:lnTo>
                <a:lnTo>
                  <a:pt x="7203" y="2794"/>
                </a:lnTo>
                <a:lnTo>
                  <a:pt x="5359" y="2794"/>
                </a:lnTo>
                <a:lnTo>
                  <a:pt x="3098" y="1079"/>
                </a:lnTo>
                <a:lnTo>
                  <a:pt x="1866" y="0"/>
                </a:lnTo>
                <a:close/>
              </a:path>
              <a:path w="7620" h="7620">
                <a:moveTo>
                  <a:pt x="6894" y="4622"/>
                </a:moveTo>
                <a:lnTo>
                  <a:pt x="6794" y="5054"/>
                </a:lnTo>
                <a:lnTo>
                  <a:pt x="6894" y="4622"/>
                </a:lnTo>
                <a:close/>
              </a:path>
              <a:path w="7620" h="7620">
                <a:moveTo>
                  <a:pt x="7226" y="2628"/>
                </a:moveTo>
                <a:lnTo>
                  <a:pt x="5359" y="2794"/>
                </a:lnTo>
                <a:lnTo>
                  <a:pt x="7203" y="2794"/>
                </a:lnTo>
                <a:lnTo>
                  <a:pt x="7226" y="2628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7" name="bk object 157"/>
          <p:cNvSpPr/>
          <p:nvPr/>
        </p:nvSpPr>
        <p:spPr>
          <a:xfrm>
            <a:off x="7656966" y="4955077"/>
            <a:ext cx="5696" cy="5267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8" name="bk object 158"/>
          <p:cNvSpPr/>
          <p:nvPr/>
        </p:nvSpPr>
        <p:spPr>
          <a:xfrm>
            <a:off x="7657289" y="4954116"/>
            <a:ext cx="4763" cy="5239"/>
          </a:xfrm>
          <a:custGeom>
            <a:avLst/>
            <a:gdLst/>
            <a:ahLst/>
            <a:cxnLst/>
            <a:rect l="l" t="t" r="r" b="b"/>
            <a:pathLst>
              <a:path w="6350" h="6984">
                <a:moveTo>
                  <a:pt x="1663" y="0"/>
                </a:moveTo>
                <a:lnTo>
                  <a:pt x="749" y="1473"/>
                </a:lnTo>
                <a:lnTo>
                  <a:pt x="1142" y="2108"/>
                </a:lnTo>
                <a:lnTo>
                  <a:pt x="0" y="3378"/>
                </a:lnTo>
                <a:lnTo>
                  <a:pt x="1262" y="5092"/>
                </a:lnTo>
                <a:lnTo>
                  <a:pt x="2336" y="6603"/>
                </a:lnTo>
                <a:lnTo>
                  <a:pt x="3136" y="5092"/>
                </a:lnTo>
                <a:lnTo>
                  <a:pt x="4127" y="4457"/>
                </a:lnTo>
                <a:lnTo>
                  <a:pt x="5130" y="3695"/>
                </a:lnTo>
                <a:lnTo>
                  <a:pt x="5372" y="3098"/>
                </a:lnTo>
                <a:lnTo>
                  <a:pt x="5688" y="1866"/>
                </a:lnTo>
                <a:lnTo>
                  <a:pt x="3848" y="1866"/>
                </a:lnTo>
                <a:lnTo>
                  <a:pt x="1663" y="0"/>
                </a:lnTo>
                <a:close/>
              </a:path>
              <a:path w="6350" h="6984">
                <a:moveTo>
                  <a:pt x="5247" y="3695"/>
                </a:moveTo>
                <a:lnTo>
                  <a:pt x="5130" y="4254"/>
                </a:lnTo>
                <a:lnTo>
                  <a:pt x="5247" y="3695"/>
                </a:lnTo>
                <a:close/>
              </a:path>
              <a:path w="6350" h="6984">
                <a:moveTo>
                  <a:pt x="5727" y="1714"/>
                </a:moveTo>
                <a:lnTo>
                  <a:pt x="3848" y="1866"/>
                </a:lnTo>
                <a:lnTo>
                  <a:pt x="5688" y="1866"/>
                </a:lnTo>
                <a:lnTo>
                  <a:pt x="5727" y="1714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59" name="bk object 159"/>
          <p:cNvSpPr/>
          <p:nvPr/>
        </p:nvSpPr>
        <p:spPr>
          <a:xfrm>
            <a:off x="7656957" y="4954029"/>
            <a:ext cx="4477" cy="492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0" name="bk object 160"/>
          <p:cNvSpPr/>
          <p:nvPr/>
        </p:nvSpPr>
        <p:spPr>
          <a:xfrm>
            <a:off x="7657045" y="4953725"/>
            <a:ext cx="3334" cy="3810"/>
          </a:xfrm>
          <a:custGeom>
            <a:avLst/>
            <a:gdLst/>
            <a:ahLst/>
            <a:cxnLst/>
            <a:rect l="l" t="t" r="r" b="b"/>
            <a:pathLst>
              <a:path w="4445" h="5079">
                <a:moveTo>
                  <a:pt x="1231" y="0"/>
                </a:moveTo>
                <a:lnTo>
                  <a:pt x="800" y="1511"/>
                </a:lnTo>
                <a:lnTo>
                  <a:pt x="1079" y="1955"/>
                </a:lnTo>
                <a:lnTo>
                  <a:pt x="0" y="3733"/>
                </a:lnTo>
                <a:lnTo>
                  <a:pt x="1269" y="5016"/>
                </a:lnTo>
                <a:lnTo>
                  <a:pt x="1904" y="3733"/>
                </a:lnTo>
                <a:lnTo>
                  <a:pt x="2705" y="2946"/>
                </a:lnTo>
                <a:lnTo>
                  <a:pt x="3657" y="2146"/>
                </a:lnTo>
                <a:lnTo>
                  <a:pt x="4076" y="952"/>
                </a:lnTo>
                <a:lnTo>
                  <a:pt x="2705" y="952"/>
                </a:lnTo>
                <a:lnTo>
                  <a:pt x="1231" y="0"/>
                </a:lnTo>
                <a:close/>
              </a:path>
              <a:path w="4445" h="5079">
                <a:moveTo>
                  <a:pt x="3688" y="2146"/>
                </a:moveTo>
                <a:lnTo>
                  <a:pt x="3543" y="2590"/>
                </a:lnTo>
                <a:lnTo>
                  <a:pt x="3688" y="2146"/>
                </a:lnTo>
                <a:close/>
              </a:path>
              <a:path w="4445" h="5079">
                <a:moveTo>
                  <a:pt x="4254" y="406"/>
                </a:moveTo>
                <a:lnTo>
                  <a:pt x="2705" y="952"/>
                </a:lnTo>
                <a:lnTo>
                  <a:pt x="4076" y="952"/>
                </a:lnTo>
                <a:lnTo>
                  <a:pt x="4254" y="40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1" name="bk object 161"/>
          <p:cNvSpPr/>
          <p:nvPr/>
        </p:nvSpPr>
        <p:spPr>
          <a:xfrm>
            <a:off x="7656776" y="4953447"/>
            <a:ext cx="3343" cy="409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2" name="bk object 162"/>
          <p:cNvSpPr/>
          <p:nvPr/>
        </p:nvSpPr>
        <p:spPr>
          <a:xfrm>
            <a:off x="7647468" y="4956371"/>
            <a:ext cx="100965" cy="26194"/>
          </a:xfrm>
          <a:custGeom>
            <a:avLst/>
            <a:gdLst/>
            <a:ahLst/>
            <a:cxnLst/>
            <a:rect l="l" t="t" r="r" b="b"/>
            <a:pathLst>
              <a:path w="134620" h="34925">
                <a:moveTo>
                  <a:pt x="131100" y="20919"/>
                </a:moveTo>
                <a:lnTo>
                  <a:pt x="38639" y="20919"/>
                </a:lnTo>
                <a:lnTo>
                  <a:pt x="52897" y="21781"/>
                </a:lnTo>
                <a:lnTo>
                  <a:pt x="76263" y="25993"/>
                </a:lnTo>
                <a:lnTo>
                  <a:pt x="91324" y="30216"/>
                </a:lnTo>
                <a:lnTo>
                  <a:pt x="103933" y="33386"/>
                </a:lnTo>
                <a:lnTo>
                  <a:pt x="114203" y="34310"/>
                </a:lnTo>
                <a:lnTo>
                  <a:pt x="122250" y="31797"/>
                </a:lnTo>
                <a:lnTo>
                  <a:pt x="128981" y="27504"/>
                </a:lnTo>
                <a:lnTo>
                  <a:pt x="131100" y="20919"/>
                </a:lnTo>
                <a:close/>
              </a:path>
              <a:path w="134620" h="34925">
                <a:moveTo>
                  <a:pt x="49734" y="0"/>
                </a:moveTo>
                <a:lnTo>
                  <a:pt x="23082" y="7919"/>
                </a:lnTo>
                <a:lnTo>
                  <a:pt x="6373" y="19218"/>
                </a:lnTo>
                <a:lnTo>
                  <a:pt x="0" y="25358"/>
                </a:lnTo>
                <a:lnTo>
                  <a:pt x="9271" y="29689"/>
                </a:lnTo>
                <a:lnTo>
                  <a:pt x="14160" y="31200"/>
                </a:lnTo>
                <a:lnTo>
                  <a:pt x="27668" y="23896"/>
                </a:lnTo>
                <a:lnTo>
                  <a:pt x="38639" y="20919"/>
                </a:lnTo>
                <a:lnTo>
                  <a:pt x="131100" y="20919"/>
                </a:lnTo>
                <a:lnTo>
                  <a:pt x="132397" y="16887"/>
                </a:lnTo>
                <a:lnTo>
                  <a:pt x="133049" y="13999"/>
                </a:lnTo>
                <a:lnTo>
                  <a:pt x="116946" y="13999"/>
                </a:lnTo>
                <a:lnTo>
                  <a:pt x="107656" y="11202"/>
                </a:lnTo>
                <a:lnTo>
                  <a:pt x="85940" y="3997"/>
                </a:lnTo>
                <a:lnTo>
                  <a:pt x="49734" y="0"/>
                </a:lnTo>
                <a:close/>
              </a:path>
              <a:path w="134620" h="34925">
                <a:moveTo>
                  <a:pt x="133997" y="9801"/>
                </a:moveTo>
                <a:lnTo>
                  <a:pt x="122747" y="13246"/>
                </a:lnTo>
                <a:lnTo>
                  <a:pt x="116946" y="13999"/>
                </a:lnTo>
                <a:lnTo>
                  <a:pt x="133049" y="13999"/>
                </a:lnTo>
                <a:lnTo>
                  <a:pt x="133997" y="9801"/>
                </a:lnTo>
                <a:close/>
              </a:path>
            </a:pathLst>
          </a:custGeom>
          <a:solidFill>
            <a:srgbClr val="816C4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3" name="bk object 163"/>
          <p:cNvSpPr/>
          <p:nvPr/>
        </p:nvSpPr>
        <p:spPr>
          <a:xfrm>
            <a:off x="7646517" y="4955342"/>
            <a:ext cx="104070" cy="2658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4" name="bk object 164"/>
          <p:cNvSpPr/>
          <p:nvPr/>
        </p:nvSpPr>
        <p:spPr>
          <a:xfrm>
            <a:off x="7646815" y="4955051"/>
            <a:ext cx="103823" cy="20003"/>
          </a:xfrm>
          <a:custGeom>
            <a:avLst/>
            <a:gdLst/>
            <a:ahLst/>
            <a:cxnLst/>
            <a:rect l="l" t="t" r="r" b="b"/>
            <a:pathLst>
              <a:path w="138429" h="26670">
                <a:moveTo>
                  <a:pt x="2067" y="24406"/>
                </a:moveTo>
                <a:lnTo>
                  <a:pt x="0" y="26446"/>
                </a:lnTo>
                <a:lnTo>
                  <a:pt x="2067" y="24406"/>
                </a:lnTo>
                <a:close/>
              </a:path>
              <a:path w="138429" h="26670">
                <a:moveTo>
                  <a:pt x="4970" y="21542"/>
                </a:moveTo>
                <a:lnTo>
                  <a:pt x="4368" y="22065"/>
                </a:lnTo>
                <a:lnTo>
                  <a:pt x="2067" y="24406"/>
                </a:lnTo>
                <a:lnTo>
                  <a:pt x="4970" y="21542"/>
                </a:lnTo>
                <a:close/>
              </a:path>
              <a:path w="138429" h="26670">
                <a:moveTo>
                  <a:pt x="8826" y="18190"/>
                </a:moveTo>
                <a:lnTo>
                  <a:pt x="6595" y="19938"/>
                </a:lnTo>
                <a:lnTo>
                  <a:pt x="4970" y="21542"/>
                </a:lnTo>
                <a:lnTo>
                  <a:pt x="8826" y="18190"/>
                </a:lnTo>
                <a:close/>
              </a:path>
              <a:path w="138429" h="26670">
                <a:moveTo>
                  <a:pt x="9199" y="17898"/>
                </a:moveTo>
                <a:lnTo>
                  <a:pt x="9029" y="18013"/>
                </a:lnTo>
                <a:lnTo>
                  <a:pt x="8826" y="18190"/>
                </a:lnTo>
                <a:lnTo>
                  <a:pt x="9199" y="17898"/>
                </a:lnTo>
                <a:close/>
              </a:path>
              <a:path w="138429" h="26670">
                <a:moveTo>
                  <a:pt x="57552" y="0"/>
                </a:moveTo>
                <a:lnTo>
                  <a:pt x="13914" y="14203"/>
                </a:lnTo>
                <a:lnTo>
                  <a:pt x="9199" y="17898"/>
                </a:lnTo>
                <a:lnTo>
                  <a:pt x="19164" y="11079"/>
                </a:lnTo>
                <a:lnTo>
                  <a:pt x="24739" y="8183"/>
                </a:lnTo>
                <a:lnTo>
                  <a:pt x="30479" y="5872"/>
                </a:lnTo>
                <a:lnTo>
                  <a:pt x="39269" y="3031"/>
                </a:lnTo>
                <a:lnTo>
                  <a:pt x="48339" y="1200"/>
                </a:lnTo>
                <a:lnTo>
                  <a:pt x="57576" y="391"/>
                </a:lnTo>
                <a:lnTo>
                  <a:pt x="67446" y="391"/>
                </a:lnTo>
                <a:lnTo>
                  <a:pt x="66865" y="335"/>
                </a:lnTo>
                <a:lnTo>
                  <a:pt x="57552" y="0"/>
                </a:lnTo>
                <a:close/>
              </a:path>
              <a:path w="138429" h="26670">
                <a:moveTo>
                  <a:pt x="67446" y="391"/>
                </a:moveTo>
                <a:lnTo>
                  <a:pt x="57576" y="391"/>
                </a:lnTo>
                <a:lnTo>
                  <a:pt x="66865" y="614"/>
                </a:lnTo>
                <a:lnTo>
                  <a:pt x="73037" y="1135"/>
                </a:lnTo>
                <a:lnTo>
                  <a:pt x="79171" y="2253"/>
                </a:lnTo>
                <a:lnTo>
                  <a:pt x="85089" y="3992"/>
                </a:lnTo>
                <a:lnTo>
                  <a:pt x="96989" y="7663"/>
                </a:lnTo>
                <a:lnTo>
                  <a:pt x="103111" y="8768"/>
                </a:lnTo>
                <a:lnTo>
                  <a:pt x="109156" y="10050"/>
                </a:lnTo>
                <a:lnTo>
                  <a:pt x="115404" y="10762"/>
                </a:lnTo>
                <a:lnTo>
                  <a:pt x="122066" y="10368"/>
                </a:lnTo>
                <a:lnTo>
                  <a:pt x="115404" y="10368"/>
                </a:lnTo>
                <a:lnTo>
                  <a:pt x="109207" y="9568"/>
                </a:lnTo>
                <a:lnTo>
                  <a:pt x="97027" y="7383"/>
                </a:lnTo>
                <a:lnTo>
                  <a:pt x="85128" y="3802"/>
                </a:lnTo>
                <a:lnTo>
                  <a:pt x="79171" y="2164"/>
                </a:lnTo>
                <a:lnTo>
                  <a:pt x="73037" y="932"/>
                </a:lnTo>
                <a:lnTo>
                  <a:pt x="67446" y="391"/>
                </a:lnTo>
                <a:close/>
              </a:path>
              <a:path w="138429" h="26670">
                <a:moveTo>
                  <a:pt x="138366" y="3599"/>
                </a:moveTo>
                <a:lnTo>
                  <a:pt x="115404" y="10368"/>
                </a:lnTo>
                <a:lnTo>
                  <a:pt x="122066" y="10368"/>
                </a:lnTo>
                <a:lnTo>
                  <a:pt x="138386" y="3802"/>
                </a:lnTo>
                <a:lnTo>
                  <a:pt x="138366" y="3599"/>
                </a:lnTo>
                <a:close/>
              </a:path>
            </a:pathLst>
          </a:custGeom>
          <a:solidFill>
            <a:srgbClr val="EADDA9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5" name="bk object 165"/>
          <p:cNvSpPr/>
          <p:nvPr/>
        </p:nvSpPr>
        <p:spPr>
          <a:xfrm>
            <a:off x="7538050" y="4956069"/>
            <a:ext cx="100965" cy="26194"/>
          </a:xfrm>
          <a:custGeom>
            <a:avLst/>
            <a:gdLst/>
            <a:ahLst/>
            <a:cxnLst/>
            <a:rect l="l" t="t" r="r" b="b"/>
            <a:pathLst>
              <a:path w="134620" h="34925">
                <a:moveTo>
                  <a:pt x="0" y="9852"/>
                </a:moveTo>
                <a:lnTo>
                  <a:pt x="1600" y="16926"/>
                </a:lnTo>
                <a:lnTo>
                  <a:pt x="5016" y="27505"/>
                </a:lnTo>
                <a:lnTo>
                  <a:pt x="11747" y="31886"/>
                </a:lnTo>
                <a:lnTo>
                  <a:pt x="19806" y="34361"/>
                </a:lnTo>
                <a:lnTo>
                  <a:pt x="30097" y="33431"/>
                </a:lnTo>
                <a:lnTo>
                  <a:pt x="42710" y="30256"/>
                </a:lnTo>
                <a:lnTo>
                  <a:pt x="57734" y="25994"/>
                </a:lnTo>
                <a:lnTo>
                  <a:pt x="81109" y="21783"/>
                </a:lnTo>
                <a:lnTo>
                  <a:pt x="95381" y="20931"/>
                </a:lnTo>
                <a:lnTo>
                  <a:pt x="129446" y="20931"/>
                </a:lnTo>
                <a:lnTo>
                  <a:pt x="127638" y="19188"/>
                </a:lnTo>
                <a:lnTo>
                  <a:pt x="120010" y="14040"/>
                </a:lnTo>
                <a:lnTo>
                  <a:pt x="17029" y="14040"/>
                </a:lnTo>
                <a:lnTo>
                  <a:pt x="11233" y="13306"/>
                </a:lnTo>
                <a:lnTo>
                  <a:pt x="0" y="9852"/>
                </a:lnTo>
                <a:close/>
              </a:path>
              <a:path w="134620" h="34925">
                <a:moveTo>
                  <a:pt x="129446" y="20931"/>
                </a:moveTo>
                <a:lnTo>
                  <a:pt x="95381" y="20931"/>
                </a:lnTo>
                <a:lnTo>
                  <a:pt x="106384" y="23934"/>
                </a:lnTo>
                <a:lnTo>
                  <a:pt x="119951" y="31290"/>
                </a:lnTo>
                <a:lnTo>
                  <a:pt x="120675" y="31137"/>
                </a:lnTo>
                <a:lnTo>
                  <a:pt x="133997" y="25321"/>
                </a:lnTo>
                <a:lnTo>
                  <a:pt x="129446" y="20931"/>
                </a:lnTo>
                <a:close/>
              </a:path>
              <a:path w="134620" h="34925">
                <a:moveTo>
                  <a:pt x="84241" y="0"/>
                </a:moveTo>
                <a:lnTo>
                  <a:pt x="47993" y="3997"/>
                </a:lnTo>
                <a:lnTo>
                  <a:pt x="26308" y="11216"/>
                </a:lnTo>
                <a:lnTo>
                  <a:pt x="17029" y="14040"/>
                </a:lnTo>
                <a:lnTo>
                  <a:pt x="120010" y="14040"/>
                </a:lnTo>
                <a:lnTo>
                  <a:pt x="110921" y="7906"/>
                </a:lnTo>
                <a:lnTo>
                  <a:pt x="84241" y="0"/>
                </a:lnTo>
                <a:close/>
              </a:path>
            </a:pathLst>
          </a:custGeom>
          <a:solidFill>
            <a:srgbClr val="816C4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6" name="bk object 166"/>
          <p:cNvSpPr/>
          <p:nvPr/>
        </p:nvSpPr>
        <p:spPr>
          <a:xfrm>
            <a:off x="7535427" y="4955077"/>
            <a:ext cx="103984" cy="26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7" name="bk object 167"/>
          <p:cNvSpPr/>
          <p:nvPr/>
        </p:nvSpPr>
        <p:spPr>
          <a:xfrm>
            <a:off x="7535400" y="4954937"/>
            <a:ext cx="195430" cy="24591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8" name="bk object 168"/>
          <p:cNvSpPr/>
          <p:nvPr/>
        </p:nvSpPr>
        <p:spPr>
          <a:xfrm>
            <a:off x="7618437" y="4956743"/>
            <a:ext cx="7725" cy="25127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69" name="bk object 169"/>
          <p:cNvSpPr/>
          <p:nvPr/>
        </p:nvSpPr>
        <p:spPr>
          <a:xfrm>
            <a:off x="7620046" y="4976584"/>
            <a:ext cx="4286" cy="5239"/>
          </a:xfrm>
          <a:custGeom>
            <a:avLst/>
            <a:gdLst/>
            <a:ahLst/>
            <a:cxnLst/>
            <a:rect l="l" t="t" r="r" b="b"/>
            <a:pathLst>
              <a:path w="5715" h="6984">
                <a:moveTo>
                  <a:pt x="4512" y="5727"/>
                </a:moveTo>
                <a:lnTo>
                  <a:pt x="1231" y="5727"/>
                </a:lnTo>
                <a:lnTo>
                  <a:pt x="3225" y="5803"/>
                </a:lnTo>
                <a:lnTo>
                  <a:pt x="4419" y="6565"/>
                </a:lnTo>
                <a:lnTo>
                  <a:pt x="4512" y="5727"/>
                </a:lnTo>
                <a:close/>
              </a:path>
              <a:path w="5715" h="6984">
                <a:moveTo>
                  <a:pt x="2870" y="0"/>
                </a:moveTo>
                <a:lnTo>
                  <a:pt x="2387" y="1308"/>
                </a:lnTo>
                <a:lnTo>
                  <a:pt x="1473" y="3619"/>
                </a:lnTo>
                <a:lnTo>
                  <a:pt x="0" y="4419"/>
                </a:lnTo>
                <a:lnTo>
                  <a:pt x="762" y="5334"/>
                </a:lnTo>
                <a:lnTo>
                  <a:pt x="1397" y="6007"/>
                </a:lnTo>
                <a:lnTo>
                  <a:pt x="1231" y="5727"/>
                </a:lnTo>
                <a:lnTo>
                  <a:pt x="4512" y="5727"/>
                </a:lnTo>
                <a:lnTo>
                  <a:pt x="4851" y="3136"/>
                </a:lnTo>
                <a:lnTo>
                  <a:pt x="5016" y="2463"/>
                </a:lnTo>
                <a:lnTo>
                  <a:pt x="5054" y="1905"/>
                </a:lnTo>
                <a:lnTo>
                  <a:pt x="5257" y="914"/>
                </a:lnTo>
                <a:lnTo>
                  <a:pt x="2870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0" name="bk object 170"/>
          <p:cNvSpPr/>
          <p:nvPr/>
        </p:nvSpPr>
        <p:spPr>
          <a:xfrm>
            <a:off x="7620462" y="4974103"/>
            <a:ext cx="3810" cy="5715"/>
          </a:xfrm>
          <a:custGeom>
            <a:avLst/>
            <a:gdLst/>
            <a:ahLst/>
            <a:cxnLst/>
            <a:rect l="l" t="t" r="r" b="b"/>
            <a:pathLst>
              <a:path w="5079" h="7620">
                <a:moveTo>
                  <a:pt x="4495" y="6451"/>
                </a:moveTo>
                <a:lnTo>
                  <a:pt x="3263" y="6451"/>
                </a:lnTo>
                <a:lnTo>
                  <a:pt x="4495" y="7086"/>
                </a:lnTo>
                <a:lnTo>
                  <a:pt x="4495" y="6451"/>
                </a:lnTo>
                <a:close/>
              </a:path>
              <a:path w="5079" h="7620">
                <a:moveTo>
                  <a:pt x="2273" y="0"/>
                </a:moveTo>
                <a:lnTo>
                  <a:pt x="1899" y="1714"/>
                </a:lnTo>
                <a:lnTo>
                  <a:pt x="1282" y="4305"/>
                </a:lnTo>
                <a:lnTo>
                  <a:pt x="0" y="5448"/>
                </a:lnTo>
                <a:lnTo>
                  <a:pt x="1511" y="6921"/>
                </a:lnTo>
                <a:lnTo>
                  <a:pt x="1282" y="6642"/>
                </a:lnTo>
                <a:lnTo>
                  <a:pt x="2273" y="6489"/>
                </a:lnTo>
                <a:lnTo>
                  <a:pt x="3263" y="6451"/>
                </a:lnTo>
                <a:lnTo>
                  <a:pt x="4495" y="6451"/>
                </a:lnTo>
                <a:lnTo>
                  <a:pt x="4495" y="3136"/>
                </a:lnTo>
                <a:lnTo>
                  <a:pt x="4660" y="2463"/>
                </a:lnTo>
                <a:lnTo>
                  <a:pt x="4698" y="520"/>
                </a:lnTo>
                <a:lnTo>
                  <a:pt x="2273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1" name="bk object 171"/>
          <p:cNvSpPr/>
          <p:nvPr/>
        </p:nvSpPr>
        <p:spPr>
          <a:xfrm>
            <a:off x="7620466" y="4973860"/>
            <a:ext cx="3600" cy="534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2" name="bk object 172"/>
          <p:cNvSpPr/>
          <p:nvPr/>
        </p:nvSpPr>
        <p:spPr>
          <a:xfrm>
            <a:off x="7620466" y="4972196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1549" y="0"/>
                </a:moveTo>
                <a:lnTo>
                  <a:pt x="1514" y="1435"/>
                </a:lnTo>
                <a:lnTo>
                  <a:pt x="1282" y="4419"/>
                </a:lnTo>
                <a:lnTo>
                  <a:pt x="0" y="5765"/>
                </a:lnTo>
                <a:lnTo>
                  <a:pt x="1064" y="6476"/>
                </a:lnTo>
                <a:lnTo>
                  <a:pt x="1904" y="7073"/>
                </a:lnTo>
                <a:lnTo>
                  <a:pt x="1549" y="6756"/>
                </a:lnTo>
                <a:lnTo>
                  <a:pt x="2666" y="6476"/>
                </a:lnTo>
                <a:lnTo>
                  <a:pt x="3784" y="6286"/>
                </a:lnTo>
                <a:lnTo>
                  <a:pt x="5074" y="6286"/>
                </a:lnTo>
                <a:lnTo>
                  <a:pt x="4660" y="2819"/>
                </a:lnTo>
                <a:lnTo>
                  <a:pt x="4660" y="2146"/>
                </a:lnTo>
                <a:lnTo>
                  <a:pt x="4501" y="1587"/>
                </a:lnTo>
                <a:lnTo>
                  <a:pt x="4419" y="279"/>
                </a:lnTo>
                <a:lnTo>
                  <a:pt x="1549" y="0"/>
                </a:lnTo>
                <a:close/>
              </a:path>
              <a:path w="5715" h="7620">
                <a:moveTo>
                  <a:pt x="5074" y="6286"/>
                </a:moveTo>
                <a:lnTo>
                  <a:pt x="3784" y="6286"/>
                </a:lnTo>
                <a:lnTo>
                  <a:pt x="5130" y="6756"/>
                </a:lnTo>
                <a:lnTo>
                  <a:pt x="5074" y="6286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3" name="bk object 173"/>
          <p:cNvSpPr/>
          <p:nvPr/>
        </p:nvSpPr>
        <p:spPr>
          <a:xfrm>
            <a:off x="7620466" y="4971869"/>
            <a:ext cx="3848" cy="554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4" name="bk object 174"/>
          <p:cNvSpPr/>
          <p:nvPr/>
        </p:nvSpPr>
        <p:spPr>
          <a:xfrm>
            <a:off x="7620529" y="4969834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1587" y="0"/>
                </a:moveTo>
                <a:lnTo>
                  <a:pt x="1193" y="4508"/>
                </a:lnTo>
                <a:lnTo>
                  <a:pt x="0" y="5778"/>
                </a:lnTo>
                <a:lnTo>
                  <a:pt x="990" y="6451"/>
                </a:lnTo>
                <a:lnTo>
                  <a:pt x="1943" y="7010"/>
                </a:lnTo>
                <a:lnTo>
                  <a:pt x="1587" y="6731"/>
                </a:lnTo>
                <a:lnTo>
                  <a:pt x="2616" y="6527"/>
                </a:lnTo>
                <a:lnTo>
                  <a:pt x="3771" y="6210"/>
                </a:lnTo>
                <a:lnTo>
                  <a:pt x="5105" y="6210"/>
                </a:lnTo>
                <a:lnTo>
                  <a:pt x="4893" y="4508"/>
                </a:lnTo>
                <a:lnTo>
                  <a:pt x="4648" y="2870"/>
                </a:lnTo>
                <a:lnTo>
                  <a:pt x="4572" y="1397"/>
                </a:lnTo>
                <a:lnTo>
                  <a:pt x="4368" y="292"/>
                </a:lnTo>
                <a:lnTo>
                  <a:pt x="1587" y="0"/>
                </a:lnTo>
                <a:close/>
              </a:path>
              <a:path w="5715" h="7620">
                <a:moveTo>
                  <a:pt x="5105" y="6210"/>
                </a:moveTo>
                <a:lnTo>
                  <a:pt x="3771" y="6210"/>
                </a:lnTo>
                <a:lnTo>
                  <a:pt x="5168" y="6731"/>
                </a:lnTo>
                <a:lnTo>
                  <a:pt x="5105" y="621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5" name="bk object 175"/>
          <p:cNvSpPr/>
          <p:nvPr/>
        </p:nvSpPr>
        <p:spPr>
          <a:xfrm>
            <a:off x="7620524" y="4969506"/>
            <a:ext cx="3886" cy="5525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6" name="bk object 176"/>
          <p:cNvSpPr/>
          <p:nvPr/>
        </p:nvSpPr>
        <p:spPr>
          <a:xfrm>
            <a:off x="7620615" y="4967874"/>
            <a:ext cx="4286" cy="5239"/>
          </a:xfrm>
          <a:custGeom>
            <a:avLst/>
            <a:gdLst/>
            <a:ahLst/>
            <a:cxnLst/>
            <a:rect l="l" t="t" r="r" b="b"/>
            <a:pathLst>
              <a:path w="5715" h="6984">
                <a:moveTo>
                  <a:pt x="1612" y="6710"/>
                </a:moveTo>
                <a:lnTo>
                  <a:pt x="1993" y="6959"/>
                </a:lnTo>
                <a:lnTo>
                  <a:pt x="1612" y="6710"/>
                </a:lnTo>
                <a:close/>
              </a:path>
              <a:path w="5715" h="6984">
                <a:moveTo>
                  <a:pt x="5079" y="6286"/>
                </a:moveTo>
                <a:lnTo>
                  <a:pt x="3657" y="6286"/>
                </a:lnTo>
                <a:lnTo>
                  <a:pt x="5130" y="6718"/>
                </a:lnTo>
                <a:lnTo>
                  <a:pt x="5079" y="6286"/>
                </a:lnTo>
                <a:close/>
              </a:path>
              <a:path w="5715" h="6984">
                <a:moveTo>
                  <a:pt x="1587" y="0"/>
                </a:moveTo>
                <a:lnTo>
                  <a:pt x="1511" y="1587"/>
                </a:lnTo>
                <a:lnTo>
                  <a:pt x="1231" y="4368"/>
                </a:lnTo>
                <a:lnTo>
                  <a:pt x="0" y="5727"/>
                </a:lnTo>
                <a:lnTo>
                  <a:pt x="1137" y="6400"/>
                </a:lnTo>
                <a:lnTo>
                  <a:pt x="1612" y="6710"/>
                </a:lnTo>
                <a:lnTo>
                  <a:pt x="2667" y="6400"/>
                </a:lnTo>
                <a:lnTo>
                  <a:pt x="3657" y="6286"/>
                </a:lnTo>
                <a:lnTo>
                  <a:pt x="5079" y="6286"/>
                </a:lnTo>
                <a:lnTo>
                  <a:pt x="4660" y="2781"/>
                </a:lnTo>
                <a:lnTo>
                  <a:pt x="4543" y="1587"/>
                </a:lnTo>
                <a:lnTo>
                  <a:pt x="4292" y="190"/>
                </a:lnTo>
                <a:lnTo>
                  <a:pt x="1587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7" name="bk object 177"/>
          <p:cNvSpPr/>
          <p:nvPr/>
        </p:nvSpPr>
        <p:spPr>
          <a:xfrm>
            <a:off x="7620610" y="4967516"/>
            <a:ext cx="3857" cy="548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8" name="bk object 178"/>
          <p:cNvSpPr/>
          <p:nvPr/>
        </p:nvSpPr>
        <p:spPr>
          <a:xfrm>
            <a:off x="7620523" y="4965782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1638" y="0"/>
                </a:moveTo>
                <a:lnTo>
                  <a:pt x="1591" y="1549"/>
                </a:lnTo>
                <a:lnTo>
                  <a:pt x="1320" y="4495"/>
                </a:lnTo>
                <a:lnTo>
                  <a:pt x="0" y="5803"/>
                </a:lnTo>
                <a:lnTo>
                  <a:pt x="1117" y="6565"/>
                </a:lnTo>
                <a:lnTo>
                  <a:pt x="1993" y="7086"/>
                </a:lnTo>
                <a:lnTo>
                  <a:pt x="1638" y="6769"/>
                </a:lnTo>
                <a:lnTo>
                  <a:pt x="2793" y="6565"/>
                </a:lnTo>
                <a:lnTo>
                  <a:pt x="3822" y="6324"/>
                </a:lnTo>
                <a:lnTo>
                  <a:pt x="5298" y="6324"/>
                </a:lnTo>
                <a:lnTo>
                  <a:pt x="5010" y="4495"/>
                </a:lnTo>
                <a:lnTo>
                  <a:pt x="4813" y="2895"/>
                </a:lnTo>
                <a:lnTo>
                  <a:pt x="4687" y="1676"/>
                </a:lnTo>
                <a:lnTo>
                  <a:pt x="4584" y="355"/>
                </a:lnTo>
                <a:lnTo>
                  <a:pt x="1638" y="0"/>
                </a:lnTo>
                <a:close/>
              </a:path>
              <a:path w="5715" h="7620">
                <a:moveTo>
                  <a:pt x="5298" y="6324"/>
                </a:moveTo>
                <a:lnTo>
                  <a:pt x="3822" y="6324"/>
                </a:lnTo>
                <a:lnTo>
                  <a:pt x="5372" y="6769"/>
                </a:lnTo>
                <a:lnTo>
                  <a:pt x="5298" y="6324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9" name="bk object 179"/>
          <p:cNvSpPr/>
          <p:nvPr/>
        </p:nvSpPr>
        <p:spPr>
          <a:xfrm>
            <a:off x="7620523" y="4965517"/>
            <a:ext cx="4029" cy="548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0" name="bk object 180"/>
          <p:cNvSpPr/>
          <p:nvPr/>
        </p:nvSpPr>
        <p:spPr>
          <a:xfrm>
            <a:off x="7620466" y="4963817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1663" y="0"/>
                </a:moveTo>
                <a:lnTo>
                  <a:pt x="1549" y="1663"/>
                </a:lnTo>
                <a:lnTo>
                  <a:pt x="1282" y="4406"/>
                </a:lnTo>
                <a:lnTo>
                  <a:pt x="0" y="5765"/>
                </a:lnTo>
                <a:lnTo>
                  <a:pt x="2032" y="7073"/>
                </a:lnTo>
                <a:lnTo>
                  <a:pt x="1663" y="6718"/>
                </a:lnTo>
                <a:lnTo>
                  <a:pt x="3860" y="6324"/>
                </a:lnTo>
                <a:lnTo>
                  <a:pt x="5379" y="6324"/>
                </a:lnTo>
                <a:lnTo>
                  <a:pt x="5083" y="4406"/>
                </a:lnTo>
                <a:lnTo>
                  <a:pt x="4889" y="2895"/>
                </a:lnTo>
                <a:lnTo>
                  <a:pt x="4660" y="355"/>
                </a:lnTo>
                <a:lnTo>
                  <a:pt x="1663" y="0"/>
                </a:lnTo>
                <a:close/>
              </a:path>
              <a:path w="5715" h="7620">
                <a:moveTo>
                  <a:pt x="5379" y="6324"/>
                </a:moveTo>
                <a:lnTo>
                  <a:pt x="3860" y="6324"/>
                </a:lnTo>
                <a:lnTo>
                  <a:pt x="5448" y="6756"/>
                </a:lnTo>
                <a:lnTo>
                  <a:pt x="5379" y="6324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1" name="bk object 181"/>
          <p:cNvSpPr/>
          <p:nvPr/>
        </p:nvSpPr>
        <p:spPr>
          <a:xfrm>
            <a:off x="7620467" y="4963496"/>
            <a:ext cx="4086" cy="553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2" name="bk object 182"/>
          <p:cNvSpPr/>
          <p:nvPr/>
        </p:nvSpPr>
        <p:spPr>
          <a:xfrm>
            <a:off x="7620162" y="4961785"/>
            <a:ext cx="4763" cy="5715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2273" y="0"/>
                </a:moveTo>
                <a:lnTo>
                  <a:pt x="2070" y="1625"/>
                </a:lnTo>
                <a:lnTo>
                  <a:pt x="1485" y="4368"/>
                </a:lnTo>
                <a:lnTo>
                  <a:pt x="0" y="5575"/>
                </a:lnTo>
                <a:lnTo>
                  <a:pt x="1382" y="6477"/>
                </a:lnTo>
                <a:lnTo>
                  <a:pt x="2108" y="6997"/>
                </a:lnTo>
                <a:lnTo>
                  <a:pt x="1803" y="6680"/>
                </a:lnTo>
                <a:lnTo>
                  <a:pt x="3073" y="6477"/>
                </a:lnTo>
                <a:lnTo>
                  <a:pt x="4254" y="6438"/>
                </a:lnTo>
                <a:lnTo>
                  <a:pt x="5875" y="6438"/>
                </a:lnTo>
                <a:lnTo>
                  <a:pt x="5668" y="4368"/>
                </a:lnTo>
                <a:lnTo>
                  <a:pt x="5651" y="2413"/>
                </a:lnTo>
                <a:lnTo>
                  <a:pt x="5537" y="1625"/>
                </a:lnTo>
                <a:lnTo>
                  <a:pt x="5499" y="469"/>
                </a:lnTo>
                <a:lnTo>
                  <a:pt x="2273" y="0"/>
                </a:lnTo>
                <a:close/>
              </a:path>
              <a:path w="6350" h="7620">
                <a:moveTo>
                  <a:pt x="5875" y="6438"/>
                </a:moveTo>
                <a:lnTo>
                  <a:pt x="4254" y="6438"/>
                </a:lnTo>
                <a:lnTo>
                  <a:pt x="5930" y="6997"/>
                </a:lnTo>
                <a:lnTo>
                  <a:pt x="5875" y="6438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3" name="bk object 183"/>
          <p:cNvSpPr/>
          <p:nvPr/>
        </p:nvSpPr>
        <p:spPr>
          <a:xfrm>
            <a:off x="7620161" y="4961506"/>
            <a:ext cx="4419" cy="5438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4" name="bk object 184"/>
          <p:cNvSpPr/>
          <p:nvPr/>
        </p:nvSpPr>
        <p:spPr>
          <a:xfrm>
            <a:off x="7620226" y="4959751"/>
            <a:ext cx="4763" cy="5715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2387" y="0"/>
                </a:moveTo>
                <a:lnTo>
                  <a:pt x="2131" y="1676"/>
                </a:lnTo>
                <a:lnTo>
                  <a:pt x="1600" y="4419"/>
                </a:lnTo>
                <a:lnTo>
                  <a:pt x="0" y="5575"/>
                </a:lnTo>
                <a:lnTo>
                  <a:pt x="2222" y="7086"/>
                </a:lnTo>
                <a:lnTo>
                  <a:pt x="1866" y="6718"/>
                </a:lnTo>
                <a:lnTo>
                  <a:pt x="4368" y="6413"/>
                </a:lnTo>
                <a:lnTo>
                  <a:pt x="5957" y="6413"/>
                </a:lnTo>
                <a:lnTo>
                  <a:pt x="5854" y="5016"/>
                </a:lnTo>
                <a:lnTo>
                  <a:pt x="5651" y="3098"/>
                </a:lnTo>
                <a:lnTo>
                  <a:pt x="5575" y="558"/>
                </a:lnTo>
                <a:lnTo>
                  <a:pt x="2387" y="0"/>
                </a:lnTo>
                <a:close/>
              </a:path>
              <a:path w="6350" h="7620">
                <a:moveTo>
                  <a:pt x="5957" y="6413"/>
                </a:moveTo>
                <a:lnTo>
                  <a:pt x="4368" y="6413"/>
                </a:lnTo>
                <a:lnTo>
                  <a:pt x="6007" y="7086"/>
                </a:lnTo>
                <a:lnTo>
                  <a:pt x="5957" y="6413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5" name="bk object 185"/>
          <p:cNvSpPr/>
          <p:nvPr/>
        </p:nvSpPr>
        <p:spPr>
          <a:xfrm>
            <a:off x="7620314" y="4959506"/>
            <a:ext cx="4419" cy="5381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6" name="bk object 186"/>
          <p:cNvSpPr/>
          <p:nvPr/>
        </p:nvSpPr>
        <p:spPr>
          <a:xfrm>
            <a:off x="7620521" y="4957751"/>
            <a:ext cx="4286" cy="5715"/>
          </a:xfrm>
          <a:custGeom>
            <a:avLst/>
            <a:gdLst/>
            <a:ahLst/>
            <a:cxnLst/>
            <a:rect l="l" t="t" r="r" b="b"/>
            <a:pathLst>
              <a:path w="5715" h="7620">
                <a:moveTo>
                  <a:pt x="5484" y="6413"/>
                </a:moveTo>
                <a:lnTo>
                  <a:pt x="3975" y="6413"/>
                </a:lnTo>
                <a:lnTo>
                  <a:pt x="5537" y="7048"/>
                </a:lnTo>
                <a:lnTo>
                  <a:pt x="5484" y="6413"/>
                </a:lnTo>
                <a:close/>
              </a:path>
              <a:path w="5715" h="7620">
                <a:moveTo>
                  <a:pt x="2273" y="0"/>
                </a:moveTo>
                <a:lnTo>
                  <a:pt x="1473" y="4381"/>
                </a:lnTo>
                <a:lnTo>
                  <a:pt x="0" y="5575"/>
                </a:lnTo>
                <a:lnTo>
                  <a:pt x="1993" y="7010"/>
                </a:lnTo>
                <a:lnTo>
                  <a:pt x="1638" y="6642"/>
                </a:lnTo>
                <a:lnTo>
                  <a:pt x="2832" y="6565"/>
                </a:lnTo>
                <a:lnTo>
                  <a:pt x="3975" y="6413"/>
                </a:lnTo>
                <a:lnTo>
                  <a:pt x="5484" y="6413"/>
                </a:lnTo>
                <a:lnTo>
                  <a:pt x="5372" y="5054"/>
                </a:lnTo>
                <a:lnTo>
                  <a:pt x="5257" y="558"/>
                </a:lnTo>
                <a:lnTo>
                  <a:pt x="2273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7" name="bk object 187"/>
          <p:cNvSpPr/>
          <p:nvPr/>
        </p:nvSpPr>
        <p:spPr>
          <a:xfrm>
            <a:off x="7620525" y="4957514"/>
            <a:ext cx="4133" cy="540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8" name="bk object 188"/>
          <p:cNvSpPr/>
          <p:nvPr/>
        </p:nvSpPr>
        <p:spPr>
          <a:xfrm>
            <a:off x="7620465" y="4955791"/>
            <a:ext cx="4763" cy="5715"/>
          </a:xfrm>
          <a:custGeom>
            <a:avLst/>
            <a:gdLst/>
            <a:ahLst/>
            <a:cxnLst/>
            <a:rect l="l" t="t" r="r" b="b"/>
            <a:pathLst>
              <a:path w="6350" h="7620">
                <a:moveTo>
                  <a:pt x="2070" y="0"/>
                </a:moveTo>
                <a:lnTo>
                  <a:pt x="1905" y="1587"/>
                </a:lnTo>
                <a:lnTo>
                  <a:pt x="1511" y="4406"/>
                </a:lnTo>
                <a:lnTo>
                  <a:pt x="0" y="5638"/>
                </a:lnTo>
                <a:lnTo>
                  <a:pt x="1079" y="6400"/>
                </a:lnTo>
                <a:lnTo>
                  <a:pt x="2108" y="6997"/>
                </a:lnTo>
                <a:lnTo>
                  <a:pt x="1790" y="6680"/>
                </a:lnTo>
                <a:lnTo>
                  <a:pt x="3022" y="6553"/>
                </a:lnTo>
                <a:lnTo>
                  <a:pt x="4140" y="6400"/>
                </a:lnTo>
                <a:lnTo>
                  <a:pt x="5746" y="6400"/>
                </a:lnTo>
                <a:lnTo>
                  <a:pt x="5537" y="4965"/>
                </a:lnTo>
                <a:lnTo>
                  <a:pt x="5334" y="2895"/>
                </a:lnTo>
                <a:lnTo>
                  <a:pt x="5207" y="431"/>
                </a:lnTo>
                <a:lnTo>
                  <a:pt x="2070" y="0"/>
                </a:lnTo>
                <a:close/>
              </a:path>
              <a:path w="6350" h="7620">
                <a:moveTo>
                  <a:pt x="5746" y="6400"/>
                </a:moveTo>
                <a:lnTo>
                  <a:pt x="4140" y="6400"/>
                </a:lnTo>
                <a:lnTo>
                  <a:pt x="5816" y="6883"/>
                </a:lnTo>
                <a:lnTo>
                  <a:pt x="5746" y="640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9" name="bk object 189"/>
          <p:cNvSpPr/>
          <p:nvPr/>
        </p:nvSpPr>
        <p:spPr>
          <a:xfrm>
            <a:off x="7620468" y="4955486"/>
            <a:ext cx="4295" cy="5438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0" name="bk object 190"/>
          <p:cNvSpPr/>
          <p:nvPr/>
        </p:nvSpPr>
        <p:spPr>
          <a:xfrm>
            <a:off x="7620521" y="4955600"/>
            <a:ext cx="4286" cy="3810"/>
          </a:xfrm>
          <a:custGeom>
            <a:avLst/>
            <a:gdLst/>
            <a:ahLst/>
            <a:cxnLst/>
            <a:rect l="l" t="t" r="r" b="b"/>
            <a:pathLst>
              <a:path w="5715" h="5079">
                <a:moveTo>
                  <a:pt x="5417" y="4102"/>
                </a:moveTo>
                <a:lnTo>
                  <a:pt x="1638" y="4102"/>
                </a:lnTo>
                <a:lnTo>
                  <a:pt x="2793" y="4190"/>
                </a:lnTo>
                <a:lnTo>
                  <a:pt x="3975" y="4190"/>
                </a:lnTo>
                <a:lnTo>
                  <a:pt x="5460" y="4711"/>
                </a:lnTo>
                <a:lnTo>
                  <a:pt x="5417" y="4102"/>
                </a:lnTo>
                <a:close/>
              </a:path>
              <a:path w="5715" h="5079">
                <a:moveTo>
                  <a:pt x="2273" y="0"/>
                </a:moveTo>
                <a:lnTo>
                  <a:pt x="1473" y="2666"/>
                </a:lnTo>
                <a:lnTo>
                  <a:pt x="0" y="3263"/>
                </a:lnTo>
                <a:lnTo>
                  <a:pt x="1993" y="4419"/>
                </a:lnTo>
                <a:lnTo>
                  <a:pt x="1638" y="4102"/>
                </a:lnTo>
                <a:lnTo>
                  <a:pt x="5417" y="4102"/>
                </a:lnTo>
                <a:lnTo>
                  <a:pt x="5295" y="2666"/>
                </a:lnTo>
                <a:lnTo>
                  <a:pt x="5257" y="685"/>
                </a:lnTo>
                <a:lnTo>
                  <a:pt x="2273" y="0"/>
                </a:lnTo>
                <a:close/>
              </a:path>
            </a:pathLst>
          </a:custGeom>
          <a:solidFill>
            <a:srgbClr val="544F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1" name="bk object 191"/>
          <p:cNvSpPr/>
          <p:nvPr/>
        </p:nvSpPr>
        <p:spPr>
          <a:xfrm>
            <a:off x="7476734" y="4847940"/>
            <a:ext cx="166459" cy="10104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2" name="bk object 192"/>
          <p:cNvSpPr/>
          <p:nvPr/>
        </p:nvSpPr>
        <p:spPr>
          <a:xfrm>
            <a:off x="7647441" y="4847939"/>
            <a:ext cx="157477" cy="10113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3" name="bk object 193"/>
          <p:cNvSpPr/>
          <p:nvPr/>
        </p:nvSpPr>
        <p:spPr>
          <a:xfrm>
            <a:off x="7620076" y="4976470"/>
            <a:ext cx="32403" cy="1896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4" name="bk object 194"/>
          <p:cNvSpPr/>
          <p:nvPr/>
        </p:nvSpPr>
        <p:spPr>
          <a:xfrm>
            <a:off x="7633631" y="4987835"/>
            <a:ext cx="18574" cy="3334"/>
          </a:xfrm>
          <a:custGeom>
            <a:avLst/>
            <a:gdLst/>
            <a:ahLst/>
            <a:cxnLst/>
            <a:rect l="l" t="t" r="r" b="b"/>
            <a:pathLst>
              <a:path w="24765" h="4445">
                <a:moveTo>
                  <a:pt x="8609" y="152"/>
                </a:moveTo>
                <a:lnTo>
                  <a:pt x="8457" y="331"/>
                </a:lnTo>
                <a:lnTo>
                  <a:pt x="11442" y="4051"/>
                </a:lnTo>
                <a:lnTo>
                  <a:pt x="11569" y="4178"/>
                </a:lnTo>
                <a:lnTo>
                  <a:pt x="11687" y="4013"/>
                </a:lnTo>
                <a:lnTo>
                  <a:pt x="11869" y="3848"/>
                </a:lnTo>
                <a:lnTo>
                  <a:pt x="11442" y="3848"/>
                </a:lnTo>
                <a:lnTo>
                  <a:pt x="8609" y="152"/>
                </a:lnTo>
                <a:close/>
              </a:path>
              <a:path w="24765" h="4445">
                <a:moveTo>
                  <a:pt x="8420" y="0"/>
                </a:moveTo>
                <a:lnTo>
                  <a:pt x="8305" y="152"/>
                </a:lnTo>
                <a:lnTo>
                  <a:pt x="6438" y="3898"/>
                </a:lnTo>
                <a:lnTo>
                  <a:pt x="6553" y="4051"/>
                </a:lnTo>
                <a:lnTo>
                  <a:pt x="6661" y="3898"/>
                </a:lnTo>
                <a:lnTo>
                  <a:pt x="8457" y="331"/>
                </a:lnTo>
                <a:lnTo>
                  <a:pt x="8343" y="190"/>
                </a:lnTo>
                <a:lnTo>
                  <a:pt x="8547" y="152"/>
                </a:lnTo>
                <a:lnTo>
                  <a:pt x="8420" y="0"/>
                </a:lnTo>
                <a:close/>
              </a:path>
              <a:path w="24765" h="4445">
                <a:moveTo>
                  <a:pt x="15932" y="152"/>
                </a:moveTo>
                <a:lnTo>
                  <a:pt x="15786" y="152"/>
                </a:lnTo>
                <a:lnTo>
                  <a:pt x="18084" y="4013"/>
                </a:lnTo>
                <a:lnTo>
                  <a:pt x="19240" y="3898"/>
                </a:lnTo>
                <a:lnTo>
                  <a:pt x="18249" y="3898"/>
                </a:lnTo>
                <a:lnTo>
                  <a:pt x="15932" y="152"/>
                </a:lnTo>
                <a:close/>
              </a:path>
              <a:path w="24765" h="4445">
                <a:moveTo>
                  <a:pt x="0" y="673"/>
                </a:moveTo>
                <a:lnTo>
                  <a:pt x="2133" y="1828"/>
                </a:lnTo>
                <a:lnTo>
                  <a:pt x="4330" y="2895"/>
                </a:lnTo>
                <a:lnTo>
                  <a:pt x="6325" y="3898"/>
                </a:lnTo>
                <a:lnTo>
                  <a:pt x="6345" y="3745"/>
                </a:lnTo>
                <a:lnTo>
                  <a:pt x="4406" y="2781"/>
                </a:lnTo>
                <a:lnTo>
                  <a:pt x="2222" y="1663"/>
                </a:lnTo>
                <a:lnTo>
                  <a:pt x="0" y="673"/>
                </a:lnTo>
                <a:close/>
              </a:path>
              <a:path w="24765" h="4445">
                <a:moveTo>
                  <a:pt x="24371" y="3175"/>
                </a:moveTo>
                <a:lnTo>
                  <a:pt x="23825" y="3251"/>
                </a:lnTo>
                <a:lnTo>
                  <a:pt x="23228" y="3378"/>
                </a:lnTo>
                <a:lnTo>
                  <a:pt x="21551" y="3454"/>
                </a:lnTo>
                <a:lnTo>
                  <a:pt x="19240" y="3771"/>
                </a:lnTo>
                <a:lnTo>
                  <a:pt x="18216" y="3845"/>
                </a:lnTo>
                <a:lnTo>
                  <a:pt x="19240" y="3898"/>
                </a:lnTo>
                <a:lnTo>
                  <a:pt x="21551" y="3568"/>
                </a:lnTo>
                <a:lnTo>
                  <a:pt x="23825" y="3378"/>
                </a:lnTo>
                <a:lnTo>
                  <a:pt x="24371" y="3175"/>
                </a:lnTo>
                <a:close/>
              </a:path>
              <a:path w="24765" h="4445">
                <a:moveTo>
                  <a:pt x="11561" y="3745"/>
                </a:moveTo>
                <a:close/>
              </a:path>
              <a:path w="24765" h="4445">
                <a:moveTo>
                  <a:pt x="15862" y="38"/>
                </a:moveTo>
                <a:lnTo>
                  <a:pt x="11764" y="3568"/>
                </a:lnTo>
                <a:lnTo>
                  <a:pt x="11645" y="3848"/>
                </a:lnTo>
                <a:lnTo>
                  <a:pt x="11869" y="3848"/>
                </a:lnTo>
                <a:lnTo>
                  <a:pt x="15745" y="331"/>
                </a:lnTo>
                <a:lnTo>
                  <a:pt x="15786" y="152"/>
                </a:lnTo>
                <a:lnTo>
                  <a:pt x="15932" y="152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5" name="bk object 195"/>
          <p:cNvSpPr/>
          <p:nvPr/>
        </p:nvSpPr>
        <p:spPr>
          <a:xfrm>
            <a:off x="7633628" y="4988338"/>
            <a:ext cx="18574" cy="7620"/>
          </a:xfrm>
          <a:custGeom>
            <a:avLst/>
            <a:gdLst/>
            <a:ahLst/>
            <a:cxnLst/>
            <a:rect l="l" t="t" r="r" b="b"/>
            <a:pathLst>
              <a:path w="24765" h="10159">
                <a:moveTo>
                  <a:pt x="0" y="0"/>
                </a:moveTo>
                <a:lnTo>
                  <a:pt x="1309" y="3784"/>
                </a:lnTo>
                <a:lnTo>
                  <a:pt x="2154" y="6121"/>
                </a:lnTo>
                <a:lnTo>
                  <a:pt x="3022" y="8635"/>
                </a:lnTo>
                <a:lnTo>
                  <a:pt x="19608" y="9715"/>
                </a:lnTo>
                <a:lnTo>
                  <a:pt x="19834" y="9347"/>
                </a:lnTo>
                <a:lnTo>
                  <a:pt x="19367" y="9347"/>
                </a:lnTo>
                <a:lnTo>
                  <a:pt x="11404" y="8750"/>
                </a:lnTo>
                <a:lnTo>
                  <a:pt x="4658" y="8394"/>
                </a:lnTo>
                <a:lnTo>
                  <a:pt x="3416" y="8394"/>
                </a:lnTo>
                <a:lnTo>
                  <a:pt x="3213" y="8318"/>
                </a:lnTo>
                <a:lnTo>
                  <a:pt x="3387" y="8318"/>
                </a:lnTo>
                <a:lnTo>
                  <a:pt x="2349" y="5613"/>
                </a:lnTo>
                <a:lnTo>
                  <a:pt x="0" y="0"/>
                </a:lnTo>
                <a:close/>
              </a:path>
              <a:path w="24765" h="10159">
                <a:moveTo>
                  <a:pt x="19374" y="9338"/>
                </a:moveTo>
                <a:close/>
              </a:path>
              <a:path w="24765" h="10159">
                <a:moveTo>
                  <a:pt x="24625" y="3174"/>
                </a:moveTo>
                <a:lnTo>
                  <a:pt x="24023" y="3784"/>
                </a:lnTo>
                <a:lnTo>
                  <a:pt x="19374" y="9338"/>
                </a:lnTo>
                <a:lnTo>
                  <a:pt x="19841" y="9338"/>
                </a:lnTo>
                <a:lnTo>
                  <a:pt x="22440" y="6121"/>
                </a:lnTo>
                <a:lnTo>
                  <a:pt x="23710" y="4381"/>
                </a:lnTo>
                <a:lnTo>
                  <a:pt x="24147" y="3733"/>
                </a:lnTo>
                <a:lnTo>
                  <a:pt x="24625" y="3174"/>
                </a:lnTo>
                <a:close/>
              </a:path>
              <a:path w="24765" h="10159">
                <a:moveTo>
                  <a:pt x="3213" y="8318"/>
                </a:moveTo>
                <a:lnTo>
                  <a:pt x="3416" y="8394"/>
                </a:lnTo>
                <a:lnTo>
                  <a:pt x="3213" y="8318"/>
                </a:lnTo>
                <a:close/>
              </a:path>
              <a:path w="24765" h="10159">
                <a:moveTo>
                  <a:pt x="3390" y="8327"/>
                </a:moveTo>
                <a:lnTo>
                  <a:pt x="4658" y="8394"/>
                </a:lnTo>
                <a:lnTo>
                  <a:pt x="3390" y="8327"/>
                </a:lnTo>
                <a:close/>
              </a:path>
              <a:path w="24765" h="10159">
                <a:moveTo>
                  <a:pt x="3387" y="8318"/>
                </a:moveTo>
                <a:lnTo>
                  <a:pt x="3213" y="8318"/>
                </a:lnTo>
                <a:lnTo>
                  <a:pt x="3390" y="8327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6" name="bk object 196"/>
          <p:cNvSpPr/>
          <p:nvPr/>
        </p:nvSpPr>
        <p:spPr>
          <a:xfrm>
            <a:off x="7637325" y="5013465"/>
            <a:ext cx="8119" cy="27479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7" name="bk object 197"/>
          <p:cNvSpPr/>
          <p:nvPr/>
        </p:nvSpPr>
        <p:spPr>
          <a:xfrm>
            <a:off x="7637323" y="5014388"/>
            <a:ext cx="8096" cy="26670"/>
          </a:xfrm>
          <a:custGeom>
            <a:avLst/>
            <a:gdLst/>
            <a:ahLst/>
            <a:cxnLst/>
            <a:rect l="l" t="t" r="r" b="b"/>
            <a:pathLst>
              <a:path w="10795" h="35559">
                <a:moveTo>
                  <a:pt x="5545" y="31978"/>
                </a:moveTo>
                <a:lnTo>
                  <a:pt x="5257" y="31978"/>
                </a:lnTo>
                <a:lnTo>
                  <a:pt x="6769" y="33413"/>
                </a:lnTo>
                <a:lnTo>
                  <a:pt x="8635" y="34455"/>
                </a:lnTo>
                <a:lnTo>
                  <a:pt x="10464" y="35407"/>
                </a:lnTo>
                <a:lnTo>
                  <a:pt x="8712" y="34404"/>
                </a:lnTo>
                <a:lnTo>
                  <a:pt x="6921" y="33261"/>
                </a:lnTo>
                <a:lnTo>
                  <a:pt x="5545" y="31978"/>
                </a:lnTo>
                <a:close/>
              </a:path>
              <a:path w="10795" h="35559">
                <a:moveTo>
                  <a:pt x="0" y="0"/>
                </a:moveTo>
                <a:lnTo>
                  <a:pt x="1041" y="914"/>
                </a:lnTo>
                <a:lnTo>
                  <a:pt x="1828" y="2032"/>
                </a:lnTo>
                <a:lnTo>
                  <a:pt x="2425" y="3340"/>
                </a:lnTo>
                <a:lnTo>
                  <a:pt x="3098" y="4533"/>
                </a:lnTo>
                <a:lnTo>
                  <a:pt x="3619" y="5803"/>
                </a:lnTo>
                <a:lnTo>
                  <a:pt x="4940" y="9829"/>
                </a:lnTo>
                <a:lnTo>
                  <a:pt x="5448" y="12446"/>
                </a:lnTo>
                <a:lnTo>
                  <a:pt x="5689" y="15316"/>
                </a:lnTo>
                <a:lnTo>
                  <a:pt x="6248" y="20802"/>
                </a:lnTo>
                <a:lnTo>
                  <a:pt x="5892" y="26416"/>
                </a:lnTo>
                <a:lnTo>
                  <a:pt x="5206" y="31978"/>
                </a:lnTo>
                <a:lnTo>
                  <a:pt x="5486" y="31978"/>
                </a:lnTo>
                <a:lnTo>
                  <a:pt x="5892" y="29197"/>
                </a:lnTo>
                <a:lnTo>
                  <a:pt x="6248" y="26416"/>
                </a:lnTo>
                <a:lnTo>
                  <a:pt x="6489" y="20802"/>
                </a:lnTo>
                <a:lnTo>
                  <a:pt x="6489" y="18021"/>
                </a:lnTo>
                <a:lnTo>
                  <a:pt x="6134" y="15240"/>
                </a:lnTo>
                <a:lnTo>
                  <a:pt x="5803" y="12407"/>
                </a:lnTo>
                <a:lnTo>
                  <a:pt x="5295" y="9626"/>
                </a:lnTo>
                <a:lnTo>
                  <a:pt x="3416" y="4381"/>
                </a:lnTo>
                <a:lnTo>
                  <a:pt x="2108" y="1790"/>
                </a:lnTo>
                <a:lnTo>
                  <a:pt x="0" y="0"/>
                </a:lnTo>
                <a:close/>
              </a:path>
              <a:path w="10795" h="35559">
                <a:moveTo>
                  <a:pt x="5493" y="31930"/>
                </a:moveTo>
                <a:close/>
              </a:path>
              <a:path w="10795" h="35559">
                <a:moveTo>
                  <a:pt x="5503" y="31864"/>
                </a:move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8" name="bk object 198"/>
          <p:cNvSpPr/>
          <p:nvPr/>
        </p:nvSpPr>
        <p:spPr>
          <a:xfrm>
            <a:off x="7637323" y="5013396"/>
            <a:ext cx="8573" cy="27623"/>
          </a:xfrm>
          <a:custGeom>
            <a:avLst/>
            <a:gdLst/>
            <a:ahLst/>
            <a:cxnLst/>
            <a:rect l="l" t="t" r="r" b="b"/>
            <a:pathLst>
              <a:path w="11429" h="36829">
                <a:moveTo>
                  <a:pt x="2311" y="127"/>
                </a:moveTo>
                <a:lnTo>
                  <a:pt x="2032" y="127"/>
                </a:lnTo>
                <a:lnTo>
                  <a:pt x="2501" y="406"/>
                </a:lnTo>
                <a:lnTo>
                  <a:pt x="2667" y="647"/>
                </a:lnTo>
                <a:lnTo>
                  <a:pt x="4610" y="3073"/>
                </a:lnTo>
                <a:lnTo>
                  <a:pt x="6362" y="5702"/>
                </a:lnTo>
                <a:lnTo>
                  <a:pt x="7670" y="8636"/>
                </a:lnTo>
                <a:lnTo>
                  <a:pt x="9067" y="11468"/>
                </a:lnTo>
                <a:lnTo>
                  <a:pt x="9944" y="14528"/>
                </a:lnTo>
                <a:lnTo>
                  <a:pt x="10464" y="17716"/>
                </a:lnTo>
                <a:lnTo>
                  <a:pt x="10896" y="20891"/>
                </a:lnTo>
                <a:lnTo>
                  <a:pt x="10820" y="27178"/>
                </a:lnTo>
                <a:lnTo>
                  <a:pt x="10464" y="33578"/>
                </a:lnTo>
                <a:lnTo>
                  <a:pt x="10464" y="36728"/>
                </a:lnTo>
                <a:lnTo>
                  <a:pt x="10502" y="33578"/>
                </a:lnTo>
                <a:lnTo>
                  <a:pt x="10820" y="30365"/>
                </a:lnTo>
                <a:lnTo>
                  <a:pt x="10934" y="27178"/>
                </a:lnTo>
                <a:lnTo>
                  <a:pt x="11137" y="24079"/>
                </a:lnTo>
                <a:lnTo>
                  <a:pt x="11137" y="20891"/>
                </a:lnTo>
                <a:lnTo>
                  <a:pt x="10655" y="17716"/>
                </a:lnTo>
                <a:lnTo>
                  <a:pt x="10261" y="14528"/>
                </a:lnTo>
                <a:lnTo>
                  <a:pt x="9271" y="11379"/>
                </a:lnTo>
                <a:lnTo>
                  <a:pt x="6477" y="5651"/>
                </a:lnTo>
                <a:lnTo>
                  <a:pt x="4813" y="2946"/>
                </a:lnTo>
                <a:lnTo>
                  <a:pt x="2781" y="520"/>
                </a:lnTo>
                <a:lnTo>
                  <a:pt x="2311" y="127"/>
                </a:lnTo>
                <a:close/>
              </a:path>
              <a:path w="11429" h="36829">
                <a:moveTo>
                  <a:pt x="1714" y="0"/>
                </a:moveTo>
                <a:lnTo>
                  <a:pt x="1193" y="127"/>
                </a:lnTo>
                <a:lnTo>
                  <a:pt x="673" y="406"/>
                </a:lnTo>
                <a:lnTo>
                  <a:pt x="279" y="838"/>
                </a:lnTo>
                <a:lnTo>
                  <a:pt x="0" y="1320"/>
                </a:lnTo>
                <a:lnTo>
                  <a:pt x="317" y="838"/>
                </a:lnTo>
                <a:lnTo>
                  <a:pt x="711" y="406"/>
                </a:lnTo>
                <a:lnTo>
                  <a:pt x="1231" y="203"/>
                </a:lnTo>
                <a:lnTo>
                  <a:pt x="1714" y="50"/>
                </a:lnTo>
                <a:close/>
              </a:path>
              <a:path w="11429" h="36829">
                <a:moveTo>
                  <a:pt x="1841" y="50"/>
                </a:moveTo>
                <a:lnTo>
                  <a:pt x="2032" y="127"/>
                </a:lnTo>
                <a:lnTo>
                  <a:pt x="1841" y="5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9" name="bk object 199"/>
          <p:cNvSpPr/>
          <p:nvPr/>
        </p:nvSpPr>
        <p:spPr>
          <a:xfrm>
            <a:off x="7644308" y="5011435"/>
            <a:ext cx="12944" cy="16202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0" name="bk object 200"/>
          <p:cNvSpPr/>
          <p:nvPr/>
        </p:nvSpPr>
        <p:spPr>
          <a:xfrm>
            <a:off x="7644306" y="5011435"/>
            <a:ext cx="13335" cy="16669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7259" y="0"/>
                </a:moveTo>
                <a:lnTo>
                  <a:pt x="13004" y="2298"/>
                </a:lnTo>
                <a:lnTo>
                  <a:pt x="10908" y="3733"/>
                </a:lnTo>
                <a:lnTo>
                  <a:pt x="8991" y="5003"/>
                </a:lnTo>
                <a:lnTo>
                  <a:pt x="7010" y="6362"/>
                </a:lnTo>
                <a:lnTo>
                  <a:pt x="5537" y="8318"/>
                </a:lnTo>
                <a:lnTo>
                  <a:pt x="3949" y="10185"/>
                </a:lnTo>
                <a:lnTo>
                  <a:pt x="3003" y="12534"/>
                </a:lnTo>
                <a:lnTo>
                  <a:pt x="1322" y="17068"/>
                </a:lnTo>
                <a:lnTo>
                  <a:pt x="711" y="19367"/>
                </a:lnTo>
                <a:lnTo>
                  <a:pt x="0" y="21602"/>
                </a:lnTo>
                <a:lnTo>
                  <a:pt x="774" y="19329"/>
                </a:lnTo>
                <a:lnTo>
                  <a:pt x="1544" y="16979"/>
                </a:lnTo>
                <a:lnTo>
                  <a:pt x="2349" y="14795"/>
                </a:lnTo>
                <a:lnTo>
                  <a:pt x="15113" y="1231"/>
                </a:lnTo>
                <a:lnTo>
                  <a:pt x="17259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1" name="bk object 201"/>
          <p:cNvSpPr/>
          <p:nvPr/>
        </p:nvSpPr>
        <p:spPr>
          <a:xfrm>
            <a:off x="7644308" y="5011434"/>
            <a:ext cx="13335" cy="16669"/>
          </a:xfrm>
          <a:custGeom>
            <a:avLst/>
            <a:gdLst/>
            <a:ahLst/>
            <a:cxnLst/>
            <a:rect l="l" t="t" r="r" b="b"/>
            <a:pathLst>
              <a:path w="17779" h="22225">
                <a:moveTo>
                  <a:pt x="17259" y="0"/>
                </a:moveTo>
                <a:lnTo>
                  <a:pt x="16125" y="4927"/>
                </a:lnTo>
                <a:lnTo>
                  <a:pt x="15223" y="7315"/>
                </a:lnTo>
                <a:lnTo>
                  <a:pt x="14374" y="9664"/>
                </a:lnTo>
                <a:lnTo>
                  <a:pt x="13487" y="11734"/>
                </a:lnTo>
                <a:lnTo>
                  <a:pt x="10655" y="15747"/>
                </a:lnTo>
                <a:lnTo>
                  <a:pt x="8864" y="17538"/>
                </a:lnTo>
                <a:lnTo>
                  <a:pt x="6794" y="18732"/>
                </a:lnTo>
                <a:lnTo>
                  <a:pt x="4737" y="20129"/>
                </a:lnTo>
                <a:lnTo>
                  <a:pt x="2387" y="20802"/>
                </a:lnTo>
                <a:lnTo>
                  <a:pt x="0" y="21602"/>
                </a:lnTo>
                <a:lnTo>
                  <a:pt x="1193" y="21323"/>
                </a:lnTo>
                <a:lnTo>
                  <a:pt x="2387" y="20954"/>
                </a:lnTo>
                <a:lnTo>
                  <a:pt x="3581" y="20688"/>
                </a:lnTo>
                <a:lnTo>
                  <a:pt x="15684" y="7162"/>
                </a:lnTo>
                <a:lnTo>
                  <a:pt x="16447" y="4851"/>
                </a:lnTo>
                <a:lnTo>
                  <a:pt x="16877" y="2387"/>
                </a:lnTo>
                <a:lnTo>
                  <a:pt x="17259" y="0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2" name="bk object 202"/>
          <p:cNvSpPr/>
          <p:nvPr/>
        </p:nvSpPr>
        <p:spPr>
          <a:xfrm>
            <a:off x="7626820" y="5015817"/>
            <a:ext cx="16373" cy="14678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3" name="bk object 203"/>
          <p:cNvSpPr/>
          <p:nvPr/>
        </p:nvSpPr>
        <p:spPr>
          <a:xfrm>
            <a:off x="7626825" y="5015820"/>
            <a:ext cx="16669" cy="14764"/>
          </a:xfrm>
          <a:custGeom>
            <a:avLst/>
            <a:gdLst/>
            <a:ahLst/>
            <a:cxnLst/>
            <a:rect l="l" t="t" r="r" b="b"/>
            <a:pathLst>
              <a:path w="22225" h="19684">
                <a:moveTo>
                  <a:pt x="0" y="0"/>
                </a:moveTo>
                <a:lnTo>
                  <a:pt x="20599" y="17348"/>
                </a:lnTo>
                <a:lnTo>
                  <a:pt x="21831" y="19570"/>
                </a:lnTo>
                <a:lnTo>
                  <a:pt x="2425" y="787"/>
                </a:lnTo>
                <a:lnTo>
                  <a:pt x="0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4" name="bk object 204"/>
          <p:cNvSpPr/>
          <p:nvPr/>
        </p:nvSpPr>
        <p:spPr>
          <a:xfrm>
            <a:off x="7626823" y="5015820"/>
            <a:ext cx="16669" cy="14764"/>
          </a:xfrm>
          <a:custGeom>
            <a:avLst/>
            <a:gdLst/>
            <a:ahLst/>
            <a:cxnLst/>
            <a:rect l="l" t="t" r="r" b="b"/>
            <a:pathLst>
              <a:path w="22225" h="19684">
                <a:moveTo>
                  <a:pt x="0" y="0"/>
                </a:moveTo>
                <a:lnTo>
                  <a:pt x="21831" y="19570"/>
                </a:lnTo>
                <a:lnTo>
                  <a:pt x="16548" y="18859"/>
                </a:lnTo>
                <a:lnTo>
                  <a:pt x="14198" y="17856"/>
                </a:lnTo>
                <a:lnTo>
                  <a:pt x="952" y="2425"/>
                </a:lnTo>
                <a:lnTo>
                  <a:pt x="0" y="0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5" name="bk object 205"/>
          <p:cNvSpPr/>
          <p:nvPr/>
        </p:nvSpPr>
        <p:spPr>
          <a:xfrm>
            <a:off x="7631449" y="4990795"/>
            <a:ext cx="18107" cy="26822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6" name="bk object 206"/>
          <p:cNvSpPr/>
          <p:nvPr/>
        </p:nvSpPr>
        <p:spPr>
          <a:xfrm>
            <a:off x="7642096" y="4995018"/>
            <a:ext cx="12859" cy="21907"/>
          </a:xfrm>
          <a:custGeom>
            <a:avLst/>
            <a:gdLst/>
            <a:ahLst/>
            <a:cxnLst/>
            <a:rect l="l" t="t" r="r" b="b"/>
            <a:pathLst>
              <a:path w="17145" h="29209">
                <a:moveTo>
                  <a:pt x="15555" y="5330"/>
                </a:moveTo>
                <a:lnTo>
                  <a:pt x="16548" y="11468"/>
                </a:lnTo>
                <a:lnTo>
                  <a:pt x="16040" y="14795"/>
                </a:lnTo>
                <a:lnTo>
                  <a:pt x="13766" y="20891"/>
                </a:lnTo>
                <a:lnTo>
                  <a:pt x="0" y="28968"/>
                </a:lnTo>
                <a:lnTo>
                  <a:pt x="3175" y="28651"/>
                </a:lnTo>
                <a:lnTo>
                  <a:pt x="6489" y="27571"/>
                </a:lnTo>
                <a:lnTo>
                  <a:pt x="9232" y="25704"/>
                </a:lnTo>
                <a:lnTo>
                  <a:pt x="12014" y="23914"/>
                </a:lnTo>
                <a:lnTo>
                  <a:pt x="16789" y="11544"/>
                </a:lnTo>
                <a:lnTo>
                  <a:pt x="16713" y="9880"/>
                </a:lnTo>
                <a:lnTo>
                  <a:pt x="16433" y="8242"/>
                </a:lnTo>
                <a:lnTo>
                  <a:pt x="16116" y="6565"/>
                </a:lnTo>
                <a:lnTo>
                  <a:pt x="15555" y="5330"/>
                </a:lnTo>
                <a:close/>
              </a:path>
              <a:path w="17145" h="29209">
                <a:moveTo>
                  <a:pt x="13217" y="1686"/>
                </a:moveTo>
                <a:lnTo>
                  <a:pt x="13728" y="2235"/>
                </a:lnTo>
                <a:lnTo>
                  <a:pt x="15430" y="5054"/>
                </a:lnTo>
                <a:lnTo>
                  <a:pt x="15555" y="5330"/>
                </a:lnTo>
                <a:lnTo>
                  <a:pt x="15489" y="5054"/>
                </a:lnTo>
                <a:lnTo>
                  <a:pt x="13728" y="2108"/>
                </a:lnTo>
                <a:lnTo>
                  <a:pt x="13217" y="1686"/>
                </a:lnTo>
                <a:close/>
              </a:path>
              <a:path w="17145" h="29209">
                <a:moveTo>
                  <a:pt x="11176" y="0"/>
                </a:moveTo>
                <a:lnTo>
                  <a:pt x="13217" y="1686"/>
                </a:lnTo>
                <a:lnTo>
                  <a:pt x="12534" y="952"/>
                </a:lnTo>
                <a:lnTo>
                  <a:pt x="11176" y="0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7" name="bk object 207"/>
          <p:cNvSpPr/>
          <p:nvPr/>
        </p:nvSpPr>
        <p:spPr>
          <a:xfrm>
            <a:off x="7642089" y="4990872"/>
            <a:ext cx="12868" cy="25879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8" name="bk object 208"/>
          <p:cNvSpPr/>
          <p:nvPr/>
        </p:nvSpPr>
        <p:spPr>
          <a:xfrm>
            <a:off x="7642096" y="4990872"/>
            <a:ext cx="6191" cy="26194"/>
          </a:xfrm>
          <a:custGeom>
            <a:avLst/>
            <a:gdLst/>
            <a:ahLst/>
            <a:cxnLst/>
            <a:rect l="l" t="t" r="r" b="b"/>
            <a:pathLst>
              <a:path w="8254" h="34925">
                <a:moveTo>
                  <a:pt x="0" y="0"/>
                </a:moveTo>
                <a:lnTo>
                  <a:pt x="1435" y="914"/>
                </a:lnTo>
                <a:lnTo>
                  <a:pt x="2501" y="2032"/>
                </a:lnTo>
                <a:lnTo>
                  <a:pt x="3505" y="3352"/>
                </a:lnTo>
                <a:lnTo>
                  <a:pt x="4533" y="4660"/>
                </a:lnTo>
                <a:lnTo>
                  <a:pt x="5334" y="6083"/>
                </a:lnTo>
                <a:lnTo>
                  <a:pt x="7200" y="10668"/>
                </a:lnTo>
                <a:lnTo>
                  <a:pt x="7665" y="13881"/>
                </a:lnTo>
                <a:lnTo>
                  <a:pt x="7607" y="17233"/>
                </a:lnTo>
                <a:lnTo>
                  <a:pt x="0" y="34493"/>
                </a:lnTo>
                <a:lnTo>
                  <a:pt x="1473" y="33782"/>
                </a:lnTo>
                <a:lnTo>
                  <a:pt x="7886" y="17233"/>
                </a:lnTo>
                <a:lnTo>
                  <a:pt x="7886" y="13881"/>
                </a:lnTo>
                <a:lnTo>
                  <a:pt x="7365" y="10629"/>
                </a:lnTo>
                <a:lnTo>
                  <a:pt x="6083" y="7594"/>
                </a:lnTo>
                <a:lnTo>
                  <a:pt x="4851" y="4533"/>
                </a:lnTo>
                <a:lnTo>
                  <a:pt x="2794" y="1752"/>
                </a:lnTo>
                <a:lnTo>
                  <a:pt x="0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9" name="bk object 209"/>
          <p:cNvSpPr/>
          <p:nvPr/>
        </p:nvSpPr>
        <p:spPr>
          <a:xfrm>
            <a:off x="7627833" y="4992637"/>
            <a:ext cx="12859" cy="24288"/>
          </a:xfrm>
          <a:custGeom>
            <a:avLst/>
            <a:gdLst/>
            <a:ahLst/>
            <a:cxnLst/>
            <a:rect l="l" t="t" r="r" b="b"/>
            <a:pathLst>
              <a:path w="17145" h="32384">
                <a:moveTo>
                  <a:pt x="3890" y="4380"/>
                </a:moveTo>
                <a:lnTo>
                  <a:pt x="2946" y="5410"/>
                </a:lnTo>
                <a:lnTo>
                  <a:pt x="203" y="10452"/>
                </a:lnTo>
                <a:lnTo>
                  <a:pt x="0" y="14554"/>
                </a:lnTo>
                <a:lnTo>
                  <a:pt x="1676" y="21958"/>
                </a:lnTo>
                <a:lnTo>
                  <a:pt x="3619" y="25539"/>
                </a:lnTo>
                <a:lnTo>
                  <a:pt x="9626" y="30391"/>
                </a:lnTo>
                <a:lnTo>
                  <a:pt x="13334" y="31788"/>
                </a:lnTo>
                <a:lnTo>
                  <a:pt x="17106" y="32143"/>
                </a:lnTo>
                <a:lnTo>
                  <a:pt x="15163" y="31902"/>
                </a:lnTo>
                <a:lnTo>
                  <a:pt x="13373" y="31381"/>
                </a:lnTo>
                <a:lnTo>
                  <a:pt x="11658" y="30581"/>
                </a:lnTo>
                <a:lnTo>
                  <a:pt x="9867" y="29870"/>
                </a:lnTo>
                <a:lnTo>
                  <a:pt x="8318" y="28879"/>
                </a:lnTo>
                <a:lnTo>
                  <a:pt x="634" y="14478"/>
                </a:lnTo>
                <a:lnTo>
                  <a:pt x="1041" y="10693"/>
                </a:lnTo>
                <a:lnTo>
                  <a:pt x="1511" y="8902"/>
                </a:lnTo>
                <a:lnTo>
                  <a:pt x="2425" y="7277"/>
                </a:lnTo>
                <a:lnTo>
                  <a:pt x="3890" y="4380"/>
                </a:lnTo>
                <a:close/>
              </a:path>
              <a:path w="17145" h="32384">
                <a:moveTo>
                  <a:pt x="8398" y="1034"/>
                </a:moveTo>
                <a:lnTo>
                  <a:pt x="7315" y="1511"/>
                </a:lnTo>
                <a:lnTo>
                  <a:pt x="4140" y="3886"/>
                </a:lnTo>
                <a:lnTo>
                  <a:pt x="3890" y="4380"/>
                </a:lnTo>
                <a:lnTo>
                  <a:pt x="4343" y="3886"/>
                </a:lnTo>
                <a:lnTo>
                  <a:pt x="7315" y="1587"/>
                </a:lnTo>
                <a:lnTo>
                  <a:pt x="8398" y="1034"/>
                </a:lnTo>
                <a:close/>
              </a:path>
              <a:path w="17145" h="32384">
                <a:moveTo>
                  <a:pt x="10744" y="0"/>
                </a:moveTo>
                <a:lnTo>
                  <a:pt x="9029" y="711"/>
                </a:lnTo>
                <a:lnTo>
                  <a:pt x="8398" y="1034"/>
                </a:lnTo>
                <a:lnTo>
                  <a:pt x="10744" y="0"/>
                </a:lnTo>
                <a:close/>
              </a:path>
            </a:pathLst>
          </a:custGeom>
          <a:solidFill>
            <a:srgbClr val="7B4A2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0" name="bk object 210"/>
          <p:cNvSpPr/>
          <p:nvPr/>
        </p:nvSpPr>
        <p:spPr>
          <a:xfrm>
            <a:off x="7627839" y="4990872"/>
            <a:ext cx="12821" cy="25879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1" name="bk object 211"/>
          <p:cNvSpPr/>
          <p:nvPr/>
        </p:nvSpPr>
        <p:spPr>
          <a:xfrm>
            <a:off x="7634758" y="4990872"/>
            <a:ext cx="6191" cy="26194"/>
          </a:xfrm>
          <a:custGeom>
            <a:avLst/>
            <a:gdLst/>
            <a:ahLst/>
            <a:cxnLst/>
            <a:rect l="l" t="t" r="r" b="b"/>
            <a:pathLst>
              <a:path w="8254" h="34925">
                <a:moveTo>
                  <a:pt x="7874" y="0"/>
                </a:moveTo>
                <a:lnTo>
                  <a:pt x="0" y="13881"/>
                </a:lnTo>
                <a:lnTo>
                  <a:pt x="76" y="20574"/>
                </a:lnTo>
                <a:lnTo>
                  <a:pt x="7874" y="34493"/>
                </a:lnTo>
                <a:lnTo>
                  <a:pt x="6324" y="33743"/>
                </a:lnTo>
                <a:lnTo>
                  <a:pt x="5130" y="32512"/>
                </a:lnTo>
                <a:lnTo>
                  <a:pt x="4216" y="31153"/>
                </a:lnTo>
                <a:lnTo>
                  <a:pt x="3225" y="29959"/>
                </a:lnTo>
                <a:lnTo>
                  <a:pt x="2425" y="28448"/>
                </a:lnTo>
                <a:lnTo>
                  <a:pt x="723" y="23876"/>
                </a:lnTo>
                <a:lnTo>
                  <a:pt x="317" y="20574"/>
                </a:lnTo>
                <a:lnTo>
                  <a:pt x="244" y="13881"/>
                </a:lnTo>
                <a:lnTo>
                  <a:pt x="650" y="10629"/>
                </a:lnTo>
                <a:lnTo>
                  <a:pt x="2463" y="6083"/>
                </a:lnTo>
                <a:lnTo>
                  <a:pt x="3263" y="4660"/>
                </a:lnTo>
                <a:lnTo>
                  <a:pt x="4292" y="3352"/>
                </a:lnTo>
                <a:lnTo>
                  <a:pt x="5295" y="2032"/>
                </a:lnTo>
                <a:lnTo>
                  <a:pt x="6451" y="914"/>
                </a:lnTo>
                <a:lnTo>
                  <a:pt x="7874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2" name="bk object 212"/>
          <p:cNvSpPr/>
          <p:nvPr/>
        </p:nvSpPr>
        <p:spPr>
          <a:xfrm>
            <a:off x="7628763" y="4990755"/>
            <a:ext cx="25241" cy="9049"/>
          </a:xfrm>
          <a:custGeom>
            <a:avLst/>
            <a:gdLst/>
            <a:ahLst/>
            <a:cxnLst/>
            <a:rect l="l" t="t" r="r" b="b"/>
            <a:pathLst>
              <a:path w="33654" h="12065">
                <a:moveTo>
                  <a:pt x="20866" y="279"/>
                </a:moveTo>
                <a:lnTo>
                  <a:pt x="20281" y="279"/>
                </a:lnTo>
                <a:lnTo>
                  <a:pt x="23952" y="1511"/>
                </a:lnTo>
                <a:lnTo>
                  <a:pt x="26885" y="3505"/>
                </a:lnTo>
                <a:lnTo>
                  <a:pt x="33413" y="11772"/>
                </a:lnTo>
                <a:lnTo>
                  <a:pt x="33172" y="9982"/>
                </a:lnTo>
                <a:lnTo>
                  <a:pt x="26974" y="3340"/>
                </a:lnTo>
                <a:lnTo>
                  <a:pt x="23952" y="1308"/>
                </a:lnTo>
                <a:lnTo>
                  <a:pt x="20866" y="279"/>
                </a:lnTo>
                <a:close/>
              </a:path>
              <a:path w="33654" h="12065">
                <a:moveTo>
                  <a:pt x="16700" y="0"/>
                </a:moveTo>
                <a:lnTo>
                  <a:pt x="0" y="11658"/>
                </a:lnTo>
                <a:lnTo>
                  <a:pt x="635" y="9982"/>
                </a:lnTo>
                <a:lnTo>
                  <a:pt x="1473" y="8509"/>
                </a:lnTo>
                <a:lnTo>
                  <a:pt x="20281" y="279"/>
                </a:lnTo>
                <a:lnTo>
                  <a:pt x="20866" y="279"/>
                </a:lnTo>
                <a:lnTo>
                  <a:pt x="20370" y="114"/>
                </a:lnTo>
                <a:lnTo>
                  <a:pt x="16700" y="0"/>
                </a:lnTo>
                <a:close/>
              </a:path>
            </a:pathLst>
          </a:custGeom>
          <a:solidFill>
            <a:srgbClr val="DFD8A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3" name="bk object 213"/>
          <p:cNvSpPr/>
          <p:nvPr/>
        </p:nvSpPr>
        <p:spPr>
          <a:xfrm>
            <a:off x="7657252" y="4998624"/>
            <a:ext cx="49807" cy="43500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4" name="bk object 214"/>
          <p:cNvSpPr/>
          <p:nvPr/>
        </p:nvSpPr>
        <p:spPr>
          <a:xfrm>
            <a:off x="7666608" y="5018025"/>
            <a:ext cx="12383" cy="21907"/>
          </a:xfrm>
          <a:custGeom>
            <a:avLst/>
            <a:gdLst/>
            <a:ahLst/>
            <a:cxnLst/>
            <a:rect l="l" t="t" r="r" b="b"/>
            <a:pathLst>
              <a:path w="16509" h="29209">
                <a:moveTo>
                  <a:pt x="7058" y="0"/>
                </a:moveTo>
                <a:lnTo>
                  <a:pt x="5749" y="685"/>
                </a:lnTo>
                <a:lnTo>
                  <a:pt x="3921" y="2070"/>
                </a:lnTo>
                <a:lnTo>
                  <a:pt x="3565" y="2311"/>
                </a:lnTo>
                <a:lnTo>
                  <a:pt x="0" y="12534"/>
                </a:lnTo>
                <a:lnTo>
                  <a:pt x="98" y="13322"/>
                </a:lnTo>
                <a:lnTo>
                  <a:pt x="504" y="15913"/>
                </a:lnTo>
                <a:lnTo>
                  <a:pt x="1889" y="18097"/>
                </a:lnTo>
                <a:lnTo>
                  <a:pt x="2576" y="20726"/>
                </a:lnTo>
                <a:lnTo>
                  <a:pt x="2892" y="21564"/>
                </a:lnTo>
                <a:lnTo>
                  <a:pt x="3044" y="22479"/>
                </a:lnTo>
                <a:lnTo>
                  <a:pt x="3159" y="23990"/>
                </a:lnTo>
                <a:lnTo>
                  <a:pt x="3286" y="24701"/>
                </a:lnTo>
                <a:lnTo>
                  <a:pt x="3353" y="25628"/>
                </a:lnTo>
                <a:lnTo>
                  <a:pt x="3476" y="26733"/>
                </a:lnTo>
                <a:lnTo>
                  <a:pt x="3679" y="27216"/>
                </a:lnTo>
                <a:lnTo>
                  <a:pt x="3717" y="27609"/>
                </a:lnTo>
                <a:lnTo>
                  <a:pt x="3844" y="27813"/>
                </a:lnTo>
                <a:lnTo>
                  <a:pt x="5153" y="29197"/>
                </a:lnTo>
                <a:lnTo>
                  <a:pt x="7858" y="27216"/>
                </a:lnTo>
                <a:lnTo>
                  <a:pt x="8848" y="26619"/>
                </a:lnTo>
                <a:lnTo>
                  <a:pt x="9293" y="26225"/>
                </a:lnTo>
                <a:lnTo>
                  <a:pt x="9725" y="25933"/>
                </a:lnTo>
                <a:lnTo>
                  <a:pt x="10118" y="25628"/>
                </a:lnTo>
                <a:lnTo>
                  <a:pt x="10321" y="25501"/>
                </a:lnTo>
                <a:lnTo>
                  <a:pt x="11210" y="24701"/>
                </a:lnTo>
                <a:lnTo>
                  <a:pt x="11566" y="24345"/>
                </a:lnTo>
                <a:lnTo>
                  <a:pt x="11884" y="23990"/>
                </a:lnTo>
                <a:lnTo>
                  <a:pt x="12595" y="23317"/>
                </a:lnTo>
                <a:lnTo>
                  <a:pt x="13245" y="22479"/>
                </a:lnTo>
                <a:lnTo>
                  <a:pt x="13712" y="21805"/>
                </a:lnTo>
                <a:lnTo>
                  <a:pt x="13992" y="21285"/>
                </a:lnTo>
                <a:lnTo>
                  <a:pt x="14398" y="20688"/>
                </a:lnTo>
                <a:lnTo>
                  <a:pt x="14576" y="20129"/>
                </a:lnTo>
                <a:lnTo>
                  <a:pt x="14982" y="19418"/>
                </a:lnTo>
                <a:lnTo>
                  <a:pt x="15097" y="18618"/>
                </a:lnTo>
                <a:lnTo>
                  <a:pt x="15376" y="17907"/>
                </a:lnTo>
                <a:lnTo>
                  <a:pt x="15973" y="16598"/>
                </a:lnTo>
                <a:lnTo>
                  <a:pt x="16100" y="14401"/>
                </a:lnTo>
                <a:lnTo>
                  <a:pt x="16370" y="13322"/>
                </a:lnTo>
                <a:lnTo>
                  <a:pt x="16494" y="11938"/>
                </a:lnTo>
                <a:lnTo>
                  <a:pt x="16379" y="8229"/>
                </a:lnTo>
                <a:lnTo>
                  <a:pt x="16290" y="6959"/>
                </a:lnTo>
                <a:lnTo>
                  <a:pt x="16100" y="5854"/>
                </a:lnTo>
                <a:lnTo>
                  <a:pt x="15782" y="4889"/>
                </a:lnTo>
                <a:lnTo>
                  <a:pt x="15541" y="3746"/>
                </a:lnTo>
                <a:lnTo>
                  <a:pt x="10321" y="241"/>
                </a:lnTo>
                <a:lnTo>
                  <a:pt x="10080" y="127"/>
                </a:lnTo>
                <a:lnTo>
                  <a:pt x="7058" y="0"/>
                </a:lnTo>
                <a:close/>
              </a:path>
            </a:pathLst>
          </a:custGeom>
          <a:solidFill>
            <a:srgbClr val="D33F2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5" name="bk object 215"/>
          <p:cNvSpPr/>
          <p:nvPr/>
        </p:nvSpPr>
        <p:spPr>
          <a:xfrm>
            <a:off x="7647192" y="5018027"/>
            <a:ext cx="31760" cy="25479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6" name="bk object 216"/>
          <p:cNvSpPr/>
          <p:nvPr/>
        </p:nvSpPr>
        <p:spPr>
          <a:xfrm>
            <a:off x="7652875" y="5034257"/>
            <a:ext cx="2858" cy="2381"/>
          </a:xfrm>
          <a:custGeom>
            <a:avLst/>
            <a:gdLst/>
            <a:ahLst/>
            <a:cxnLst/>
            <a:rect l="l" t="t" r="r" b="b"/>
            <a:pathLst>
              <a:path w="3809" h="3175">
                <a:moveTo>
                  <a:pt x="2057" y="0"/>
                </a:moveTo>
                <a:lnTo>
                  <a:pt x="1739" y="165"/>
                </a:lnTo>
                <a:lnTo>
                  <a:pt x="1422" y="914"/>
                </a:lnTo>
                <a:lnTo>
                  <a:pt x="673" y="914"/>
                </a:lnTo>
                <a:lnTo>
                  <a:pt x="0" y="1358"/>
                </a:lnTo>
                <a:lnTo>
                  <a:pt x="152" y="1473"/>
                </a:lnTo>
                <a:lnTo>
                  <a:pt x="1219" y="1638"/>
                </a:lnTo>
                <a:lnTo>
                  <a:pt x="1135" y="1790"/>
                </a:lnTo>
                <a:lnTo>
                  <a:pt x="1028" y="3136"/>
                </a:lnTo>
                <a:lnTo>
                  <a:pt x="1346" y="2197"/>
                </a:lnTo>
                <a:lnTo>
                  <a:pt x="2057" y="2108"/>
                </a:lnTo>
                <a:lnTo>
                  <a:pt x="2768" y="1955"/>
                </a:lnTo>
                <a:lnTo>
                  <a:pt x="3337" y="1955"/>
                </a:lnTo>
                <a:lnTo>
                  <a:pt x="3378" y="1790"/>
                </a:lnTo>
                <a:lnTo>
                  <a:pt x="2768" y="1270"/>
                </a:lnTo>
                <a:lnTo>
                  <a:pt x="3251" y="965"/>
                </a:lnTo>
                <a:lnTo>
                  <a:pt x="3771" y="749"/>
                </a:lnTo>
                <a:lnTo>
                  <a:pt x="2425" y="723"/>
                </a:lnTo>
                <a:lnTo>
                  <a:pt x="2057" y="0"/>
                </a:lnTo>
                <a:close/>
              </a:path>
              <a:path w="3809" h="3175">
                <a:moveTo>
                  <a:pt x="3337" y="1955"/>
                </a:moveTo>
                <a:lnTo>
                  <a:pt x="2768" y="1955"/>
                </a:lnTo>
                <a:lnTo>
                  <a:pt x="3136" y="2514"/>
                </a:lnTo>
                <a:lnTo>
                  <a:pt x="3251" y="2311"/>
                </a:lnTo>
                <a:lnTo>
                  <a:pt x="3337" y="1955"/>
                </a:lnTo>
                <a:close/>
              </a:path>
              <a:path w="3809" h="3175">
                <a:moveTo>
                  <a:pt x="3047" y="406"/>
                </a:moveTo>
                <a:lnTo>
                  <a:pt x="2425" y="723"/>
                </a:lnTo>
                <a:lnTo>
                  <a:pt x="3718" y="723"/>
                </a:lnTo>
                <a:lnTo>
                  <a:pt x="3047" y="406"/>
                </a:lnTo>
                <a:close/>
              </a:path>
            </a:pathLst>
          </a:custGeom>
          <a:solidFill>
            <a:srgbClr val="265C2D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7" name="bk object 217"/>
          <p:cNvSpPr/>
          <p:nvPr/>
        </p:nvSpPr>
        <p:spPr>
          <a:xfrm>
            <a:off x="7620524" y="4955524"/>
            <a:ext cx="14649" cy="22726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8" name="bk object 218"/>
          <p:cNvSpPr/>
          <p:nvPr/>
        </p:nvSpPr>
        <p:spPr>
          <a:xfrm>
            <a:off x="7654033" y="5034976"/>
            <a:ext cx="953" cy="476"/>
          </a:xfrm>
          <a:custGeom>
            <a:avLst/>
            <a:gdLst/>
            <a:ahLst/>
            <a:cxnLst/>
            <a:rect l="l" t="t" r="r" b="b"/>
            <a:pathLst>
              <a:path w="1270" h="634">
                <a:moveTo>
                  <a:pt x="876" y="317"/>
                </a:moveTo>
                <a:lnTo>
                  <a:pt x="673" y="520"/>
                </a:lnTo>
                <a:lnTo>
                  <a:pt x="482" y="596"/>
                </a:lnTo>
                <a:lnTo>
                  <a:pt x="203" y="634"/>
                </a:lnTo>
                <a:lnTo>
                  <a:pt x="38" y="596"/>
                </a:lnTo>
                <a:lnTo>
                  <a:pt x="0" y="431"/>
                </a:lnTo>
                <a:lnTo>
                  <a:pt x="114" y="203"/>
                </a:lnTo>
                <a:lnTo>
                  <a:pt x="393" y="38"/>
                </a:lnTo>
                <a:lnTo>
                  <a:pt x="634" y="0"/>
                </a:lnTo>
                <a:lnTo>
                  <a:pt x="800" y="152"/>
                </a:lnTo>
                <a:lnTo>
                  <a:pt x="876" y="317"/>
                </a:lnTo>
                <a:close/>
              </a:path>
            </a:pathLst>
          </a:custGeom>
          <a:ln w="3175">
            <a:solidFill>
              <a:srgbClr val="4F9D46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9" name="bk object 219"/>
          <p:cNvSpPr/>
          <p:nvPr/>
        </p:nvSpPr>
        <p:spPr>
          <a:xfrm>
            <a:off x="7577442" y="4998624"/>
            <a:ext cx="58273" cy="43901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0" name="bk object 220"/>
          <p:cNvSpPr/>
          <p:nvPr/>
        </p:nvSpPr>
        <p:spPr>
          <a:xfrm>
            <a:off x="7643792" y="4974261"/>
            <a:ext cx="4267" cy="1130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1" name="bk object 221"/>
          <p:cNvSpPr/>
          <p:nvPr/>
        </p:nvSpPr>
        <p:spPr>
          <a:xfrm>
            <a:off x="7616437" y="4885068"/>
            <a:ext cx="0" cy="38576"/>
          </a:xfrm>
          <a:custGeom>
            <a:avLst/>
            <a:gdLst/>
            <a:ahLst/>
            <a:cxnLst/>
            <a:rect l="l" t="t" r="r" b="b"/>
            <a:pathLst>
              <a:path h="51434">
                <a:moveTo>
                  <a:pt x="0" y="51366"/>
                </a:moveTo>
                <a:lnTo>
                  <a:pt x="0" y="0"/>
                </a:lnTo>
                <a:lnTo>
                  <a:pt x="0" y="51366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2" name="bk object 222"/>
          <p:cNvSpPr/>
          <p:nvPr/>
        </p:nvSpPr>
        <p:spPr>
          <a:xfrm>
            <a:off x="7613990" y="4885190"/>
            <a:ext cx="3810" cy="20479"/>
          </a:xfrm>
          <a:custGeom>
            <a:avLst/>
            <a:gdLst/>
            <a:ahLst/>
            <a:cxnLst/>
            <a:rect l="l" t="t" r="r" b="b"/>
            <a:pathLst>
              <a:path w="5079" h="27304">
                <a:moveTo>
                  <a:pt x="2705" y="0"/>
                </a:moveTo>
                <a:lnTo>
                  <a:pt x="914" y="152"/>
                </a:lnTo>
                <a:lnTo>
                  <a:pt x="0" y="6248"/>
                </a:lnTo>
                <a:lnTo>
                  <a:pt x="1270" y="21043"/>
                </a:lnTo>
                <a:lnTo>
                  <a:pt x="3225" y="26898"/>
                </a:lnTo>
                <a:lnTo>
                  <a:pt x="5054" y="26733"/>
                </a:lnTo>
                <a:lnTo>
                  <a:pt x="4473" y="20143"/>
                </a:lnTo>
                <a:lnTo>
                  <a:pt x="3898" y="14295"/>
                </a:lnTo>
                <a:lnTo>
                  <a:pt x="3315" y="7982"/>
                </a:lnTo>
                <a:lnTo>
                  <a:pt x="270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3" name="bk object 223"/>
          <p:cNvSpPr/>
          <p:nvPr/>
        </p:nvSpPr>
        <p:spPr>
          <a:xfrm>
            <a:off x="7610247" y="4890952"/>
            <a:ext cx="0" cy="39052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480"/>
                </a:moveTo>
                <a:lnTo>
                  <a:pt x="0" y="0"/>
                </a:lnTo>
                <a:lnTo>
                  <a:pt x="0" y="5148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4" name="bk object 224"/>
          <p:cNvSpPr/>
          <p:nvPr/>
        </p:nvSpPr>
        <p:spPr>
          <a:xfrm>
            <a:off x="7607815" y="4891241"/>
            <a:ext cx="6191" cy="19526"/>
          </a:xfrm>
          <a:custGeom>
            <a:avLst/>
            <a:gdLst/>
            <a:ahLst/>
            <a:cxnLst/>
            <a:rect l="l" t="t" r="r" b="b"/>
            <a:pathLst>
              <a:path w="8254" h="26034">
                <a:moveTo>
                  <a:pt x="6489" y="0"/>
                </a:moveTo>
                <a:lnTo>
                  <a:pt x="4622" y="7510"/>
                </a:lnTo>
                <a:lnTo>
                  <a:pt x="1581" y="18902"/>
                </a:lnTo>
                <a:lnTo>
                  <a:pt x="0" y="25069"/>
                </a:lnTo>
                <a:lnTo>
                  <a:pt x="1714" y="25514"/>
                </a:lnTo>
                <a:lnTo>
                  <a:pt x="4610" y="20294"/>
                </a:lnTo>
                <a:lnTo>
                  <a:pt x="6324" y="13373"/>
                </a:lnTo>
                <a:lnTo>
                  <a:pt x="8229" y="6413"/>
                </a:lnTo>
                <a:lnTo>
                  <a:pt x="8229" y="368"/>
                </a:lnTo>
                <a:lnTo>
                  <a:pt x="6489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5" name="bk object 225"/>
          <p:cNvSpPr/>
          <p:nvPr/>
        </p:nvSpPr>
        <p:spPr>
          <a:xfrm>
            <a:off x="7612859" y="4903659"/>
            <a:ext cx="6191" cy="20003"/>
          </a:xfrm>
          <a:custGeom>
            <a:avLst/>
            <a:gdLst/>
            <a:ahLst/>
            <a:cxnLst/>
            <a:rect l="l" t="t" r="r" b="b"/>
            <a:pathLst>
              <a:path w="8254" h="26670">
                <a:moveTo>
                  <a:pt x="1752" y="0"/>
                </a:moveTo>
                <a:lnTo>
                  <a:pt x="114" y="393"/>
                </a:lnTo>
                <a:lnTo>
                  <a:pt x="0" y="6527"/>
                </a:lnTo>
                <a:lnTo>
                  <a:pt x="3263" y="20967"/>
                </a:lnTo>
                <a:lnTo>
                  <a:pt x="6007" y="26581"/>
                </a:lnTo>
                <a:lnTo>
                  <a:pt x="7797" y="26136"/>
                </a:lnTo>
                <a:lnTo>
                  <a:pt x="6294" y="19686"/>
                </a:lnTo>
                <a:lnTo>
                  <a:pt x="4922" y="13977"/>
                </a:lnTo>
                <a:lnTo>
                  <a:pt x="3477" y="7814"/>
                </a:lnTo>
                <a:lnTo>
                  <a:pt x="1752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6" name="bk object 226"/>
          <p:cNvSpPr/>
          <p:nvPr/>
        </p:nvSpPr>
        <p:spPr>
          <a:xfrm>
            <a:off x="7609457" y="4910131"/>
            <a:ext cx="4286" cy="19526"/>
          </a:xfrm>
          <a:custGeom>
            <a:avLst/>
            <a:gdLst/>
            <a:ahLst/>
            <a:cxnLst/>
            <a:rect l="l" t="t" r="r" b="b"/>
            <a:pathLst>
              <a:path w="5715" h="26034">
                <a:moveTo>
                  <a:pt x="2933" y="0"/>
                </a:moveTo>
                <a:lnTo>
                  <a:pt x="2169" y="7656"/>
                </a:lnTo>
                <a:lnTo>
                  <a:pt x="1452" y="13733"/>
                </a:lnTo>
                <a:lnTo>
                  <a:pt x="635" y="20294"/>
                </a:lnTo>
                <a:lnTo>
                  <a:pt x="0" y="25742"/>
                </a:lnTo>
                <a:lnTo>
                  <a:pt x="1866" y="25907"/>
                </a:lnTo>
                <a:lnTo>
                  <a:pt x="3937" y="20294"/>
                </a:lnTo>
                <a:lnTo>
                  <a:pt x="5537" y="6095"/>
                </a:lnTo>
                <a:lnTo>
                  <a:pt x="4762" y="126"/>
                </a:lnTo>
                <a:lnTo>
                  <a:pt x="2933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7" name="bk object 227"/>
          <p:cNvSpPr/>
          <p:nvPr/>
        </p:nvSpPr>
        <p:spPr>
          <a:xfrm>
            <a:off x="7614224" y="4919355"/>
            <a:ext cx="9525" cy="18574"/>
          </a:xfrm>
          <a:custGeom>
            <a:avLst/>
            <a:gdLst/>
            <a:ahLst/>
            <a:cxnLst/>
            <a:rect l="l" t="t" r="r" b="b"/>
            <a:pathLst>
              <a:path w="12700" h="24765">
                <a:moveTo>
                  <a:pt x="3149" y="0"/>
                </a:moveTo>
                <a:lnTo>
                  <a:pt x="1562" y="635"/>
                </a:lnTo>
                <a:lnTo>
                  <a:pt x="0" y="1231"/>
                </a:lnTo>
                <a:lnTo>
                  <a:pt x="889" y="6997"/>
                </a:lnTo>
                <a:lnTo>
                  <a:pt x="6134" y="19964"/>
                </a:lnTo>
                <a:lnTo>
                  <a:pt x="9512" y="24701"/>
                </a:lnTo>
                <a:lnTo>
                  <a:pt x="11061" y="24066"/>
                </a:lnTo>
                <a:lnTo>
                  <a:pt x="12611" y="23469"/>
                </a:lnTo>
                <a:lnTo>
                  <a:pt x="11785" y="17741"/>
                </a:lnTo>
                <a:lnTo>
                  <a:pt x="6565" y="4686"/>
                </a:lnTo>
                <a:lnTo>
                  <a:pt x="3149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8" name="bk object 228"/>
          <p:cNvSpPr/>
          <p:nvPr/>
        </p:nvSpPr>
        <p:spPr>
          <a:xfrm>
            <a:off x="7614229" y="4919832"/>
            <a:ext cx="8573" cy="18098"/>
          </a:xfrm>
          <a:custGeom>
            <a:avLst/>
            <a:gdLst/>
            <a:ahLst/>
            <a:cxnLst/>
            <a:rect l="l" t="t" r="r" b="b"/>
            <a:pathLst>
              <a:path w="11429" h="24129">
                <a:moveTo>
                  <a:pt x="1549" y="0"/>
                </a:moveTo>
                <a:lnTo>
                  <a:pt x="0" y="596"/>
                </a:lnTo>
                <a:lnTo>
                  <a:pt x="876" y="6362"/>
                </a:lnTo>
                <a:lnTo>
                  <a:pt x="6121" y="19329"/>
                </a:lnTo>
                <a:lnTo>
                  <a:pt x="9512" y="24066"/>
                </a:lnTo>
                <a:lnTo>
                  <a:pt x="11061" y="23431"/>
                </a:lnTo>
                <a:lnTo>
                  <a:pt x="7632" y="14833"/>
                </a:lnTo>
                <a:lnTo>
                  <a:pt x="5727" y="10858"/>
                </a:lnTo>
                <a:lnTo>
                  <a:pt x="1549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9" name="bk object 229"/>
          <p:cNvSpPr/>
          <p:nvPr/>
        </p:nvSpPr>
        <p:spPr>
          <a:xfrm>
            <a:off x="7611930" y="4926126"/>
            <a:ext cx="5239" cy="18574"/>
          </a:xfrm>
          <a:custGeom>
            <a:avLst/>
            <a:gdLst/>
            <a:ahLst/>
            <a:cxnLst/>
            <a:rect l="l" t="t" r="r" b="b"/>
            <a:pathLst>
              <a:path w="6984" h="24765">
                <a:moveTo>
                  <a:pt x="4508" y="0"/>
                </a:moveTo>
                <a:lnTo>
                  <a:pt x="1155" y="165"/>
                </a:lnTo>
                <a:lnTo>
                  <a:pt x="0" y="5765"/>
                </a:lnTo>
                <a:lnTo>
                  <a:pt x="279" y="12534"/>
                </a:lnTo>
                <a:lnTo>
                  <a:pt x="596" y="19253"/>
                </a:lnTo>
                <a:lnTo>
                  <a:pt x="2235" y="24676"/>
                </a:lnTo>
                <a:lnTo>
                  <a:pt x="3949" y="24549"/>
                </a:lnTo>
                <a:lnTo>
                  <a:pt x="5575" y="24472"/>
                </a:lnTo>
                <a:lnTo>
                  <a:pt x="6769" y="18897"/>
                </a:lnTo>
                <a:lnTo>
                  <a:pt x="6489" y="12128"/>
                </a:lnTo>
                <a:lnTo>
                  <a:pt x="6172" y="5410"/>
                </a:lnTo>
                <a:lnTo>
                  <a:pt x="4508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0" name="bk object 230"/>
          <p:cNvSpPr/>
          <p:nvPr/>
        </p:nvSpPr>
        <p:spPr>
          <a:xfrm>
            <a:off x="7614051" y="4926123"/>
            <a:ext cx="3334" cy="18574"/>
          </a:xfrm>
          <a:custGeom>
            <a:avLst/>
            <a:gdLst/>
            <a:ahLst/>
            <a:cxnLst/>
            <a:rect l="l" t="t" r="r" b="b"/>
            <a:pathLst>
              <a:path w="4445" h="24765">
                <a:moveTo>
                  <a:pt x="1676" y="0"/>
                </a:moveTo>
                <a:lnTo>
                  <a:pt x="0" y="76"/>
                </a:lnTo>
                <a:lnTo>
                  <a:pt x="761" y="11264"/>
                </a:lnTo>
                <a:lnTo>
                  <a:pt x="596" y="15557"/>
                </a:lnTo>
                <a:lnTo>
                  <a:pt x="1117" y="24549"/>
                </a:lnTo>
                <a:lnTo>
                  <a:pt x="2743" y="24472"/>
                </a:lnTo>
                <a:lnTo>
                  <a:pt x="3936" y="18910"/>
                </a:lnTo>
                <a:lnTo>
                  <a:pt x="3616" y="11264"/>
                </a:lnTo>
                <a:lnTo>
                  <a:pt x="3340" y="5410"/>
                </a:lnTo>
                <a:lnTo>
                  <a:pt x="1676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1" name="bk object 231"/>
          <p:cNvSpPr/>
          <p:nvPr/>
        </p:nvSpPr>
        <p:spPr>
          <a:xfrm>
            <a:off x="7616886" y="4936357"/>
            <a:ext cx="10953" cy="18098"/>
          </a:xfrm>
          <a:custGeom>
            <a:avLst/>
            <a:gdLst/>
            <a:ahLst/>
            <a:cxnLst/>
            <a:rect l="l" t="t" r="r" b="b"/>
            <a:pathLst>
              <a:path w="14604" h="24129">
                <a:moveTo>
                  <a:pt x="2984" y="0"/>
                </a:moveTo>
                <a:lnTo>
                  <a:pt x="1473" y="800"/>
                </a:lnTo>
                <a:lnTo>
                  <a:pt x="0" y="1511"/>
                </a:lnTo>
                <a:lnTo>
                  <a:pt x="1346" y="7251"/>
                </a:lnTo>
                <a:lnTo>
                  <a:pt x="4457" y="13449"/>
                </a:lnTo>
                <a:lnTo>
                  <a:pt x="7632" y="19697"/>
                </a:lnTo>
                <a:lnTo>
                  <a:pt x="11455" y="24117"/>
                </a:lnTo>
                <a:lnTo>
                  <a:pt x="13004" y="23431"/>
                </a:lnTo>
                <a:lnTo>
                  <a:pt x="14477" y="22567"/>
                </a:lnTo>
                <a:lnTo>
                  <a:pt x="13080" y="16954"/>
                </a:lnTo>
                <a:lnTo>
                  <a:pt x="6730" y="4457"/>
                </a:lnTo>
                <a:lnTo>
                  <a:pt x="2984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2" name="bk object 232"/>
          <p:cNvSpPr/>
          <p:nvPr/>
        </p:nvSpPr>
        <p:spPr>
          <a:xfrm>
            <a:off x="7616888" y="4936961"/>
            <a:ext cx="10001" cy="17621"/>
          </a:xfrm>
          <a:custGeom>
            <a:avLst/>
            <a:gdLst/>
            <a:ahLst/>
            <a:cxnLst/>
            <a:rect l="l" t="t" r="r" b="b"/>
            <a:pathLst>
              <a:path w="13334" h="23495">
                <a:moveTo>
                  <a:pt x="1473" y="0"/>
                </a:moveTo>
                <a:lnTo>
                  <a:pt x="0" y="711"/>
                </a:lnTo>
                <a:lnTo>
                  <a:pt x="1346" y="6438"/>
                </a:lnTo>
                <a:lnTo>
                  <a:pt x="4457" y="12649"/>
                </a:lnTo>
                <a:lnTo>
                  <a:pt x="7632" y="18897"/>
                </a:lnTo>
                <a:lnTo>
                  <a:pt x="11455" y="23304"/>
                </a:lnTo>
                <a:lnTo>
                  <a:pt x="13004" y="22631"/>
                </a:lnTo>
                <a:lnTo>
                  <a:pt x="8826" y="14236"/>
                </a:lnTo>
                <a:lnTo>
                  <a:pt x="6565" y="10464"/>
                </a:lnTo>
                <a:lnTo>
                  <a:pt x="1473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3" name="bk object 233"/>
          <p:cNvSpPr/>
          <p:nvPr/>
        </p:nvSpPr>
        <p:spPr>
          <a:xfrm>
            <a:off x="7616110" y="4944687"/>
            <a:ext cx="7144" cy="18574"/>
          </a:xfrm>
          <a:custGeom>
            <a:avLst/>
            <a:gdLst/>
            <a:ahLst/>
            <a:cxnLst/>
            <a:rect l="l" t="t" r="r" b="b"/>
            <a:pathLst>
              <a:path w="9525" h="24765">
                <a:moveTo>
                  <a:pt x="3378" y="0"/>
                </a:moveTo>
                <a:lnTo>
                  <a:pt x="1701" y="431"/>
                </a:lnTo>
                <a:lnTo>
                  <a:pt x="0" y="838"/>
                </a:lnTo>
                <a:lnTo>
                  <a:pt x="0" y="6438"/>
                </a:lnTo>
                <a:lnTo>
                  <a:pt x="1435" y="13042"/>
                </a:lnTo>
                <a:lnTo>
                  <a:pt x="3022" y="19608"/>
                </a:lnTo>
                <a:lnTo>
                  <a:pt x="5524" y="24663"/>
                </a:lnTo>
                <a:lnTo>
                  <a:pt x="7200" y="24307"/>
                </a:lnTo>
                <a:lnTo>
                  <a:pt x="8864" y="23825"/>
                </a:lnTo>
                <a:lnTo>
                  <a:pt x="8953" y="18224"/>
                </a:lnTo>
                <a:lnTo>
                  <a:pt x="5892" y="5016"/>
                </a:lnTo>
                <a:lnTo>
                  <a:pt x="3378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4" name="bk object 234"/>
          <p:cNvSpPr/>
          <p:nvPr/>
        </p:nvSpPr>
        <p:spPr>
          <a:xfrm>
            <a:off x="7617387" y="4944685"/>
            <a:ext cx="5715" cy="18574"/>
          </a:xfrm>
          <a:custGeom>
            <a:avLst/>
            <a:gdLst/>
            <a:ahLst/>
            <a:cxnLst/>
            <a:rect l="l" t="t" r="r" b="b"/>
            <a:pathLst>
              <a:path w="7620" h="24765">
                <a:moveTo>
                  <a:pt x="1676" y="0"/>
                </a:moveTo>
                <a:lnTo>
                  <a:pt x="0" y="444"/>
                </a:lnTo>
                <a:lnTo>
                  <a:pt x="2793" y="11341"/>
                </a:lnTo>
                <a:lnTo>
                  <a:pt x="3390" y="15595"/>
                </a:lnTo>
                <a:lnTo>
                  <a:pt x="5499" y="24307"/>
                </a:lnTo>
                <a:lnTo>
                  <a:pt x="7162" y="23825"/>
                </a:lnTo>
                <a:lnTo>
                  <a:pt x="7251" y="18224"/>
                </a:lnTo>
                <a:lnTo>
                  <a:pt x="5665" y="11341"/>
                </a:lnTo>
                <a:lnTo>
                  <a:pt x="4178" y="5016"/>
                </a:lnTo>
                <a:lnTo>
                  <a:pt x="1676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5" name="bk object 235"/>
          <p:cNvSpPr/>
          <p:nvPr/>
        </p:nvSpPr>
        <p:spPr>
          <a:xfrm>
            <a:off x="7622344" y="4952984"/>
            <a:ext cx="13335" cy="17145"/>
          </a:xfrm>
          <a:custGeom>
            <a:avLst/>
            <a:gdLst/>
            <a:ahLst/>
            <a:cxnLst/>
            <a:rect l="l" t="t" r="r" b="b"/>
            <a:pathLst>
              <a:path w="17779" h="22859">
                <a:moveTo>
                  <a:pt x="2705" y="0"/>
                </a:moveTo>
                <a:lnTo>
                  <a:pt x="1346" y="952"/>
                </a:lnTo>
                <a:lnTo>
                  <a:pt x="0" y="1981"/>
                </a:lnTo>
                <a:lnTo>
                  <a:pt x="2235" y="7391"/>
                </a:lnTo>
                <a:lnTo>
                  <a:pt x="6413" y="12928"/>
                </a:lnTo>
                <a:lnTo>
                  <a:pt x="10617" y="18605"/>
                </a:lnTo>
                <a:lnTo>
                  <a:pt x="15049" y="22275"/>
                </a:lnTo>
                <a:lnTo>
                  <a:pt x="16433" y="21247"/>
                </a:lnTo>
                <a:lnTo>
                  <a:pt x="17779" y="20320"/>
                </a:lnTo>
                <a:lnTo>
                  <a:pt x="15481" y="14947"/>
                </a:lnTo>
                <a:lnTo>
                  <a:pt x="11379" y="9347"/>
                </a:lnTo>
                <a:lnTo>
                  <a:pt x="7200" y="3733"/>
                </a:lnTo>
                <a:lnTo>
                  <a:pt x="270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6" name="bk object 236"/>
          <p:cNvSpPr/>
          <p:nvPr/>
        </p:nvSpPr>
        <p:spPr>
          <a:xfrm>
            <a:off x="7622342" y="4953694"/>
            <a:ext cx="12383" cy="16193"/>
          </a:xfrm>
          <a:custGeom>
            <a:avLst/>
            <a:gdLst/>
            <a:ahLst/>
            <a:cxnLst/>
            <a:rect l="l" t="t" r="r" b="b"/>
            <a:pathLst>
              <a:path w="16509" h="21590">
                <a:moveTo>
                  <a:pt x="1358" y="0"/>
                </a:moveTo>
                <a:lnTo>
                  <a:pt x="0" y="1028"/>
                </a:lnTo>
                <a:lnTo>
                  <a:pt x="2235" y="6451"/>
                </a:lnTo>
                <a:lnTo>
                  <a:pt x="6413" y="11976"/>
                </a:lnTo>
                <a:lnTo>
                  <a:pt x="10617" y="17665"/>
                </a:lnTo>
                <a:lnTo>
                  <a:pt x="15049" y="21335"/>
                </a:lnTo>
                <a:lnTo>
                  <a:pt x="16433" y="20294"/>
                </a:lnTo>
                <a:lnTo>
                  <a:pt x="11023" y="12890"/>
                </a:lnTo>
                <a:lnTo>
                  <a:pt x="8115" y="9550"/>
                </a:lnTo>
                <a:lnTo>
                  <a:pt x="1358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7" name="bk object 237"/>
          <p:cNvSpPr/>
          <p:nvPr/>
        </p:nvSpPr>
        <p:spPr>
          <a:xfrm>
            <a:off x="7622909" y="4961242"/>
            <a:ext cx="9525" cy="18098"/>
          </a:xfrm>
          <a:custGeom>
            <a:avLst/>
            <a:gdLst/>
            <a:ahLst/>
            <a:cxnLst/>
            <a:rect l="l" t="t" r="r" b="b"/>
            <a:pathLst>
              <a:path w="12700" h="24129">
                <a:moveTo>
                  <a:pt x="3149" y="0"/>
                </a:moveTo>
                <a:lnTo>
                  <a:pt x="1638" y="723"/>
                </a:lnTo>
                <a:lnTo>
                  <a:pt x="0" y="1397"/>
                </a:lnTo>
                <a:lnTo>
                  <a:pt x="888" y="6921"/>
                </a:lnTo>
                <a:lnTo>
                  <a:pt x="3543" y="13169"/>
                </a:lnTo>
                <a:lnTo>
                  <a:pt x="6045" y="19418"/>
                </a:lnTo>
                <a:lnTo>
                  <a:pt x="9397" y="23952"/>
                </a:lnTo>
                <a:lnTo>
                  <a:pt x="12534" y="22644"/>
                </a:lnTo>
                <a:lnTo>
                  <a:pt x="11696" y="16992"/>
                </a:lnTo>
                <a:lnTo>
                  <a:pt x="9080" y="10744"/>
                </a:lnTo>
                <a:lnTo>
                  <a:pt x="6565" y="4457"/>
                </a:lnTo>
                <a:lnTo>
                  <a:pt x="3149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8" name="bk object 238"/>
          <p:cNvSpPr/>
          <p:nvPr/>
        </p:nvSpPr>
        <p:spPr>
          <a:xfrm>
            <a:off x="7624137" y="4961241"/>
            <a:ext cx="8573" cy="17621"/>
          </a:xfrm>
          <a:custGeom>
            <a:avLst/>
            <a:gdLst/>
            <a:ahLst/>
            <a:cxnLst/>
            <a:rect l="l" t="t" r="r" b="b"/>
            <a:pathLst>
              <a:path w="11429" h="23495">
                <a:moveTo>
                  <a:pt x="1511" y="0"/>
                </a:moveTo>
                <a:lnTo>
                  <a:pt x="0" y="723"/>
                </a:lnTo>
                <a:lnTo>
                  <a:pt x="4533" y="10947"/>
                </a:lnTo>
                <a:lnTo>
                  <a:pt x="5803" y="15049"/>
                </a:lnTo>
                <a:lnTo>
                  <a:pt x="9347" y="23279"/>
                </a:lnTo>
                <a:lnTo>
                  <a:pt x="10896" y="22644"/>
                </a:lnTo>
                <a:lnTo>
                  <a:pt x="10058" y="16992"/>
                </a:lnTo>
                <a:lnTo>
                  <a:pt x="7442" y="10744"/>
                </a:lnTo>
                <a:lnTo>
                  <a:pt x="4927" y="4470"/>
                </a:lnTo>
                <a:lnTo>
                  <a:pt x="1511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39" name="bk object 239"/>
          <p:cNvSpPr/>
          <p:nvPr/>
        </p:nvSpPr>
        <p:spPr>
          <a:xfrm>
            <a:off x="7630699" y="4969695"/>
            <a:ext cx="12859" cy="16669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2705" y="0"/>
                </a:moveTo>
                <a:lnTo>
                  <a:pt x="0" y="2095"/>
                </a:lnTo>
                <a:lnTo>
                  <a:pt x="2031" y="7315"/>
                </a:lnTo>
                <a:lnTo>
                  <a:pt x="5930" y="12801"/>
                </a:lnTo>
                <a:lnTo>
                  <a:pt x="9867" y="18249"/>
                </a:lnTo>
                <a:lnTo>
                  <a:pt x="14122" y="21996"/>
                </a:lnTo>
                <a:lnTo>
                  <a:pt x="16903" y="20002"/>
                </a:lnTo>
                <a:lnTo>
                  <a:pt x="14833" y="14757"/>
                </a:lnTo>
                <a:lnTo>
                  <a:pt x="10947" y="9182"/>
                </a:lnTo>
                <a:lnTo>
                  <a:pt x="6997" y="3733"/>
                </a:lnTo>
                <a:lnTo>
                  <a:pt x="270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0" name="bk object 240"/>
          <p:cNvSpPr/>
          <p:nvPr/>
        </p:nvSpPr>
        <p:spPr>
          <a:xfrm>
            <a:off x="7631680" y="4969690"/>
            <a:ext cx="11906" cy="16193"/>
          </a:xfrm>
          <a:custGeom>
            <a:avLst/>
            <a:gdLst/>
            <a:ahLst/>
            <a:cxnLst/>
            <a:rect l="l" t="t" r="r" b="b"/>
            <a:pathLst>
              <a:path w="15875" h="21590">
                <a:moveTo>
                  <a:pt x="1397" y="0"/>
                </a:moveTo>
                <a:lnTo>
                  <a:pt x="0" y="1066"/>
                </a:lnTo>
                <a:lnTo>
                  <a:pt x="6769" y="10109"/>
                </a:lnTo>
                <a:lnTo>
                  <a:pt x="8953" y="13728"/>
                </a:lnTo>
                <a:lnTo>
                  <a:pt x="14211" y="21005"/>
                </a:lnTo>
                <a:lnTo>
                  <a:pt x="15595" y="20015"/>
                </a:lnTo>
                <a:lnTo>
                  <a:pt x="13525" y="14757"/>
                </a:lnTo>
                <a:lnTo>
                  <a:pt x="9639" y="9194"/>
                </a:lnTo>
                <a:lnTo>
                  <a:pt x="5702" y="3746"/>
                </a:lnTo>
                <a:lnTo>
                  <a:pt x="1397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1" name="bk object 241"/>
          <p:cNvSpPr/>
          <p:nvPr/>
        </p:nvSpPr>
        <p:spPr>
          <a:xfrm>
            <a:off x="7606322" y="4879639"/>
            <a:ext cx="9049" cy="14288"/>
          </a:xfrm>
          <a:custGeom>
            <a:avLst/>
            <a:gdLst/>
            <a:ahLst/>
            <a:cxnLst/>
            <a:rect l="l" t="t" r="r" b="b"/>
            <a:pathLst>
              <a:path w="12065" h="19050">
                <a:moveTo>
                  <a:pt x="8636" y="0"/>
                </a:moveTo>
                <a:lnTo>
                  <a:pt x="5295" y="3467"/>
                </a:lnTo>
                <a:lnTo>
                  <a:pt x="2908" y="8356"/>
                </a:lnTo>
                <a:lnTo>
                  <a:pt x="482" y="13246"/>
                </a:lnTo>
                <a:lnTo>
                  <a:pt x="0" y="17703"/>
                </a:lnTo>
                <a:lnTo>
                  <a:pt x="1676" y="18389"/>
                </a:lnTo>
                <a:lnTo>
                  <a:pt x="3302" y="18897"/>
                </a:lnTo>
                <a:lnTo>
                  <a:pt x="6604" y="15595"/>
                </a:lnTo>
                <a:lnTo>
                  <a:pt x="8953" y="10617"/>
                </a:lnTo>
                <a:lnTo>
                  <a:pt x="11417" y="5765"/>
                </a:lnTo>
                <a:lnTo>
                  <a:pt x="11976" y="1308"/>
                </a:lnTo>
                <a:lnTo>
                  <a:pt x="8636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2" name="bk object 242"/>
          <p:cNvSpPr/>
          <p:nvPr/>
        </p:nvSpPr>
        <p:spPr>
          <a:xfrm>
            <a:off x="7607578" y="4880120"/>
            <a:ext cx="8096" cy="13811"/>
          </a:xfrm>
          <a:custGeom>
            <a:avLst/>
            <a:gdLst/>
            <a:ahLst/>
            <a:cxnLst/>
            <a:rect l="l" t="t" r="r" b="b"/>
            <a:pathLst>
              <a:path w="10795" h="18415">
                <a:moveTo>
                  <a:pt x="8547" y="0"/>
                </a:moveTo>
                <a:lnTo>
                  <a:pt x="4851" y="8229"/>
                </a:lnTo>
                <a:lnTo>
                  <a:pt x="3022" y="11175"/>
                </a:lnTo>
                <a:lnTo>
                  <a:pt x="0" y="17741"/>
                </a:lnTo>
                <a:lnTo>
                  <a:pt x="1625" y="18262"/>
                </a:lnTo>
                <a:lnTo>
                  <a:pt x="4927" y="14947"/>
                </a:lnTo>
                <a:lnTo>
                  <a:pt x="7277" y="9982"/>
                </a:lnTo>
                <a:lnTo>
                  <a:pt x="9753" y="5130"/>
                </a:lnTo>
                <a:lnTo>
                  <a:pt x="10312" y="673"/>
                </a:lnTo>
                <a:lnTo>
                  <a:pt x="8547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3" name="bk object 243"/>
          <p:cNvSpPr/>
          <p:nvPr/>
        </p:nvSpPr>
        <p:spPr>
          <a:xfrm>
            <a:off x="7625334" y="4886534"/>
            <a:ext cx="36518" cy="26460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4" name="bk object 244"/>
          <p:cNvSpPr/>
          <p:nvPr/>
        </p:nvSpPr>
        <p:spPr>
          <a:xfrm>
            <a:off x="7652124" y="4894798"/>
            <a:ext cx="6668" cy="9049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1346" y="0"/>
                </a:moveTo>
                <a:lnTo>
                  <a:pt x="0" y="38"/>
                </a:lnTo>
                <a:lnTo>
                  <a:pt x="1346" y="114"/>
                </a:lnTo>
                <a:lnTo>
                  <a:pt x="2590" y="635"/>
                </a:lnTo>
                <a:lnTo>
                  <a:pt x="3657" y="1384"/>
                </a:lnTo>
                <a:lnTo>
                  <a:pt x="4813" y="2070"/>
                </a:lnTo>
                <a:lnTo>
                  <a:pt x="5765" y="3022"/>
                </a:lnTo>
                <a:lnTo>
                  <a:pt x="6438" y="4102"/>
                </a:lnTo>
                <a:lnTo>
                  <a:pt x="7200" y="5207"/>
                </a:lnTo>
                <a:lnTo>
                  <a:pt x="7670" y="6400"/>
                </a:lnTo>
                <a:lnTo>
                  <a:pt x="8077" y="7632"/>
                </a:lnTo>
                <a:lnTo>
                  <a:pt x="8432" y="8902"/>
                </a:lnTo>
                <a:lnTo>
                  <a:pt x="8636" y="10261"/>
                </a:lnTo>
                <a:lnTo>
                  <a:pt x="8788" y="11531"/>
                </a:lnTo>
                <a:lnTo>
                  <a:pt x="8877" y="8877"/>
                </a:lnTo>
                <a:lnTo>
                  <a:pt x="2667" y="393"/>
                </a:lnTo>
                <a:lnTo>
                  <a:pt x="1346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5" name="bk object 245"/>
          <p:cNvSpPr/>
          <p:nvPr/>
        </p:nvSpPr>
        <p:spPr>
          <a:xfrm>
            <a:off x="7651318" y="4895576"/>
            <a:ext cx="6668" cy="9049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1308" y="0"/>
                </a:moveTo>
                <a:lnTo>
                  <a:pt x="0" y="0"/>
                </a:lnTo>
                <a:lnTo>
                  <a:pt x="1308" y="203"/>
                </a:lnTo>
                <a:lnTo>
                  <a:pt x="2501" y="635"/>
                </a:lnTo>
                <a:lnTo>
                  <a:pt x="3657" y="1270"/>
                </a:lnTo>
                <a:lnTo>
                  <a:pt x="4737" y="1981"/>
                </a:lnTo>
                <a:lnTo>
                  <a:pt x="5689" y="2971"/>
                </a:lnTo>
                <a:lnTo>
                  <a:pt x="6400" y="4051"/>
                </a:lnTo>
                <a:lnTo>
                  <a:pt x="7124" y="5092"/>
                </a:lnTo>
                <a:lnTo>
                  <a:pt x="7645" y="6362"/>
                </a:lnTo>
                <a:lnTo>
                  <a:pt x="8026" y="7632"/>
                </a:lnTo>
                <a:lnTo>
                  <a:pt x="8432" y="8826"/>
                </a:lnTo>
                <a:lnTo>
                  <a:pt x="8826" y="11493"/>
                </a:lnTo>
                <a:lnTo>
                  <a:pt x="8864" y="8788"/>
                </a:lnTo>
                <a:lnTo>
                  <a:pt x="8267" y="6159"/>
                </a:lnTo>
                <a:lnTo>
                  <a:pt x="6845" y="3771"/>
                </a:lnTo>
                <a:lnTo>
                  <a:pt x="6045" y="2628"/>
                </a:lnTo>
                <a:lnTo>
                  <a:pt x="5054" y="1663"/>
                </a:lnTo>
                <a:lnTo>
                  <a:pt x="2628" y="355"/>
                </a:lnTo>
                <a:lnTo>
                  <a:pt x="1308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6" name="bk object 246"/>
          <p:cNvSpPr/>
          <p:nvPr/>
        </p:nvSpPr>
        <p:spPr>
          <a:xfrm>
            <a:off x="7650481" y="4896287"/>
            <a:ext cx="6668" cy="9049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1346" y="0"/>
                </a:moveTo>
                <a:lnTo>
                  <a:pt x="0" y="0"/>
                </a:lnTo>
                <a:lnTo>
                  <a:pt x="1320" y="203"/>
                </a:lnTo>
                <a:lnTo>
                  <a:pt x="2552" y="673"/>
                </a:lnTo>
                <a:lnTo>
                  <a:pt x="3619" y="1397"/>
                </a:lnTo>
                <a:lnTo>
                  <a:pt x="4775" y="2070"/>
                </a:lnTo>
                <a:lnTo>
                  <a:pt x="5727" y="2984"/>
                </a:lnTo>
                <a:lnTo>
                  <a:pt x="6438" y="4064"/>
                </a:lnTo>
                <a:lnTo>
                  <a:pt x="7162" y="5219"/>
                </a:lnTo>
                <a:lnTo>
                  <a:pt x="7645" y="6337"/>
                </a:lnTo>
                <a:lnTo>
                  <a:pt x="8001" y="7683"/>
                </a:lnTo>
                <a:lnTo>
                  <a:pt x="8394" y="8877"/>
                </a:lnTo>
                <a:lnTo>
                  <a:pt x="8636" y="10223"/>
                </a:lnTo>
                <a:lnTo>
                  <a:pt x="8750" y="11493"/>
                </a:lnTo>
                <a:lnTo>
                  <a:pt x="8877" y="8877"/>
                </a:lnTo>
                <a:lnTo>
                  <a:pt x="3860" y="1041"/>
                </a:lnTo>
                <a:lnTo>
                  <a:pt x="2667" y="317"/>
                </a:lnTo>
                <a:lnTo>
                  <a:pt x="1346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7" name="bk object 247"/>
          <p:cNvSpPr/>
          <p:nvPr/>
        </p:nvSpPr>
        <p:spPr>
          <a:xfrm>
            <a:off x="7649617" y="4896979"/>
            <a:ext cx="7144" cy="9049"/>
          </a:xfrm>
          <a:custGeom>
            <a:avLst/>
            <a:gdLst/>
            <a:ahLst/>
            <a:cxnLst/>
            <a:rect l="l" t="t" r="r" b="b"/>
            <a:pathLst>
              <a:path w="9525" h="12065">
                <a:moveTo>
                  <a:pt x="1397" y="0"/>
                </a:moveTo>
                <a:lnTo>
                  <a:pt x="0" y="76"/>
                </a:lnTo>
                <a:lnTo>
                  <a:pt x="1346" y="190"/>
                </a:lnTo>
                <a:lnTo>
                  <a:pt x="2667" y="711"/>
                </a:lnTo>
                <a:lnTo>
                  <a:pt x="8039" y="7708"/>
                </a:lnTo>
                <a:lnTo>
                  <a:pt x="8432" y="8940"/>
                </a:lnTo>
                <a:lnTo>
                  <a:pt x="8674" y="10223"/>
                </a:lnTo>
                <a:lnTo>
                  <a:pt x="8788" y="11569"/>
                </a:lnTo>
                <a:lnTo>
                  <a:pt x="8915" y="8902"/>
                </a:lnTo>
                <a:lnTo>
                  <a:pt x="2705" y="469"/>
                </a:lnTo>
                <a:lnTo>
                  <a:pt x="1397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8" name="bk object 248"/>
          <p:cNvSpPr/>
          <p:nvPr/>
        </p:nvSpPr>
        <p:spPr>
          <a:xfrm>
            <a:off x="7649561" y="4897334"/>
            <a:ext cx="5715" cy="9525"/>
          </a:xfrm>
          <a:custGeom>
            <a:avLst/>
            <a:gdLst/>
            <a:ahLst/>
            <a:cxnLst/>
            <a:rect l="l" t="t" r="r" b="b"/>
            <a:pathLst>
              <a:path w="7620" h="12700">
                <a:moveTo>
                  <a:pt x="0" y="0"/>
                </a:moveTo>
                <a:lnTo>
                  <a:pt x="1231" y="279"/>
                </a:lnTo>
                <a:lnTo>
                  <a:pt x="2413" y="952"/>
                </a:lnTo>
                <a:lnTo>
                  <a:pt x="3378" y="1828"/>
                </a:lnTo>
                <a:lnTo>
                  <a:pt x="4368" y="2667"/>
                </a:lnTo>
                <a:lnTo>
                  <a:pt x="6629" y="8826"/>
                </a:lnTo>
                <a:lnTo>
                  <a:pt x="6845" y="10058"/>
                </a:lnTo>
                <a:lnTo>
                  <a:pt x="6845" y="12687"/>
                </a:lnTo>
                <a:lnTo>
                  <a:pt x="7353" y="10058"/>
                </a:lnTo>
                <a:lnTo>
                  <a:pt x="7188" y="7238"/>
                </a:lnTo>
                <a:lnTo>
                  <a:pt x="5562" y="3543"/>
                </a:lnTo>
                <a:lnTo>
                  <a:pt x="4686" y="2349"/>
                </a:lnTo>
                <a:lnTo>
                  <a:pt x="3619" y="1587"/>
                </a:lnTo>
                <a:lnTo>
                  <a:pt x="2578" y="723"/>
                </a:lnTo>
                <a:lnTo>
                  <a:pt x="1270" y="114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49" name="bk object 249"/>
          <p:cNvSpPr/>
          <p:nvPr/>
        </p:nvSpPr>
        <p:spPr>
          <a:xfrm>
            <a:off x="7648989" y="4897753"/>
            <a:ext cx="5239" cy="10001"/>
          </a:xfrm>
          <a:custGeom>
            <a:avLst/>
            <a:gdLst/>
            <a:ahLst/>
            <a:cxnLst/>
            <a:rect l="l" t="t" r="r" b="b"/>
            <a:pathLst>
              <a:path w="6984" h="13334">
                <a:moveTo>
                  <a:pt x="0" y="0"/>
                </a:moveTo>
                <a:lnTo>
                  <a:pt x="1155" y="482"/>
                </a:lnTo>
                <a:lnTo>
                  <a:pt x="2235" y="1320"/>
                </a:lnTo>
                <a:lnTo>
                  <a:pt x="3022" y="2311"/>
                </a:lnTo>
                <a:lnTo>
                  <a:pt x="3949" y="3263"/>
                </a:lnTo>
                <a:lnTo>
                  <a:pt x="4622" y="4292"/>
                </a:lnTo>
                <a:lnTo>
                  <a:pt x="5054" y="5486"/>
                </a:lnTo>
                <a:lnTo>
                  <a:pt x="6121" y="7874"/>
                </a:lnTo>
                <a:lnTo>
                  <a:pt x="6121" y="13169"/>
                </a:lnTo>
                <a:lnTo>
                  <a:pt x="6362" y="11811"/>
                </a:lnTo>
                <a:lnTo>
                  <a:pt x="6337" y="7874"/>
                </a:lnTo>
                <a:lnTo>
                  <a:pt x="1320" y="355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0" name="bk object 250"/>
          <p:cNvSpPr/>
          <p:nvPr/>
        </p:nvSpPr>
        <p:spPr>
          <a:xfrm>
            <a:off x="7648063" y="4897753"/>
            <a:ext cx="4763" cy="10001"/>
          </a:xfrm>
          <a:custGeom>
            <a:avLst/>
            <a:gdLst/>
            <a:ahLst/>
            <a:cxnLst/>
            <a:rect l="l" t="t" r="r" b="b"/>
            <a:pathLst>
              <a:path w="6350" h="13334">
                <a:moveTo>
                  <a:pt x="0" y="0"/>
                </a:moveTo>
                <a:lnTo>
                  <a:pt x="1155" y="635"/>
                </a:lnTo>
                <a:lnTo>
                  <a:pt x="2070" y="1397"/>
                </a:lnTo>
                <a:lnTo>
                  <a:pt x="2946" y="2463"/>
                </a:lnTo>
                <a:lnTo>
                  <a:pt x="3784" y="3378"/>
                </a:lnTo>
                <a:lnTo>
                  <a:pt x="4419" y="4457"/>
                </a:lnTo>
                <a:lnTo>
                  <a:pt x="4851" y="5689"/>
                </a:lnTo>
                <a:lnTo>
                  <a:pt x="5892" y="7950"/>
                </a:lnTo>
                <a:lnTo>
                  <a:pt x="6031" y="9232"/>
                </a:lnTo>
                <a:lnTo>
                  <a:pt x="6057" y="13169"/>
                </a:lnTo>
                <a:lnTo>
                  <a:pt x="6286" y="11899"/>
                </a:lnTo>
                <a:lnTo>
                  <a:pt x="1231" y="393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1" name="bk object 251"/>
          <p:cNvSpPr/>
          <p:nvPr/>
        </p:nvSpPr>
        <p:spPr>
          <a:xfrm>
            <a:off x="7647170" y="4897753"/>
            <a:ext cx="5239" cy="10001"/>
          </a:xfrm>
          <a:custGeom>
            <a:avLst/>
            <a:gdLst/>
            <a:ahLst/>
            <a:cxnLst/>
            <a:rect l="l" t="t" r="r" b="b"/>
            <a:pathLst>
              <a:path w="6984" h="13334">
                <a:moveTo>
                  <a:pt x="0" y="0"/>
                </a:moveTo>
                <a:lnTo>
                  <a:pt x="1117" y="673"/>
                </a:lnTo>
                <a:lnTo>
                  <a:pt x="1993" y="1587"/>
                </a:lnTo>
                <a:lnTo>
                  <a:pt x="2781" y="2552"/>
                </a:lnTo>
                <a:lnTo>
                  <a:pt x="3657" y="3492"/>
                </a:lnTo>
                <a:lnTo>
                  <a:pt x="4381" y="4572"/>
                </a:lnTo>
                <a:lnTo>
                  <a:pt x="4813" y="5727"/>
                </a:lnTo>
                <a:lnTo>
                  <a:pt x="5334" y="6807"/>
                </a:lnTo>
                <a:lnTo>
                  <a:pt x="5651" y="8026"/>
                </a:lnTo>
                <a:lnTo>
                  <a:pt x="5930" y="9347"/>
                </a:lnTo>
                <a:lnTo>
                  <a:pt x="6045" y="13169"/>
                </a:lnTo>
                <a:lnTo>
                  <a:pt x="6604" y="10579"/>
                </a:lnTo>
                <a:lnTo>
                  <a:pt x="6324" y="7912"/>
                </a:lnTo>
                <a:lnTo>
                  <a:pt x="4737" y="4292"/>
                </a:lnTo>
                <a:lnTo>
                  <a:pt x="4013" y="3263"/>
                </a:lnTo>
                <a:lnTo>
                  <a:pt x="3098" y="2311"/>
                </a:lnTo>
                <a:lnTo>
                  <a:pt x="2222" y="1320"/>
                </a:lnTo>
                <a:lnTo>
                  <a:pt x="1193" y="482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2" name="bk object 252"/>
          <p:cNvSpPr/>
          <p:nvPr/>
        </p:nvSpPr>
        <p:spPr>
          <a:xfrm>
            <a:off x="7646725" y="4897542"/>
            <a:ext cx="4286" cy="10478"/>
          </a:xfrm>
          <a:custGeom>
            <a:avLst/>
            <a:gdLst/>
            <a:ahLst/>
            <a:cxnLst/>
            <a:rect l="l" t="t" r="r" b="b"/>
            <a:pathLst>
              <a:path w="5715" h="13970">
                <a:moveTo>
                  <a:pt x="0" y="0"/>
                </a:moveTo>
                <a:lnTo>
                  <a:pt x="1587" y="1943"/>
                </a:lnTo>
                <a:lnTo>
                  <a:pt x="2222" y="3022"/>
                </a:lnTo>
                <a:lnTo>
                  <a:pt x="2908" y="4102"/>
                </a:lnTo>
                <a:lnTo>
                  <a:pt x="3454" y="5168"/>
                </a:lnTo>
                <a:lnTo>
                  <a:pt x="3860" y="6248"/>
                </a:lnTo>
                <a:lnTo>
                  <a:pt x="4813" y="8636"/>
                </a:lnTo>
                <a:lnTo>
                  <a:pt x="4925" y="9817"/>
                </a:lnTo>
                <a:lnTo>
                  <a:pt x="4978" y="13601"/>
                </a:lnTo>
                <a:lnTo>
                  <a:pt x="5207" y="12407"/>
                </a:lnTo>
                <a:lnTo>
                  <a:pt x="5207" y="9817"/>
                </a:lnTo>
                <a:lnTo>
                  <a:pt x="5054" y="8636"/>
                </a:lnTo>
                <a:lnTo>
                  <a:pt x="4813" y="7404"/>
                </a:lnTo>
                <a:lnTo>
                  <a:pt x="4368" y="6083"/>
                </a:lnTo>
                <a:lnTo>
                  <a:pt x="3302" y="3771"/>
                </a:lnTo>
                <a:lnTo>
                  <a:pt x="2552" y="2832"/>
                </a:lnTo>
                <a:lnTo>
                  <a:pt x="1790" y="1676"/>
                </a:lnTo>
                <a:lnTo>
                  <a:pt x="990" y="762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3" name="bk object 253"/>
          <p:cNvSpPr/>
          <p:nvPr/>
        </p:nvSpPr>
        <p:spPr>
          <a:xfrm>
            <a:off x="7645798" y="4897929"/>
            <a:ext cx="4286" cy="10478"/>
          </a:xfrm>
          <a:custGeom>
            <a:avLst/>
            <a:gdLst/>
            <a:ahLst/>
            <a:cxnLst/>
            <a:rect l="l" t="t" r="r" b="b"/>
            <a:pathLst>
              <a:path w="5715" h="13970">
                <a:moveTo>
                  <a:pt x="0" y="0"/>
                </a:moveTo>
                <a:lnTo>
                  <a:pt x="838" y="914"/>
                </a:lnTo>
                <a:lnTo>
                  <a:pt x="1587" y="1866"/>
                </a:lnTo>
                <a:lnTo>
                  <a:pt x="2273" y="3022"/>
                </a:lnTo>
                <a:lnTo>
                  <a:pt x="2946" y="3975"/>
                </a:lnTo>
                <a:lnTo>
                  <a:pt x="3543" y="5130"/>
                </a:lnTo>
                <a:lnTo>
                  <a:pt x="3898" y="6248"/>
                </a:lnTo>
                <a:lnTo>
                  <a:pt x="4813" y="8559"/>
                </a:lnTo>
                <a:lnTo>
                  <a:pt x="5168" y="11099"/>
                </a:lnTo>
                <a:lnTo>
                  <a:pt x="5016" y="13563"/>
                </a:lnTo>
                <a:lnTo>
                  <a:pt x="5207" y="12331"/>
                </a:lnTo>
                <a:lnTo>
                  <a:pt x="3860" y="4902"/>
                </a:lnTo>
                <a:lnTo>
                  <a:pt x="3340" y="3733"/>
                </a:lnTo>
                <a:lnTo>
                  <a:pt x="2540" y="2743"/>
                </a:lnTo>
                <a:lnTo>
                  <a:pt x="1828" y="1663"/>
                </a:lnTo>
                <a:lnTo>
                  <a:pt x="1041" y="800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4" name="bk object 254"/>
          <p:cNvSpPr/>
          <p:nvPr/>
        </p:nvSpPr>
        <p:spPr>
          <a:xfrm>
            <a:off x="7645529" y="4898738"/>
            <a:ext cx="3334" cy="10953"/>
          </a:xfrm>
          <a:custGeom>
            <a:avLst/>
            <a:gdLst/>
            <a:ahLst/>
            <a:cxnLst/>
            <a:rect l="l" t="t" r="r" b="b"/>
            <a:pathLst>
              <a:path w="4445" h="14604">
                <a:moveTo>
                  <a:pt x="0" y="0"/>
                </a:moveTo>
                <a:lnTo>
                  <a:pt x="762" y="1028"/>
                </a:lnTo>
                <a:lnTo>
                  <a:pt x="1397" y="2070"/>
                </a:lnTo>
                <a:lnTo>
                  <a:pt x="1955" y="3263"/>
                </a:lnTo>
                <a:lnTo>
                  <a:pt x="2387" y="4419"/>
                </a:lnTo>
                <a:lnTo>
                  <a:pt x="2908" y="5600"/>
                </a:lnTo>
                <a:lnTo>
                  <a:pt x="3704" y="9105"/>
                </a:lnTo>
                <a:lnTo>
                  <a:pt x="3676" y="13042"/>
                </a:lnTo>
                <a:lnTo>
                  <a:pt x="3581" y="14236"/>
                </a:lnTo>
                <a:lnTo>
                  <a:pt x="3898" y="13042"/>
                </a:lnTo>
                <a:lnTo>
                  <a:pt x="4013" y="10502"/>
                </a:lnTo>
                <a:lnTo>
                  <a:pt x="4102" y="9105"/>
                </a:lnTo>
                <a:lnTo>
                  <a:pt x="3898" y="7873"/>
                </a:lnTo>
                <a:lnTo>
                  <a:pt x="3581" y="6642"/>
                </a:lnTo>
                <a:lnTo>
                  <a:pt x="3302" y="5359"/>
                </a:lnTo>
                <a:lnTo>
                  <a:pt x="2832" y="4178"/>
                </a:lnTo>
                <a:lnTo>
                  <a:pt x="2311" y="3022"/>
                </a:lnTo>
                <a:lnTo>
                  <a:pt x="1714" y="1943"/>
                </a:lnTo>
                <a:lnTo>
                  <a:pt x="914" y="825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5" name="bk object 255"/>
          <p:cNvSpPr/>
          <p:nvPr/>
        </p:nvSpPr>
        <p:spPr>
          <a:xfrm>
            <a:off x="7644393" y="4898798"/>
            <a:ext cx="3334" cy="10953"/>
          </a:xfrm>
          <a:custGeom>
            <a:avLst/>
            <a:gdLst/>
            <a:ahLst/>
            <a:cxnLst/>
            <a:rect l="l" t="t" r="r" b="b"/>
            <a:pathLst>
              <a:path w="4445" h="14604">
                <a:moveTo>
                  <a:pt x="0" y="0"/>
                </a:moveTo>
                <a:lnTo>
                  <a:pt x="723" y="1104"/>
                </a:lnTo>
                <a:lnTo>
                  <a:pt x="1320" y="2184"/>
                </a:lnTo>
                <a:lnTo>
                  <a:pt x="1828" y="3378"/>
                </a:lnTo>
                <a:lnTo>
                  <a:pt x="2425" y="4419"/>
                </a:lnTo>
                <a:lnTo>
                  <a:pt x="2832" y="5600"/>
                </a:lnTo>
                <a:lnTo>
                  <a:pt x="3111" y="6883"/>
                </a:lnTo>
                <a:lnTo>
                  <a:pt x="3708" y="9309"/>
                </a:lnTo>
                <a:lnTo>
                  <a:pt x="3708" y="11810"/>
                </a:lnTo>
                <a:lnTo>
                  <a:pt x="3467" y="14236"/>
                </a:lnTo>
                <a:lnTo>
                  <a:pt x="3822" y="13119"/>
                </a:lnTo>
                <a:lnTo>
                  <a:pt x="4013" y="11810"/>
                </a:lnTo>
                <a:lnTo>
                  <a:pt x="4013" y="9309"/>
                </a:lnTo>
                <a:lnTo>
                  <a:pt x="3822" y="7950"/>
                </a:lnTo>
                <a:lnTo>
                  <a:pt x="3505" y="6756"/>
                </a:lnTo>
                <a:lnTo>
                  <a:pt x="3225" y="5524"/>
                </a:lnTo>
                <a:lnTo>
                  <a:pt x="2832" y="4330"/>
                </a:lnTo>
                <a:lnTo>
                  <a:pt x="2235" y="3174"/>
                </a:lnTo>
                <a:lnTo>
                  <a:pt x="1562" y="2070"/>
                </a:lnTo>
                <a:lnTo>
                  <a:pt x="838" y="990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6" name="bk object 256"/>
          <p:cNvSpPr/>
          <p:nvPr/>
        </p:nvSpPr>
        <p:spPr>
          <a:xfrm>
            <a:off x="7643528" y="4898942"/>
            <a:ext cx="2858" cy="10953"/>
          </a:xfrm>
          <a:custGeom>
            <a:avLst/>
            <a:gdLst/>
            <a:ahLst/>
            <a:cxnLst/>
            <a:rect l="l" t="t" r="r" b="b"/>
            <a:pathLst>
              <a:path w="3809" h="14604">
                <a:moveTo>
                  <a:pt x="0" y="0"/>
                </a:moveTo>
                <a:lnTo>
                  <a:pt x="2870" y="8153"/>
                </a:lnTo>
                <a:lnTo>
                  <a:pt x="2832" y="13131"/>
                </a:lnTo>
                <a:lnTo>
                  <a:pt x="2628" y="14401"/>
                </a:lnTo>
                <a:lnTo>
                  <a:pt x="3429" y="12014"/>
                </a:lnTo>
                <a:lnTo>
                  <a:pt x="3581" y="9347"/>
                </a:lnTo>
                <a:lnTo>
                  <a:pt x="3111" y="6807"/>
                </a:lnTo>
                <a:lnTo>
                  <a:pt x="2946" y="5575"/>
                </a:lnTo>
                <a:lnTo>
                  <a:pt x="2552" y="4292"/>
                </a:lnTo>
                <a:lnTo>
                  <a:pt x="1993" y="3187"/>
                </a:lnTo>
                <a:lnTo>
                  <a:pt x="1473" y="1993"/>
                </a:lnTo>
                <a:lnTo>
                  <a:pt x="800" y="914"/>
                </a:lnTo>
                <a:lnTo>
                  <a:pt x="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7" name="bk object 257"/>
          <p:cNvSpPr/>
          <p:nvPr/>
        </p:nvSpPr>
        <p:spPr>
          <a:xfrm>
            <a:off x="7652746" y="4893993"/>
            <a:ext cx="6668" cy="9049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1358" y="0"/>
                </a:moveTo>
                <a:lnTo>
                  <a:pt x="0" y="76"/>
                </a:lnTo>
                <a:lnTo>
                  <a:pt x="1358" y="152"/>
                </a:lnTo>
                <a:lnTo>
                  <a:pt x="2590" y="673"/>
                </a:lnTo>
                <a:lnTo>
                  <a:pt x="3708" y="1473"/>
                </a:lnTo>
                <a:lnTo>
                  <a:pt x="4775" y="2108"/>
                </a:lnTo>
                <a:lnTo>
                  <a:pt x="5740" y="3060"/>
                </a:lnTo>
                <a:lnTo>
                  <a:pt x="6413" y="4089"/>
                </a:lnTo>
                <a:lnTo>
                  <a:pt x="7162" y="5168"/>
                </a:lnTo>
                <a:lnTo>
                  <a:pt x="7645" y="6413"/>
                </a:lnTo>
                <a:lnTo>
                  <a:pt x="8445" y="8953"/>
                </a:lnTo>
                <a:lnTo>
                  <a:pt x="8801" y="11569"/>
                </a:lnTo>
                <a:lnTo>
                  <a:pt x="8877" y="8915"/>
                </a:lnTo>
                <a:lnTo>
                  <a:pt x="8318" y="6159"/>
                </a:lnTo>
                <a:lnTo>
                  <a:pt x="6807" y="3860"/>
                </a:lnTo>
                <a:lnTo>
                  <a:pt x="6057" y="2666"/>
                </a:lnTo>
                <a:lnTo>
                  <a:pt x="5054" y="1701"/>
                </a:lnTo>
                <a:lnTo>
                  <a:pt x="3860" y="1079"/>
                </a:lnTo>
                <a:lnTo>
                  <a:pt x="2705" y="393"/>
                </a:lnTo>
                <a:lnTo>
                  <a:pt x="1358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8" name="bk object 258"/>
          <p:cNvSpPr/>
          <p:nvPr/>
        </p:nvSpPr>
        <p:spPr>
          <a:xfrm>
            <a:off x="7643682" y="4900259"/>
            <a:ext cx="1429" cy="9525"/>
          </a:xfrm>
          <a:custGeom>
            <a:avLst/>
            <a:gdLst/>
            <a:ahLst/>
            <a:cxnLst/>
            <a:rect l="l" t="t" r="r" b="b"/>
            <a:pathLst>
              <a:path w="1904" h="12700">
                <a:moveTo>
                  <a:pt x="0" y="0"/>
                </a:moveTo>
                <a:lnTo>
                  <a:pt x="0" y="2070"/>
                </a:lnTo>
                <a:lnTo>
                  <a:pt x="241" y="4051"/>
                </a:lnTo>
                <a:lnTo>
                  <a:pt x="393" y="6159"/>
                </a:lnTo>
                <a:lnTo>
                  <a:pt x="635" y="8191"/>
                </a:lnTo>
                <a:lnTo>
                  <a:pt x="952" y="10223"/>
                </a:lnTo>
                <a:lnTo>
                  <a:pt x="1346" y="12204"/>
                </a:lnTo>
                <a:lnTo>
                  <a:pt x="1270" y="10223"/>
                </a:lnTo>
                <a:lnTo>
                  <a:pt x="1070" y="8191"/>
                </a:lnTo>
                <a:lnTo>
                  <a:pt x="952" y="6121"/>
                </a:lnTo>
                <a:lnTo>
                  <a:pt x="393" y="2032"/>
                </a:lnTo>
                <a:lnTo>
                  <a:pt x="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59" name="bk object 259"/>
          <p:cNvSpPr/>
          <p:nvPr/>
        </p:nvSpPr>
        <p:spPr>
          <a:xfrm>
            <a:off x="7642396" y="4899901"/>
            <a:ext cx="953" cy="10953"/>
          </a:xfrm>
          <a:custGeom>
            <a:avLst/>
            <a:gdLst/>
            <a:ahLst/>
            <a:cxnLst/>
            <a:rect l="l" t="t" r="r" b="b"/>
            <a:pathLst>
              <a:path w="1270" h="14604">
                <a:moveTo>
                  <a:pt x="914" y="0"/>
                </a:moveTo>
                <a:lnTo>
                  <a:pt x="558" y="1104"/>
                </a:lnTo>
                <a:lnTo>
                  <a:pt x="355" y="2273"/>
                </a:lnTo>
                <a:lnTo>
                  <a:pt x="241" y="3454"/>
                </a:lnTo>
                <a:lnTo>
                  <a:pt x="0" y="4737"/>
                </a:lnTo>
                <a:lnTo>
                  <a:pt x="0" y="7124"/>
                </a:lnTo>
                <a:lnTo>
                  <a:pt x="121" y="9512"/>
                </a:lnTo>
                <a:lnTo>
                  <a:pt x="355" y="11899"/>
                </a:lnTo>
                <a:lnTo>
                  <a:pt x="520" y="13131"/>
                </a:lnTo>
                <a:lnTo>
                  <a:pt x="711" y="14236"/>
                </a:lnTo>
                <a:lnTo>
                  <a:pt x="673" y="11861"/>
                </a:lnTo>
                <a:lnTo>
                  <a:pt x="558" y="7124"/>
                </a:lnTo>
                <a:lnTo>
                  <a:pt x="581" y="2273"/>
                </a:lnTo>
                <a:lnTo>
                  <a:pt x="914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0" name="bk object 260"/>
          <p:cNvSpPr/>
          <p:nvPr/>
        </p:nvSpPr>
        <p:spPr>
          <a:xfrm>
            <a:off x="7641441" y="4899663"/>
            <a:ext cx="953" cy="10953"/>
          </a:xfrm>
          <a:custGeom>
            <a:avLst/>
            <a:gdLst/>
            <a:ahLst/>
            <a:cxnLst/>
            <a:rect l="l" t="t" r="r" b="b"/>
            <a:pathLst>
              <a:path w="1270" h="14604">
                <a:moveTo>
                  <a:pt x="990" y="0"/>
                </a:moveTo>
                <a:lnTo>
                  <a:pt x="558" y="1143"/>
                </a:lnTo>
                <a:lnTo>
                  <a:pt x="317" y="2349"/>
                </a:lnTo>
                <a:lnTo>
                  <a:pt x="0" y="4737"/>
                </a:lnTo>
                <a:lnTo>
                  <a:pt x="38" y="10731"/>
                </a:lnTo>
                <a:lnTo>
                  <a:pt x="161" y="11925"/>
                </a:lnTo>
                <a:lnTo>
                  <a:pt x="241" y="13081"/>
                </a:lnTo>
                <a:lnTo>
                  <a:pt x="507" y="14287"/>
                </a:lnTo>
                <a:lnTo>
                  <a:pt x="558" y="2349"/>
                </a:lnTo>
                <a:lnTo>
                  <a:pt x="99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1" name="bk object 261"/>
          <p:cNvSpPr/>
          <p:nvPr/>
        </p:nvSpPr>
        <p:spPr>
          <a:xfrm>
            <a:off x="7640129" y="4899631"/>
            <a:ext cx="1429" cy="10953"/>
          </a:xfrm>
          <a:custGeom>
            <a:avLst/>
            <a:gdLst/>
            <a:ahLst/>
            <a:cxnLst/>
            <a:rect l="l" t="t" r="r" b="b"/>
            <a:pathLst>
              <a:path w="1904" h="14604">
                <a:moveTo>
                  <a:pt x="1587" y="0"/>
                </a:moveTo>
                <a:lnTo>
                  <a:pt x="0" y="14198"/>
                </a:lnTo>
                <a:lnTo>
                  <a:pt x="114" y="11811"/>
                </a:lnTo>
                <a:lnTo>
                  <a:pt x="719" y="4610"/>
                </a:lnTo>
                <a:lnTo>
                  <a:pt x="1083" y="2273"/>
                </a:lnTo>
                <a:lnTo>
                  <a:pt x="1587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2" name="bk object 262"/>
          <p:cNvSpPr/>
          <p:nvPr/>
        </p:nvSpPr>
        <p:spPr>
          <a:xfrm>
            <a:off x="7639239" y="4899692"/>
            <a:ext cx="1429" cy="10953"/>
          </a:xfrm>
          <a:custGeom>
            <a:avLst/>
            <a:gdLst/>
            <a:ahLst/>
            <a:cxnLst/>
            <a:rect l="l" t="t" r="r" b="b"/>
            <a:pathLst>
              <a:path w="1904" h="14604">
                <a:moveTo>
                  <a:pt x="1663" y="0"/>
                </a:moveTo>
                <a:lnTo>
                  <a:pt x="0" y="14198"/>
                </a:lnTo>
                <a:lnTo>
                  <a:pt x="228" y="11811"/>
                </a:lnTo>
                <a:lnTo>
                  <a:pt x="317" y="9423"/>
                </a:lnTo>
                <a:lnTo>
                  <a:pt x="749" y="4699"/>
                </a:lnTo>
                <a:lnTo>
                  <a:pt x="1066" y="2311"/>
                </a:lnTo>
                <a:lnTo>
                  <a:pt x="1663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3" name="bk object 263"/>
          <p:cNvSpPr/>
          <p:nvPr/>
        </p:nvSpPr>
        <p:spPr>
          <a:xfrm>
            <a:off x="7638307" y="4899812"/>
            <a:ext cx="1429" cy="10953"/>
          </a:xfrm>
          <a:custGeom>
            <a:avLst/>
            <a:gdLst/>
            <a:ahLst/>
            <a:cxnLst/>
            <a:rect l="l" t="t" r="r" b="b"/>
            <a:pathLst>
              <a:path w="1904" h="14604">
                <a:moveTo>
                  <a:pt x="1790" y="0"/>
                </a:moveTo>
                <a:lnTo>
                  <a:pt x="1193" y="1066"/>
                </a:lnTo>
                <a:lnTo>
                  <a:pt x="927" y="2222"/>
                </a:lnTo>
                <a:lnTo>
                  <a:pt x="685" y="3416"/>
                </a:lnTo>
                <a:lnTo>
                  <a:pt x="400" y="4610"/>
                </a:lnTo>
                <a:lnTo>
                  <a:pt x="203" y="5803"/>
                </a:lnTo>
                <a:lnTo>
                  <a:pt x="126" y="6997"/>
                </a:lnTo>
                <a:lnTo>
                  <a:pt x="0" y="12890"/>
                </a:lnTo>
                <a:lnTo>
                  <a:pt x="126" y="14160"/>
                </a:lnTo>
                <a:lnTo>
                  <a:pt x="317" y="11772"/>
                </a:lnTo>
                <a:lnTo>
                  <a:pt x="406" y="9385"/>
                </a:lnTo>
                <a:lnTo>
                  <a:pt x="685" y="7035"/>
                </a:lnTo>
                <a:lnTo>
                  <a:pt x="805" y="4572"/>
                </a:lnTo>
                <a:lnTo>
                  <a:pt x="1117" y="2222"/>
                </a:lnTo>
                <a:lnTo>
                  <a:pt x="179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4" name="bk object 264"/>
          <p:cNvSpPr/>
          <p:nvPr/>
        </p:nvSpPr>
        <p:spPr>
          <a:xfrm>
            <a:off x="7637024" y="4899901"/>
            <a:ext cx="1905" cy="10953"/>
          </a:xfrm>
          <a:custGeom>
            <a:avLst/>
            <a:gdLst/>
            <a:ahLst/>
            <a:cxnLst/>
            <a:rect l="l" t="t" r="r" b="b"/>
            <a:pathLst>
              <a:path w="2540" h="14604">
                <a:moveTo>
                  <a:pt x="2273" y="0"/>
                </a:moveTo>
                <a:lnTo>
                  <a:pt x="1079" y="2032"/>
                </a:lnTo>
                <a:lnTo>
                  <a:pt x="397" y="4533"/>
                </a:lnTo>
                <a:lnTo>
                  <a:pt x="126" y="6921"/>
                </a:lnTo>
                <a:lnTo>
                  <a:pt x="0" y="9347"/>
                </a:lnTo>
                <a:lnTo>
                  <a:pt x="203" y="11772"/>
                </a:lnTo>
                <a:lnTo>
                  <a:pt x="406" y="12966"/>
                </a:lnTo>
                <a:lnTo>
                  <a:pt x="685" y="14122"/>
                </a:lnTo>
                <a:lnTo>
                  <a:pt x="482" y="11734"/>
                </a:lnTo>
                <a:lnTo>
                  <a:pt x="431" y="9309"/>
                </a:lnTo>
                <a:lnTo>
                  <a:pt x="695" y="6921"/>
                </a:lnTo>
                <a:lnTo>
                  <a:pt x="1009" y="4457"/>
                </a:lnTo>
                <a:lnTo>
                  <a:pt x="1269" y="3429"/>
                </a:lnTo>
                <a:lnTo>
                  <a:pt x="1511" y="2273"/>
                </a:lnTo>
                <a:lnTo>
                  <a:pt x="1866" y="1104"/>
                </a:lnTo>
                <a:lnTo>
                  <a:pt x="2273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5" name="bk object 265"/>
          <p:cNvSpPr/>
          <p:nvPr/>
        </p:nvSpPr>
        <p:spPr>
          <a:xfrm>
            <a:off x="7636014" y="4899928"/>
            <a:ext cx="1905" cy="10478"/>
          </a:xfrm>
          <a:custGeom>
            <a:avLst/>
            <a:gdLst/>
            <a:ahLst/>
            <a:cxnLst/>
            <a:rect l="l" t="t" r="r" b="b"/>
            <a:pathLst>
              <a:path w="2540" h="13970">
                <a:moveTo>
                  <a:pt x="2540" y="0"/>
                </a:moveTo>
                <a:lnTo>
                  <a:pt x="0" y="11302"/>
                </a:lnTo>
                <a:lnTo>
                  <a:pt x="152" y="12420"/>
                </a:lnTo>
                <a:lnTo>
                  <a:pt x="355" y="13601"/>
                </a:lnTo>
                <a:lnTo>
                  <a:pt x="355" y="8915"/>
                </a:lnTo>
                <a:lnTo>
                  <a:pt x="640" y="6603"/>
                </a:lnTo>
                <a:lnTo>
                  <a:pt x="1017" y="4254"/>
                </a:lnTo>
                <a:lnTo>
                  <a:pt x="1473" y="2070"/>
                </a:lnTo>
                <a:lnTo>
                  <a:pt x="254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6" name="bk object 266"/>
          <p:cNvSpPr/>
          <p:nvPr/>
        </p:nvSpPr>
        <p:spPr>
          <a:xfrm>
            <a:off x="7634371" y="4899091"/>
            <a:ext cx="3334" cy="11906"/>
          </a:xfrm>
          <a:custGeom>
            <a:avLst/>
            <a:gdLst/>
            <a:ahLst/>
            <a:cxnLst/>
            <a:rect l="l" t="t" r="r" b="b"/>
            <a:pathLst>
              <a:path w="4445" h="15875">
                <a:moveTo>
                  <a:pt x="4216" y="0"/>
                </a:moveTo>
                <a:lnTo>
                  <a:pt x="3378" y="1079"/>
                </a:lnTo>
                <a:lnTo>
                  <a:pt x="2709" y="2387"/>
                </a:lnTo>
                <a:lnTo>
                  <a:pt x="2184" y="3581"/>
                </a:lnTo>
                <a:lnTo>
                  <a:pt x="1587" y="4813"/>
                </a:lnTo>
                <a:lnTo>
                  <a:pt x="1231" y="6121"/>
                </a:lnTo>
                <a:lnTo>
                  <a:pt x="879" y="7569"/>
                </a:lnTo>
                <a:lnTo>
                  <a:pt x="543" y="8839"/>
                </a:lnTo>
                <a:lnTo>
                  <a:pt x="313" y="10147"/>
                </a:lnTo>
                <a:lnTo>
                  <a:pt x="165" y="11493"/>
                </a:lnTo>
                <a:lnTo>
                  <a:pt x="0" y="15557"/>
                </a:lnTo>
                <a:lnTo>
                  <a:pt x="324" y="12814"/>
                </a:lnTo>
                <a:lnTo>
                  <a:pt x="567" y="11493"/>
                </a:lnTo>
                <a:lnTo>
                  <a:pt x="2933" y="2387"/>
                </a:lnTo>
                <a:lnTo>
                  <a:pt x="4216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7" name="bk object 267"/>
          <p:cNvSpPr/>
          <p:nvPr/>
        </p:nvSpPr>
        <p:spPr>
          <a:xfrm>
            <a:off x="7633122" y="4898348"/>
            <a:ext cx="4286" cy="11906"/>
          </a:xfrm>
          <a:custGeom>
            <a:avLst/>
            <a:gdLst/>
            <a:ahLst/>
            <a:cxnLst/>
            <a:rect l="l" t="t" r="r" b="b"/>
            <a:pathLst>
              <a:path w="5715" h="15875">
                <a:moveTo>
                  <a:pt x="5448" y="0"/>
                </a:moveTo>
                <a:lnTo>
                  <a:pt x="0" y="14008"/>
                </a:lnTo>
                <a:lnTo>
                  <a:pt x="266" y="15354"/>
                </a:lnTo>
                <a:lnTo>
                  <a:pt x="234" y="12534"/>
                </a:lnTo>
                <a:lnTo>
                  <a:pt x="431" y="11214"/>
                </a:lnTo>
                <a:lnTo>
                  <a:pt x="602" y="9753"/>
                </a:lnTo>
                <a:lnTo>
                  <a:pt x="928" y="8394"/>
                </a:lnTo>
                <a:lnTo>
                  <a:pt x="1384" y="7200"/>
                </a:lnTo>
                <a:lnTo>
                  <a:pt x="1828" y="5880"/>
                </a:lnTo>
                <a:lnTo>
                  <a:pt x="2463" y="4610"/>
                </a:lnTo>
                <a:lnTo>
                  <a:pt x="3136" y="3429"/>
                </a:lnTo>
                <a:lnTo>
                  <a:pt x="4610" y="1104"/>
                </a:lnTo>
                <a:lnTo>
                  <a:pt x="5448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8" name="bk object 268"/>
          <p:cNvSpPr/>
          <p:nvPr/>
        </p:nvSpPr>
        <p:spPr>
          <a:xfrm>
            <a:off x="7632097" y="4897873"/>
            <a:ext cx="4763" cy="10478"/>
          </a:xfrm>
          <a:custGeom>
            <a:avLst/>
            <a:gdLst/>
            <a:ahLst/>
            <a:cxnLst/>
            <a:rect l="l" t="t" r="r" b="b"/>
            <a:pathLst>
              <a:path w="6350" h="13970">
                <a:moveTo>
                  <a:pt x="5778" y="0"/>
                </a:moveTo>
                <a:lnTo>
                  <a:pt x="0" y="13919"/>
                </a:lnTo>
                <a:lnTo>
                  <a:pt x="165" y="12649"/>
                </a:lnTo>
                <a:lnTo>
                  <a:pt x="165" y="11341"/>
                </a:lnTo>
                <a:lnTo>
                  <a:pt x="406" y="10020"/>
                </a:lnTo>
                <a:lnTo>
                  <a:pt x="596" y="8788"/>
                </a:lnTo>
                <a:lnTo>
                  <a:pt x="1003" y="7594"/>
                </a:lnTo>
                <a:lnTo>
                  <a:pt x="1659" y="6159"/>
                </a:lnTo>
                <a:lnTo>
                  <a:pt x="2044" y="5207"/>
                </a:lnTo>
                <a:lnTo>
                  <a:pt x="2628" y="4127"/>
                </a:lnTo>
                <a:lnTo>
                  <a:pt x="3352" y="3098"/>
                </a:lnTo>
                <a:lnTo>
                  <a:pt x="4102" y="1943"/>
                </a:lnTo>
                <a:lnTo>
                  <a:pt x="4902" y="990"/>
                </a:lnTo>
                <a:lnTo>
                  <a:pt x="5778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69" name="bk object 269"/>
          <p:cNvSpPr/>
          <p:nvPr/>
        </p:nvSpPr>
        <p:spPr>
          <a:xfrm>
            <a:off x="7630734" y="4896645"/>
            <a:ext cx="6191" cy="9525"/>
          </a:xfrm>
          <a:custGeom>
            <a:avLst/>
            <a:gdLst/>
            <a:ahLst/>
            <a:cxnLst/>
            <a:rect l="l" t="t" r="r" b="b"/>
            <a:pathLst>
              <a:path w="8254" h="12700">
                <a:moveTo>
                  <a:pt x="8229" y="0"/>
                </a:moveTo>
                <a:lnTo>
                  <a:pt x="233" y="11455"/>
                </a:lnTo>
                <a:lnTo>
                  <a:pt x="0" y="12611"/>
                </a:lnTo>
                <a:lnTo>
                  <a:pt x="439" y="11417"/>
                </a:lnTo>
                <a:lnTo>
                  <a:pt x="688" y="10147"/>
                </a:lnTo>
                <a:lnTo>
                  <a:pt x="1229" y="8826"/>
                </a:lnTo>
                <a:lnTo>
                  <a:pt x="7277" y="914"/>
                </a:lnTo>
                <a:lnTo>
                  <a:pt x="8229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0" name="bk object 270"/>
          <p:cNvSpPr/>
          <p:nvPr/>
        </p:nvSpPr>
        <p:spPr>
          <a:xfrm>
            <a:off x="7629837" y="4896171"/>
            <a:ext cx="7144" cy="9049"/>
          </a:xfrm>
          <a:custGeom>
            <a:avLst/>
            <a:gdLst/>
            <a:ahLst/>
            <a:cxnLst/>
            <a:rect l="l" t="t" r="r" b="b"/>
            <a:pathLst>
              <a:path w="9525" h="12065">
                <a:moveTo>
                  <a:pt x="9271" y="0"/>
                </a:moveTo>
                <a:lnTo>
                  <a:pt x="6959" y="1066"/>
                </a:lnTo>
                <a:lnTo>
                  <a:pt x="4813" y="2628"/>
                </a:lnTo>
                <a:lnTo>
                  <a:pt x="3136" y="4775"/>
                </a:lnTo>
                <a:lnTo>
                  <a:pt x="2260" y="5803"/>
                </a:lnTo>
                <a:lnTo>
                  <a:pt x="1625" y="6959"/>
                </a:lnTo>
                <a:lnTo>
                  <a:pt x="1123" y="8305"/>
                </a:lnTo>
                <a:lnTo>
                  <a:pt x="649" y="9461"/>
                </a:lnTo>
                <a:lnTo>
                  <a:pt x="271" y="10693"/>
                </a:lnTo>
                <a:lnTo>
                  <a:pt x="0" y="11976"/>
                </a:lnTo>
                <a:lnTo>
                  <a:pt x="556" y="10655"/>
                </a:lnTo>
                <a:lnTo>
                  <a:pt x="876" y="9461"/>
                </a:lnTo>
                <a:lnTo>
                  <a:pt x="1505" y="8229"/>
                </a:lnTo>
                <a:lnTo>
                  <a:pt x="6159" y="2349"/>
                </a:lnTo>
                <a:lnTo>
                  <a:pt x="7124" y="1473"/>
                </a:lnTo>
                <a:lnTo>
                  <a:pt x="8229" y="762"/>
                </a:lnTo>
                <a:lnTo>
                  <a:pt x="9271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1" name="bk object 271"/>
          <p:cNvSpPr/>
          <p:nvPr/>
        </p:nvSpPr>
        <p:spPr>
          <a:xfrm>
            <a:off x="7629266" y="4895575"/>
            <a:ext cx="7620" cy="8573"/>
          </a:xfrm>
          <a:custGeom>
            <a:avLst/>
            <a:gdLst/>
            <a:ahLst/>
            <a:cxnLst/>
            <a:rect l="l" t="t" r="r" b="b"/>
            <a:pathLst>
              <a:path w="10159" h="11429">
                <a:moveTo>
                  <a:pt x="9944" y="0"/>
                </a:moveTo>
                <a:lnTo>
                  <a:pt x="1308" y="7670"/>
                </a:lnTo>
                <a:lnTo>
                  <a:pt x="749" y="8788"/>
                </a:lnTo>
                <a:lnTo>
                  <a:pt x="0" y="11290"/>
                </a:lnTo>
                <a:lnTo>
                  <a:pt x="558" y="10185"/>
                </a:lnTo>
                <a:lnTo>
                  <a:pt x="1041" y="8864"/>
                </a:lnTo>
                <a:lnTo>
                  <a:pt x="2235" y="6718"/>
                </a:lnTo>
                <a:lnTo>
                  <a:pt x="8788" y="558"/>
                </a:lnTo>
                <a:lnTo>
                  <a:pt x="9944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2" name="bk object 272"/>
          <p:cNvSpPr/>
          <p:nvPr/>
        </p:nvSpPr>
        <p:spPr>
          <a:xfrm>
            <a:off x="7628637" y="4895124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82" y="0"/>
                </a:moveTo>
                <a:lnTo>
                  <a:pt x="0" y="9702"/>
                </a:lnTo>
                <a:lnTo>
                  <a:pt x="1459" y="7404"/>
                </a:lnTo>
                <a:lnTo>
                  <a:pt x="2146" y="6565"/>
                </a:lnTo>
                <a:lnTo>
                  <a:pt x="10312" y="558"/>
                </a:lnTo>
                <a:lnTo>
                  <a:pt x="11582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3" name="bk object 273"/>
          <p:cNvSpPr/>
          <p:nvPr/>
        </p:nvSpPr>
        <p:spPr>
          <a:xfrm>
            <a:off x="7628070" y="4894710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82" y="0"/>
                </a:moveTo>
                <a:lnTo>
                  <a:pt x="0" y="9740"/>
                </a:lnTo>
                <a:lnTo>
                  <a:pt x="762" y="8636"/>
                </a:lnTo>
                <a:lnTo>
                  <a:pt x="1358" y="7518"/>
                </a:lnTo>
                <a:lnTo>
                  <a:pt x="2197" y="6515"/>
                </a:lnTo>
                <a:lnTo>
                  <a:pt x="10388" y="520"/>
                </a:lnTo>
                <a:lnTo>
                  <a:pt x="11582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4" name="bk object 274"/>
          <p:cNvSpPr/>
          <p:nvPr/>
        </p:nvSpPr>
        <p:spPr>
          <a:xfrm>
            <a:off x="7627564" y="4894292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82" y="0"/>
                </a:moveTo>
                <a:lnTo>
                  <a:pt x="1828" y="6286"/>
                </a:lnTo>
                <a:lnTo>
                  <a:pt x="1079" y="7365"/>
                </a:lnTo>
                <a:lnTo>
                  <a:pt x="539" y="8585"/>
                </a:lnTo>
                <a:lnTo>
                  <a:pt x="0" y="9626"/>
                </a:lnTo>
                <a:lnTo>
                  <a:pt x="820" y="8547"/>
                </a:lnTo>
                <a:lnTo>
                  <a:pt x="1397" y="7480"/>
                </a:lnTo>
                <a:lnTo>
                  <a:pt x="2197" y="6515"/>
                </a:lnTo>
                <a:lnTo>
                  <a:pt x="2908" y="5486"/>
                </a:lnTo>
                <a:lnTo>
                  <a:pt x="8001" y="1663"/>
                </a:lnTo>
                <a:lnTo>
                  <a:pt x="10388" y="482"/>
                </a:lnTo>
                <a:lnTo>
                  <a:pt x="11582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5" name="bk object 275"/>
          <p:cNvSpPr/>
          <p:nvPr/>
        </p:nvSpPr>
        <p:spPr>
          <a:xfrm>
            <a:off x="7627025" y="4893812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44" y="0"/>
                </a:moveTo>
                <a:lnTo>
                  <a:pt x="1879" y="6362"/>
                </a:lnTo>
                <a:lnTo>
                  <a:pt x="1117" y="7404"/>
                </a:lnTo>
                <a:lnTo>
                  <a:pt x="0" y="9791"/>
                </a:lnTo>
                <a:lnTo>
                  <a:pt x="723" y="8712"/>
                </a:lnTo>
                <a:lnTo>
                  <a:pt x="1396" y="7594"/>
                </a:lnTo>
                <a:lnTo>
                  <a:pt x="2158" y="6565"/>
                </a:lnTo>
                <a:lnTo>
                  <a:pt x="2946" y="5562"/>
                </a:lnTo>
                <a:lnTo>
                  <a:pt x="3784" y="4571"/>
                </a:lnTo>
                <a:lnTo>
                  <a:pt x="4825" y="3771"/>
                </a:lnTo>
                <a:lnTo>
                  <a:pt x="5816" y="2908"/>
                </a:lnTo>
                <a:lnTo>
                  <a:pt x="6934" y="2349"/>
                </a:lnTo>
                <a:lnTo>
                  <a:pt x="8000" y="1714"/>
                </a:lnTo>
                <a:lnTo>
                  <a:pt x="10350" y="520"/>
                </a:lnTo>
                <a:lnTo>
                  <a:pt x="11544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6" name="bk object 276"/>
          <p:cNvSpPr/>
          <p:nvPr/>
        </p:nvSpPr>
        <p:spPr>
          <a:xfrm>
            <a:off x="7626489" y="4893454"/>
            <a:ext cx="9049" cy="762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1544" y="0"/>
                </a:moveTo>
                <a:lnTo>
                  <a:pt x="596" y="8508"/>
                </a:lnTo>
                <a:lnTo>
                  <a:pt x="0" y="9702"/>
                </a:lnTo>
                <a:lnTo>
                  <a:pt x="1396" y="7518"/>
                </a:lnTo>
                <a:lnTo>
                  <a:pt x="2235" y="6451"/>
                </a:lnTo>
                <a:lnTo>
                  <a:pt x="2984" y="5448"/>
                </a:lnTo>
                <a:lnTo>
                  <a:pt x="10426" y="444"/>
                </a:lnTo>
                <a:lnTo>
                  <a:pt x="11544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7" name="bk object 277"/>
          <p:cNvSpPr/>
          <p:nvPr/>
        </p:nvSpPr>
        <p:spPr>
          <a:xfrm>
            <a:off x="7626995" y="4892706"/>
            <a:ext cx="9049" cy="5715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11620" y="0"/>
                </a:moveTo>
                <a:lnTo>
                  <a:pt x="9232" y="241"/>
                </a:lnTo>
                <a:lnTo>
                  <a:pt x="6845" y="838"/>
                </a:lnTo>
                <a:lnTo>
                  <a:pt x="4775" y="2184"/>
                </a:lnTo>
                <a:lnTo>
                  <a:pt x="3670" y="2832"/>
                </a:lnTo>
                <a:lnTo>
                  <a:pt x="2793" y="3619"/>
                </a:lnTo>
                <a:lnTo>
                  <a:pt x="1206" y="5575"/>
                </a:lnTo>
                <a:lnTo>
                  <a:pt x="647" y="6565"/>
                </a:lnTo>
                <a:lnTo>
                  <a:pt x="0" y="7607"/>
                </a:lnTo>
                <a:lnTo>
                  <a:pt x="1659" y="5575"/>
                </a:lnTo>
                <a:lnTo>
                  <a:pt x="2311" y="4813"/>
                </a:lnTo>
                <a:lnTo>
                  <a:pt x="4025" y="3187"/>
                </a:lnTo>
                <a:lnTo>
                  <a:pt x="4978" y="2590"/>
                </a:lnTo>
                <a:lnTo>
                  <a:pt x="6019" y="1866"/>
                </a:lnTo>
                <a:lnTo>
                  <a:pt x="7086" y="1435"/>
                </a:lnTo>
                <a:lnTo>
                  <a:pt x="8166" y="1041"/>
                </a:lnTo>
                <a:lnTo>
                  <a:pt x="9270" y="596"/>
                </a:lnTo>
                <a:lnTo>
                  <a:pt x="10426" y="355"/>
                </a:lnTo>
                <a:lnTo>
                  <a:pt x="11620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8" name="bk object 278"/>
          <p:cNvSpPr/>
          <p:nvPr/>
        </p:nvSpPr>
        <p:spPr>
          <a:xfrm>
            <a:off x="7627779" y="4891993"/>
            <a:ext cx="9049" cy="4286"/>
          </a:xfrm>
          <a:custGeom>
            <a:avLst/>
            <a:gdLst/>
            <a:ahLst/>
            <a:cxnLst/>
            <a:rect l="l" t="t" r="r" b="b"/>
            <a:pathLst>
              <a:path w="12065" h="5715">
                <a:moveTo>
                  <a:pt x="9588" y="0"/>
                </a:moveTo>
                <a:lnTo>
                  <a:pt x="2235" y="2819"/>
                </a:lnTo>
                <a:lnTo>
                  <a:pt x="1346" y="3543"/>
                </a:lnTo>
                <a:lnTo>
                  <a:pt x="673" y="4368"/>
                </a:lnTo>
                <a:lnTo>
                  <a:pt x="0" y="5245"/>
                </a:lnTo>
                <a:lnTo>
                  <a:pt x="787" y="4572"/>
                </a:lnTo>
                <a:lnTo>
                  <a:pt x="1587" y="3771"/>
                </a:lnTo>
                <a:lnTo>
                  <a:pt x="3302" y="2387"/>
                </a:lnTo>
                <a:lnTo>
                  <a:pt x="4216" y="1828"/>
                </a:lnTo>
                <a:lnTo>
                  <a:pt x="6324" y="1028"/>
                </a:lnTo>
                <a:lnTo>
                  <a:pt x="7391" y="762"/>
                </a:lnTo>
                <a:lnTo>
                  <a:pt x="8509" y="596"/>
                </a:lnTo>
                <a:lnTo>
                  <a:pt x="9588" y="355"/>
                </a:lnTo>
                <a:lnTo>
                  <a:pt x="10617" y="355"/>
                </a:lnTo>
                <a:lnTo>
                  <a:pt x="11772" y="317"/>
                </a:lnTo>
                <a:lnTo>
                  <a:pt x="9588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79" name="bk object 279"/>
          <p:cNvSpPr/>
          <p:nvPr/>
        </p:nvSpPr>
        <p:spPr>
          <a:xfrm>
            <a:off x="7628457" y="4891365"/>
            <a:ext cx="9049" cy="3334"/>
          </a:xfrm>
          <a:custGeom>
            <a:avLst/>
            <a:gdLst/>
            <a:ahLst/>
            <a:cxnLst/>
            <a:rect l="l" t="t" r="r" b="b"/>
            <a:pathLst>
              <a:path w="12065" h="4445">
                <a:moveTo>
                  <a:pt x="7277" y="0"/>
                </a:moveTo>
                <a:lnTo>
                  <a:pt x="5219" y="596"/>
                </a:lnTo>
                <a:lnTo>
                  <a:pt x="4216" y="838"/>
                </a:lnTo>
                <a:lnTo>
                  <a:pt x="3225" y="1270"/>
                </a:lnTo>
                <a:lnTo>
                  <a:pt x="2311" y="1943"/>
                </a:lnTo>
                <a:lnTo>
                  <a:pt x="673" y="3225"/>
                </a:lnTo>
                <a:lnTo>
                  <a:pt x="0" y="4051"/>
                </a:lnTo>
                <a:lnTo>
                  <a:pt x="838" y="3467"/>
                </a:lnTo>
                <a:lnTo>
                  <a:pt x="1638" y="2781"/>
                </a:lnTo>
                <a:lnTo>
                  <a:pt x="3428" y="1663"/>
                </a:lnTo>
                <a:lnTo>
                  <a:pt x="4305" y="1270"/>
                </a:lnTo>
                <a:lnTo>
                  <a:pt x="5295" y="1079"/>
                </a:lnTo>
                <a:lnTo>
                  <a:pt x="6337" y="800"/>
                </a:lnTo>
                <a:lnTo>
                  <a:pt x="7327" y="723"/>
                </a:lnTo>
                <a:lnTo>
                  <a:pt x="8394" y="723"/>
                </a:lnTo>
                <a:lnTo>
                  <a:pt x="9359" y="635"/>
                </a:lnTo>
                <a:lnTo>
                  <a:pt x="10855" y="635"/>
                </a:lnTo>
                <a:lnTo>
                  <a:pt x="9474" y="203"/>
                </a:lnTo>
                <a:lnTo>
                  <a:pt x="7277" y="0"/>
                </a:lnTo>
                <a:close/>
              </a:path>
              <a:path w="12065" h="4445">
                <a:moveTo>
                  <a:pt x="10855" y="635"/>
                </a:moveTo>
                <a:lnTo>
                  <a:pt x="9359" y="635"/>
                </a:lnTo>
                <a:lnTo>
                  <a:pt x="11506" y="838"/>
                </a:lnTo>
                <a:lnTo>
                  <a:pt x="10855" y="635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0" name="bk object 280"/>
          <p:cNvSpPr/>
          <p:nvPr/>
        </p:nvSpPr>
        <p:spPr>
          <a:xfrm>
            <a:off x="7628429" y="4890740"/>
            <a:ext cx="9049" cy="2381"/>
          </a:xfrm>
          <a:custGeom>
            <a:avLst/>
            <a:gdLst/>
            <a:ahLst/>
            <a:cxnLst/>
            <a:rect l="l" t="t" r="r" b="b"/>
            <a:pathLst>
              <a:path w="12065" h="3175">
                <a:moveTo>
                  <a:pt x="7569" y="0"/>
                </a:moveTo>
                <a:lnTo>
                  <a:pt x="4419" y="355"/>
                </a:lnTo>
                <a:lnTo>
                  <a:pt x="3340" y="673"/>
                </a:lnTo>
                <a:lnTo>
                  <a:pt x="2514" y="1269"/>
                </a:lnTo>
                <a:lnTo>
                  <a:pt x="1511" y="1676"/>
                </a:lnTo>
                <a:lnTo>
                  <a:pt x="711" y="2387"/>
                </a:lnTo>
                <a:lnTo>
                  <a:pt x="0" y="3060"/>
                </a:lnTo>
                <a:lnTo>
                  <a:pt x="876" y="2590"/>
                </a:lnTo>
                <a:lnTo>
                  <a:pt x="1714" y="1993"/>
                </a:lnTo>
                <a:lnTo>
                  <a:pt x="2666" y="1549"/>
                </a:lnTo>
                <a:lnTo>
                  <a:pt x="3543" y="1193"/>
                </a:lnTo>
                <a:lnTo>
                  <a:pt x="4546" y="838"/>
                </a:lnTo>
                <a:lnTo>
                  <a:pt x="5537" y="749"/>
                </a:lnTo>
                <a:lnTo>
                  <a:pt x="6527" y="596"/>
                </a:lnTo>
                <a:lnTo>
                  <a:pt x="9948" y="596"/>
                </a:lnTo>
                <a:lnTo>
                  <a:pt x="9677" y="482"/>
                </a:lnTo>
                <a:lnTo>
                  <a:pt x="7569" y="0"/>
                </a:lnTo>
                <a:close/>
              </a:path>
              <a:path w="12065" h="3175">
                <a:moveTo>
                  <a:pt x="9948" y="596"/>
                </a:moveTo>
                <a:lnTo>
                  <a:pt x="7531" y="596"/>
                </a:lnTo>
                <a:lnTo>
                  <a:pt x="8521" y="787"/>
                </a:lnTo>
                <a:lnTo>
                  <a:pt x="9512" y="838"/>
                </a:lnTo>
                <a:lnTo>
                  <a:pt x="10591" y="1028"/>
                </a:lnTo>
                <a:lnTo>
                  <a:pt x="11544" y="1269"/>
                </a:lnTo>
                <a:lnTo>
                  <a:pt x="9948" y="596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1" name="bk object 281"/>
          <p:cNvSpPr/>
          <p:nvPr/>
        </p:nvSpPr>
        <p:spPr>
          <a:xfrm>
            <a:off x="7632730" y="4889870"/>
            <a:ext cx="4763" cy="1905"/>
          </a:xfrm>
          <a:custGeom>
            <a:avLst/>
            <a:gdLst/>
            <a:ahLst/>
            <a:cxnLst/>
            <a:rect l="l" t="t" r="r" b="b"/>
            <a:pathLst>
              <a:path w="6350" h="2540">
                <a:moveTo>
                  <a:pt x="3223" y="406"/>
                </a:moveTo>
                <a:lnTo>
                  <a:pt x="1104" y="406"/>
                </a:lnTo>
                <a:lnTo>
                  <a:pt x="1625" y="482"/>
                </a:lnTo>
                <a:lnTo>
                  <a:pt x="2108" y="596"/>
                </a:lnTo>
                <a:lnTo>
                  <a:pt x="2578" y="647"/>
                </a:lnTo>
                <a:lnTo>
                  <a:pt x="4013" y="1244"/>
                </a:lnTo>
                <a:lnTo>
                  <a:pt x="4927" y="1752"/>
                </a:lnTo>
                <a:lnTo>
                  <a:pt x="5969" y="2070"/>
                </a:lnTo>
                <a:lnTo>
                  <a:pt x="5524" y="1752"/>
                </a:lnTo>
                <a:lnTo>
                  <a:pt x="5130" y="1435"/>
                </a:lnTo>
                <a:lnTo>
                  <a:pt x="4216" y="876"/>
                </a:lnTo>
                <a:lnTo>
                  <a:pt x="3656" y="596"/>
                </a:lnTo>
                <a:lnTo>
                  <a:pt x="3223" y="406"/>
                </a:lnTo>
                <a:close/>
              </a:path>
              <a:path w="6350" h="2540">
                <a:moveTo>
                  <a:pt x="2298" y="0"/>
                </a:moveTo>
                <a:lnTo>
                  <a:pt x="1028" y="0"/>
                </a:lnTo>
                <a:lnTo>
                  <a:pt x="0" y="482"/>
                </a:lnTo>
                <a:lnTo>
                  <a:pt x="635" y="482"/>
                </a:lnTo>
                <a:lnTo>
                  <a:pt x="1104" y="406"/>
                </a:lnTo>
                <a:lnTo>
                  <a:pt x="3223" y="406"/>
                </a:lnTo>
                <a:lnTo>
                  <a:pt x="2298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2" name="bk object 282"/>
          <p:cNvSpPr/>
          <p:nvPr/>
        </p:nvSpPr>
        <p:spPr>
          <a:xfrm>
            <a:off x="7633869" y="4889218"/>
            <a:ext cx="3334" cy="1905"/>
          </a:xfrm>
          <a:custGeom>
            <a:avLst/>
            <a:gdLst/>
            <a:ahLst/>
            <a:cxnLst/>
            <a:rect l="l" t="t" r="r" b="b"/>
            <a:pathLst>
              <a:path w="4445" h="2540">
                <a:moveTo>
                  <a:pt x="787" y="0"/>
                </a:moveTo>
                <a:lnTo>
                  <a:pt x="304" y="76"/>
                </a:lnTo>
                <a:lnTo>
                  <a:pt x="0" y="279"/>
                </a:lnTo>
                <a:lnTo>
                  <a:pt x="787" y="279"/>
                </a:lnTo>
                <a:lnTo>
                  <a:pt x="1066" y="431"/>
                </a:lnTo>
                <a:lnTo>
                  <a:pt x="1460" y="520"/>
                </a:lnTo>
                <a:lnTo>
                  <a:pt x="2654" y="1269"/>
                </a:lnTo>
                <a:lnTo>
                  <a:pt x="3251" y="1752"/>
                </a:lnTo>
                <a:lnTo>
                  <a:pt x="4013" y="2070"/>
                </a:lnTo>
                <a:lnTo>
                  <a:pt x="3492" y="1473"/>
                </a:lnTo>
                <a:lnTo>
                  <a:pt x="2933" y="876"/>
                </a:lnTo>
                <a:lnTo>
                  <a:pt x="2190" y="431"/>
                </a:lnTo>
                <a:lnTo>
                  <a:pt x="1981" y="279"/>
                </a:lnTo>
                <a:lnTo>
                  <a:pt x="1587" y="76"/>
                </a:lnTo>
                <a:lnTo>
                  <a:pt x="787" y="0"/>
                </a:lnTo>
                <a:close/>
              </a:path>
            </a:pathLst>
          </a:custGeom>
          <a:solidFill>
            <a:srgbClr val="F3FAFB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3" name="bk object 283"/>
          <p:cNvSpPr/>
          <p:nvPr/>
        </p:nvSpPr>
        <p:spPr>
          <a:xfrm>
            <a:off x="7652691" y="4893368"/>
            <a:ext cx="7144" cy="7620"/>
          </a:xfrm>
          <a:custGeom>
            <a:avLst/>
            <a:gdLst/>
            <a:ahLst/>
            <a:cxnLst/>
            <a:rect l="l" t="t" r="r" b="b"/>
            <a:pathLst>
              <a:path w="9525" h="10159">
                <a:moveTo>
                  <a:pt x="1270" y="0"/>
                </a:moveTo>
                <a:lnTo>
                  <a:pt x="0" y="114"/>
                </a:lnTo>
                <a:lnTo>
                  <a:pt x="1270" y="152"/>
                </a:lnTo>
                <a:lnTo>
                  <a:pt x="2463" y="507"/>
                </a:lnTo>
                <a:lnTo>
                  <a:pt x="8509" y="6197"/>
                </a:lnTo>
                <a:lnTo>
                  <a:pt x="9029" y="7238"/>
                </a:lnTo>
                <a:lnTo>
                  <a:pt x="9347" y="8585"/>
                </a:lnTo>
                <a:lnTo>
                  <a:pt x="9512" y="9817"/>
                </a:lnTo>
                <a:lnTo>
                  <a:pt x="9512" y="8585"/>
                </a:lnTo>
                <a:lnTo>
                  <a:pt x="9347" y="7238"/>
                </a:lnTo>
                <a:lnTo>
                  <a:pt x="8915" y="6083"/>
                </a:lnTo>
                <a:lnTo>
                  <a:pt x="8509" y="4813"/>
                </a:lnTo>
                <a:lnTo>
                  <a:pt x="2590" y="152"/>
                </a:lnTo>
                <a:lnTo>
                  <a:pt x="127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4" name="bk object 284"/>
          <p:cNvSpPr/>
          <p:nvPr/>
        </p:nvSpPr>
        <p:spPr>
          <a:xfrm>
            <a:off x="7651677" y="4892585"/>
            <a:ext cx="9049" cy="5715"/>
          </a:xfrm>
          <a:custGeom>
            <a:avLst/>
            <a:gdLst/>
            <a:ahLst/>
            <a:cxnLst/>
            <a:rect l="l" t="t" r="r" b="b"/>
            <a:pathLst>
              <a:path w="12065" h="7620">
                <a:moveTo>
                  <a:pt x="5016" y="317"/>
                </a:moveTo>
                <a:lnTo>
                  <a:pt x="2540" y="317"/>
                </a:lnTo>
                <a:lnTo>
                  <a:pt x="3733" y="558"/>
                </a:lnTo>
                <a:lnTo>
                  <a:pt x="4978" y="723"/>
                </a:lnTo>
                <a:lnTo>
                  <a:pt x="6159" y="1155"/>
                </a:lnTo>
                <a:lnTo>
                  <a:pt x="7162" y="1841"/>
                </a:lnTo>
                <a:lnTo>
                  <a:pt x="8229" y="2425"/>
                </a:lnTo>
                <a:lnTo>
                  <a:pt x="9867" y="4254"/>
                </a:lnTo>
                <a:lnTo>
                  <a:pt x="10579" y="5257"/>
                </a:lnTo>
                <a:lnTo>
                  <a:pt x="11099" y="6451"/>
                </a:lnTo>
                <a:lnTo>
                  <a:pt x="11620" y="7569"/>
                </a:lnTo>
                <a:lnTo>
                  <a:pt x="7429" y="1397"/>
                </a:lnTo>
                <a:lnTo>
                  <a:pt x="6324" y="723"/>
                </a:lnTo>
                <a:lnTo>
                  <a:pt x="5016" y="317"/>
                </a:lnTo>
                <a:close/>
              </a:path>
              <a:path w="12065" h="7620">
                <a:moveTo>
                  <a:pt x="2540" y="0"/>
                </a:moveTo>
                <a:lnTo>
                  <a:pt x="1193" y="165"/>
                </a:lnTo>
                <a:lnTo>
                  <a:pt x="0" y="520"/>
                </a:lnTo>
                <a:lnTo>
                  <a:pt x="1231" y="317"/>
                </a:lnTo>
                <a:lnTo>
                  <a:pt x="5016" y="317"/>
                </a:lnTo>
                <a:lnTo>
                  <a:pt x="254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5" name="bk object 285"/>
          <p:cNvSpPr/>
          <p:nvPr/>
        </p:nvSpPr>
        <p:spPr>
          <a:xfrm>
            <a:off x="7651226" y="4891817"/>
            <a:ext cx="10001" cy="4286"/>
          </a:xfrm>
          <a:custGeom>
            <a:avLst/>
            <a:gdLst/>
            <a:ahLst/>
            <a:cxnLst/>
            <a:rect l="l" t="t" r="r" b="b"/>
            <a:pathLst>
              <a:path w="13334" h="5715">
                <a:moveTo>
                  <a:pt x="7156" y="469"/>
                </a:moveTo>
                <a:lnTo>
                  <a:pt x="4813" y="469"/>
                </a:lnTo>
                <a:lnTo>
                  <a:pt x="6057" y="584"/>
                </a:lnTo>
                <a:lnTo>
                  <a:pt x="7238" y="990"/>
                </a:lnTo>
                <a:lnTo>
                  <a:pt x="12890" y="5575"/>
                </a:lnTo>
                <a:lnTo>
                  <a:pt x="12255" y="4495"/>
                </a:lnTo>
                <a:lnTo>
                  <a:pt x="11544" y="3454"/>
                </a:lnTo>
                <a:lnTo>
                  <a:pt x="9753" y="1663"/>
                </a:lnTo>
                <a:lnTo>
                  <a:pt x="8597" y="990"/>
                </a:lnTo>
                <a:lnTo>
                  <a:pt x="7156" y="469"/>
                </a:lnTo>
                <a:close/>
              </a:path>
              <a:path w="13334" h="5715">
                <a:moveTo>
                  <a:pt x="4813" y="0"/>
                </a:moveTo>
                <a:lnTo>
                  <a:pt x="2311" y="241"/>
                </a:lnTo>
                <a:lnTo>
                  <a:pt x="1041" y="673"/>
                </a:lnTo>
                <a:lnTo>
                  <a:pt x="0" y="1346"/>
                </a:lnTo>
                <a:lnTo>
                  <a:pt x="1155" y="825"/>
                </a:lnTo>
                <a:lnTo>
                  <a:pt x="2387" y="584"/>
                </a:lnTo>
                <a:lnTo>
                  <a:pt x="3619" y="558"/>
                </a:lnTo>
                <a:lnTo>
                  <a:pt x="4813" y="469"/>
                </a:lnTo>
                <a:lnTo>
                  <a:pt x="7156" y="469"/>
                </a:lnTo>
                <a:lnTo>
                  <a:pt x="6172" y="114"/>
                </a:lnTo>
                <a:lnTo>
                  <a:pt x="4813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6" name="bk object 286"/>
          <p:cNvSpPr/>
          <p:nvPr/>
        </p:nvSpPr>
        <p:spPr>
          <a:xfrm>
            <a:off x="7651226" y="4890888"/>
            <a:ext cx="7144" cy="1429"/>
          </a:xfrm>
          <a:custGeom>
            <a:avLst/>
            <a:gdLst/>
            <a:ahLst/>
            <a:cxnLst/>
            <a:rect l="l" t="t" r="r" b="b"/>
            <a:pathLst>
              <a:path w="9525" h="1904">
                <a:moveTo>
                  <a:pt x="7503" y="482"/>
                </a:moveTo>
                <a:lnTo>
                  <a:pt x="5334" y="482"/>
                </a:lnTo>
                <a:lnTo>
                  <a:pt x="6921" y="711"/>
                </a:lnTo>
                <a:lnTo>
                  <a:pt x="7645" y="1003"/>
                </a:lnTo>
                <a:lnTo>
                  <a:pt x="8453" y="1269"/>
                </a:lnTo>
                <a:lnTo>
                  <a:pt x="9067" y="1511"/>
                </a:lnTo>
                <a:lnTo>
                  <a:pt x="7835" y="596"/>
                </a:lnTo>
                <a:lnTo>
                  <a:pt x="7503" y="482"/>
                </a:lnTo>
                <a:close/>
              </a:path>
              <a:path w="9525" h="1904">
                <a:moveTo>
                  <a:pt x="3784" y="0"/>
                </a:moveTo>
                <a:lnTo>
                  <a:pt x="2946" y="76"/>
                </a:lnTo>
                <a:lnTo>
                  <a:pt x="635" y="838"/>
                </a:lnTo>
                <a:lnTo>
                  <a:pt x="0" y="1269"/>
                </a:lnTo>
                <a:lnTo>
                  <a:pt x="1435" y="711"/>
                </a:lnTo>
                <a:lnTo>
                  <a:pt x="2984" y="482"/>
                </a:lnTo>
                <a:lnTo>
                  <a:pt x="7503" y="482"/>
                </a:lnTo>
                <a:lnTo>
                  <a:pt x="6210" y="38"/>
                </a:lnTo>
                <a:lnTo>
                  <a:pt x="3784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7" name="bk object 287"/>
          <p:cNvSpPr/>
          <p:nvPr/>
        </p:nvSpPr>
        <p:spPr>
          <a:xfrm>
            <a:off x="7651225" y="4889871"/>
            <a:ext cx="6668" cy="1905"/>
          </a:xfrm>
          <a:custGeom>
            <a:avLst/>
            <a:gdLst/>
            <a:ahLst/>
            <a:cxnLst/>
            <a:rect l="l" t="t" r="r" b="b"/>
            <a:pathLst>
              <a:path w="8890" h="2540">
                <a:moveTo>
                  <a:pt x="5448" y="0"/>
                </a:moveTo>
                <a:lnTo>
                  <a:pt x="4025" y="241"/>
                </a:lnTo>
                <a:lnTo>
                  <a:pt x="2552" y="558"/>
                </a:lnTo>
                <a:lnTo>
                  <a:pt x="1841" y="800"/>
                </a:lnTo>
                <a:lnTo>
                  <a:pt x="1193" y="1155"/>
                </a:lnTo>
                <a:lnTo>
                  <a:pt x="558" y="1435"/>
                </a:lnTo>
                <a:lnTo>
                  <a:pt x="0" y="1993"/>
                </a:lnTo>
                <a:lnTo>
                  <a:pt x="1282" y="1397"/>
                </a:lnTo>
                <a:lnTo>
                  <a:pt x="2628" y="952"/>
                </a:lnTo>
                <a:lnTo>
                  <a:pt x="4025" y="711"/>
                </a:lnTo>
                <a:lnTo>
                  <a:pt x="4775" y="647"/>
                </a:lnTo>
                <a:lnTo>
                  <a:pt x="7645" y="647"/>
                </a:lnTo>
                <a:lnTo>
                  <a:pt x="7010" y="330"/>
                </a:lnTo>
                <a:lnTo>
                  <a:pt x="5448" y="0"/>
                </a:lnTo>
                <a:close/>
              </a:path>
              <a:path w="8890" h="2540">
                <a:moveTo>
                  <a:pt x="7645" y="647"/>
                </a:moveTo>
                <a:lnTo>
                  <a:pt x="6921" y="647"/>
                </a:lnTo>
                <a:lnTo>
                  <a:pt x="7607" y="800"/>
                </a:lnTo>
                <a:lnTo>
                  <a:pt x="8356" y="1003"/>
                </a:lnTo>
                <a:lnTo>
                  <a:pt x="7645" y="647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8" name="bk object 288"/>
          <p:cNvSpPr/>
          <p:nvPr/>
        </p:nvSpPr>
        <p:spPr>
          <a:xfrm>
            <a:off x="7650719" y="4888828"/>
            <a:ext cx="6191" cy="2381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5219" y="0"/>
                </a:moveTo>
                <a:lnTo>
                  <a:pt x="0" y="2628"/>
                </a:lnTo>
                <a:lnTo>
                  <a:pt x="1282" y="1866"/>
                </a:lnTo>
                <a:lnTo>
                  <a:pt x="2514" y="1308"/>
                </a:lnTo>
                <a:lnTo>
                  <a:pt x="3898" y="914"/>
                </a:lnTo>
                <a:lnTo>
                  <a:pt x="5295" y="558"/>
                </a:lnTo>
                <a:lnTo>
                  <a:pt x="6007" y="520"/>
                </a:lnTo>
                <a:lnTo>
                  <a:pt x="7893" y="520"/>
                </a:lnTo>
                <a:lnTo>
                  <a:pt x="6731" y="38"/>
                </a:lnTo>
                <a:lnTo>
                  <a:pt x="5219" y="0"/>
                </a:lnTo>
                <a:close/>
              </a:path>
              <a:path w="8254" h="3175">
                <a:moveTo>
                  <a:pt x="7893" y="520"/>
                </a:moveTo>
                <a:lnTo>
                  <a:pt x="7442" y="520"/>
                </a:lnTo>
                <a:lnTo>
                  <a:pt x="8077" y="596"/>
                </a:lnTo>
                <a:lnTo>
                  <a:pt x="7893" y="52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89" name="bk object 289"/>
          <p:cNvSpPr/>
          <p:nvPr/>
        </p:nvSpPr>
        <p:spPr>
          <a:xfrm>
            <a:off x="7650455" y="4888054"/>
            <a:ext cx="6191" cy="2381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6604" y="0"/>
                </a:moveTo>
                <a:lnTo>
                  <a:pt x="4978" y="38"/>
                </a:lnTo>
                <a:lnTo>
                  <a:pt x="3619" y="558"/>
                </a:lnTo>
                <a:lnTo>
                  <a:pt x="2870" y="749"/>
                </a:lnTo>
                <a:lnTo>
                  <a:pt x="2222" y="1079"/>
                </a:lnTo>
                <a:lnTo>
                  <a:pt x="1625" y="1549"/>
                </a:lnTo>
                <a:lnTo>
                  <a:pt x="1028" y="1943"/>
                </a:lnTo>
                <a:lnTo>
                  <a:pt x="431" y="2387"/>
                </a:lnTo>
                <a:lnTo>
                  <a:pt x="0" y="2984"/>
                </a:lnTo>
                <a:lnTo>
                  <a:pt x="1193" y="2146"/>
                </a:lnTo>
                <a:lnTo>
                  <a:pt x="2425" y="1422"/>
                </a:lnTo>
                <a:lnTo>
                  <a:pt x="3771" y="1041"/>
                </a:lnTo>
                <a:lnTo>
                  <a:pt x="4457" y="749"/>
                </a:lnTo>
                <a:lnTo>
                  <a:pt x="5168" y="596"/>
                </a:lnTo>
                <a:lnTo>
                  <a:pt x="5803" y="558"/>
                </a:lnTo>
                <a:lnTo>
                  <a:pt x="6477" y="393"/>
                </a:lnTo>
                <a:lnTo>
                  <a:pt x="7621" y="393"/>
                </a:lnTo>
                <a:lnTo>
                  <a:pt x="6604" y="0"/>
                </a:lnTo>
                <a:close/>
              </a:path>
              <a:path w="8254" h="3175">
                <a:moveTo>
                  <a:pt x="7621" y="393"/>
                </a:moveTo>
                <a:lnTo>
                  <a:pt x="7238" y="393"/>
                </a:lnTo>
                <a:lnTo>
                  <a:pt x="7950" y="520"/>
                </a:lnTo>
                <a:lnTo>
                  <a:pt x="7621" y="393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0" name="bk object 290"/>
          <p:cNvSpPr/>
          <p:nvPr/>
        </p:nvSpPr>
        <p:spPr>
          <a:xfrm>
            <a:off x="7649435" y="4887371"/>
            <a:ext cx="5715" cy="3810"/>
          </a:xfrm>
          <a:custGeom>
            <a:avLst/>
            <a:gdLst/>
            <a:ahLst/>
            <a:cxnLst/>
            <a:rect l="l" t="t" r="r" b="b"/>
            <a:pathLst>
              <a:path w="7620" h="5079">
                <a:moveTo>
                  <a:pt x="5740" y="0"/>
                </a:moveTo>
                <a:lnTo>
                  <a:pt x="4178" y="508"/>
                </a:lnTo>
                <a:lnTo>
                  <a:pt x="2946" y="1308"/>
                </a:lnTo>
                <a:lnTo>
                  <a:pt x="2267" y="1701"/>
                </a:lnTo>
                <a:lnTo>
                  <a:pt x="1752" y="2146"/>
                </a:lnTo>
                <a:lnTo>
                  <a:pt x="1231" y="2743"/>
                </a:lnTo>
                <a:lnTo>
                  <a:pt x="355" y="3810"/>
                </a:lnTo>
                <a:lnTo>
                  <a:pt x="0" y="4533"/>
                </a:lnTo>
                <a:lnTo>
                  <a:pt x="1003" y="3454"/>
                </a:lnTo>
                <a:lnTo>
                  <a:pt x="1993" y="2463"/>
                </a:lnTo>
                <a:lnTo>
                  <a:pt x="3822" y="1308"/>
                </a:lnTo>
                <a:lnTo>
                  <a:pt x="5092" y="749"/>
                </a:lnTo>
                <a:lnTo>
                  <a:pt x="6413" y="304"/>
                </a:lnTo>
                <a:lnTo>
                  <a:pt x="7162" y="152"/>
                </a:lnTo>
                <a:lnTo>
                  <a:pt x="5740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1" name="bk object 291"/>
          <p:cNvSpPr/>
          <p:nvPr/>
        </p:nvSpPr>
        <p:spPr>
          <a:xfrm>
            <a:off x="7648928" y="4887005"/>
            <a:ext cx="3334" cy="4286"/>
          </a:xfrm>
          <a:custGeom>
            <a:avLst/>
            <a:gdLst/>
            <a:ahLst/>
            <a:cxnLst/>
            <a:rect l="l" t="t" r="r" b="b"/>
            <a:pathLst>
              <a:path w="4445" h="5715">
                <a:moveTo>
                  <a:pt x="4254" y="0"/>
                </a:moveTo>
                <a:lnTo>
                  <a:pt x="355" y="3632"/>
                </a:lnTo>
                <a:lnTo>
                  <a:pt x="76" y="4305"/>
                </a:lnTo>
                <a:lnTo>
                  <a:pt x="0" y="5499"/>
                </a:lnTo>
                <a:lnTo>
                  <a:pt x="355" y="4305"/>
                </a:lnTo>
                <a:lnTo>
                  <a:pt x="876" y="3225"/>
                </a:lnTo>
                <a:lnTo>
                  <a:pt x="1638" y="2349"/>
                </a:lnTo>
                <a:lnTo>
                  <a:pt x="2311" y="1396"/>
                </a:lnTo>
                <a:lnTo>
                  <a:pt x="3225" y="647"/>
                </a:lnTo>
                <a:lnTo>
                  <a:pt x="4254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2" name="bk object 292"/>
          <p:cNvSpPr/>
          <p:nvPr/>
        </p:nvSpPr>
        <p:spPr>
          <a:xfrm>
            <a:off x="7648330" y="4887011"/>
            <a:ext cx="1905" cy="4286"/>
          </a:xfrm>
          <a:custGeom>
            <a:avLst/>
            <a:gdLst/>
            <a:ahLst/>
            <a:cxnLst/>
            <a:rect l="l" t="t" r="r" b="b"/>
            <a:pathLst>
              <a:path w="2540" h="5715">
                <a:moveTo>
                  <a:pt x="2235" y="0"/>
                </a:moveTo>
                <a:lnTo>
                  <a:pt x="1231" y="469"/>
                </a:lnTo>
                <a:lnTo>
                  <a:pt x="647" y="1397"/>
                </a:lnTo>
                <a:lnTo>
                  <a:pt x="279" y="2349"/>
                </a:lnTo>
                <a:lnTo>
                  <a:pt x="165" y="2857"/>
                </a:lnTo>
                <a:lnTo>
                  <a:pt x="0" y="3378"/>
                </a:lnTo>
                <a:lnTo>
                  <a:pt x="0" y="4965"/>
                </a:lnTo>
                <a:lnTo>
                  <a:pt x="165" y="5448"/>
                </a:lnTo>
                <a:lnTo>
                  <a:pt x="279" y="4406"/>
                </a:lnTo>
                <a:lnTo>
                  <a:pt x="459" y="3378"/>
                </a:lnTo>
                <a:lnTo>
                  <a:pt x="800" y="2540"/>
                </a:lnTo>
                <a:lnTo>
                  <a:pt x="876" y="2070"/>
                </a:lnTo>
                <a:lnTo>
                  <a:pt x="1155" y="1638"/>
                </a:lnTo>
                <a:lnTo>
                  <a:pt x="1638" y="749"/>
                </a:lnTo>
                <a:lnTo>
                  <a:pt x="1955" y="431"/>
                </a:lnTo>
                <a:lnTo>
                  <a:pt x="2235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3" name="bk object 293"/>
          <p:cNvSpPr/>
          <p:nvPr/>
        </p:nvSpPr>
        <p:spPr>
          <a:xfrm>
            <a:off x="7647554" y="4887005"/>
            <a:ext cx="1429" cy="3334"/>
          </a:xfrm>
          <a:custGeom>
            <a:avLst/>
            <a:gdLst/>
            <a:ahLst/>
            <a:cxnLst/>
            <a:rect l="l" t="t" r="r" b="b"/>
            <a:pathLst>
              <a:path w="1904" h="4445">
                <a:moveTo>
                  <a:pt x="1473" y="0"/>
                </a:moveTo>
                <a:lnTo>
                  <a:pt x="800" y="444"/>
                </a:lnTo>
                <a:lnTo>
                  <a:pt x="330" y="1206"/>
                </a:lnTo>
                <a:lnTo>
                  <a:pt x="88" y="1993"/>
                </a:lnTo>
                <a:lnTo>
                  <a:pt x="0" y="4025"/>
                </a:lnTo>
                <a:lnTo>
                  <a:pt x="126" y="4419"/>
                </a:lnTo>
                <a:lnTo>
                  <a:pt x="330" y="3632"/>
                </a:lnTo>
                <a:lnTo>
                  <a:pt x="406" y="2832"/>
                </a:lnTo>
                <a:lnTo>
                  <a:pt x="609" y="2146"/>
                </a:lnTo>
                <a:lnTo>
                  <a:pt x="673" y="1790"/>
                </a:lnTo>
                <a:lnTo>
                  <a:pt x="914" y="1041"/>
                </a:lnTo>
                <a:lnTo>
                  <a:pt x="1079" y="647"/>
                </a:lnTo>
                <a:lnTo>
                  <a:pt x="1282" y="368"/>
                </a:lnTo>
                <a:lnTo>
                  <a:pt x="1473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4" name="bk object 294"/>
          <p:cNvSpPr/>
          <p:nvPr/>
        </p:nvSpPr>
        <p:spPr>
          <a:xfrm>
            <a:off x="7646988" y="4887005"/>
            <a:ext cx="953" cy="2381"/>
          </a:xfrm>
          <a:custGeom>
            <a:avLst/>
            <a:gdLst/>
            <a:ahLst/>
            <a:cxnLst/>
            <a:rect l="l" t="t" r="r" b="b"/>
            <a:pathLst>
              <a:path w="1270" h="3175">
                <a:moveTo>
                  <a:pt x="952" y="0"/>
                </a:moveTo>
                <a:lnTo>
                  <a:pt x="444" y="241"/>
                </a:lnTo>
                <a:lnTo>
                  <a:pt x="38" y="1282"/>
                </a:lnTo>
                <a:lnTo>
                  <a:pt x="0" y="2438"/>
                </a:lnTo>
                <a:lnTo>
                  <a:pt x="241" y="2870"/>
                </a:lnTo>
                <a:lnTo>
                  <a:pt x="368" y="2438"/>
                </a:lnTo>
                <a:lnTo>
                  <a:pt x="579" y="1282"/>
                </a:lnTo>
                <a:lnTo>
                  <a:pt x="762" y="558"/>
                </a:lnTo>
                <a:lnTo>
                  <a:pt x="952" y="0"/>
                </a:lnTo>
                <a:close/>
              </a:path>
            </a:pathLst>
          </a:custGeom>
          <a:solidFill>
            <a:srgbClr val="DCE0D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5" name="bk object 295"/>
          <p:cNvSpPr/>
          <p:nvPr/>
        </p:nvSpPr>
        <p:spPr>
          <a:xfrm>
            <a:off x="7637559" y="4894581"/>
            <a:ext cx="21907" cy="13335"/>
          </a:xfrm>
          <a:custGeom>
            <a:avLst/>
            <a:gdLst/>
            <a:ahLst/>
            <a:cxnLst/>
            <a:rect l="l" t="t" r="r" b="b"/>
            <a:pathLst>
              <a:path w="29209" h="17779">
                <a:moveTo>
                  <a:pt x="10185" y="14604"/>
                </a:moveTo>
                <a:lnTo>
                  <a:pt x="9829" y="14604"/>
                </a:lnTo>
                <a:lnTo>
                  <a:pt x="9878" y="15874"/>
                </a:lnTo>
                <a:lnTo>
                  <a:pt x="9753" y="17398"/>
                </a:lnTo>
                <a:lnTo>
                  <a:pt x="10123" y="16636"/>
                </a:lnTo>
                <a:lnTo>
                  <a:pt x="10185" y="14604"/>
                </a:lnTo>
                <a:close/>
              </a:path>
              <a:path w="29209" h="17779">
                <a:moveTo>
                  <a:pt x="10477" y="14096"/>
                </a:moveTo>
                <a:lnTo>
                  <a:pt x="8953" y="14096"/>
                </a:lnTo>
                <a:lnTo>
                  <a:pt x="8991" y="17271"/>
                </a:lnTo>
                <a:lnTo>
                  <a:pt x="9112" y="16890"/>
                </a:lnTo>
                <a:lnTo>
                  <a:pt x="9194" y="15239"/>
                </a:lnTo>
                <a:lnTo>
                  <a:pt x="9829" y="14604"/>
                </a:lnTo>
                <a:lnTo>
                  <a:pt x="10185" y="14604"/>
                </a:lnTo>
                <a:lnTo>
                  <a:pt x="10185" y="14223"/>
                </a:lnTo>
                <a:lnTo>
                  <a:pt x="10477" y="14096"/>
                </a:lnTo>
                <a:close/>
              </a:path>
              <a:path w="29209" h="17779">
                <a:moveTo>
                  <a:pt x="12995" y="13969"/>
                </a:moveTo>
                <a:lnTo>
                  <a:pt x="12496" y="13969"/>
                </a:lnTo>
                <a:lnTo>
                  <a:pt x="12576" y="14223"/>
                </a:lnTo>
                <a:lnTo>
                  <a:pt x="12685" y="15366"/>
                </a:lnTo>
                <a:lnTo>
                  <a:pt x="12573" y="16890"/>
                </a:lnTo>
                <a:lnTo>
                  <a:pt x="12674" y="16382"/>
                </a:lnTo>
                <a:lnTo>
                  <a:pt x="12799" y="14858"/>
                </a:lnTo>
                <a:lnTo>
                  <a:pt x="12918" y="14078"/>
                </a:lnTo>
                <a:close/>
              </a:path>
              <a:path w="29209" h="17779">
                <a:moveTo>
                  <a:pt x="7124" y="13461"/>
                </a:moveTo>
                <a:lnTo>
                  <a:pt x="4775" y="13461"/>
                </a:lnTo>
                <a:lnTo>
                  <a:pt x="5254" y="14223"/>
                </a:lnTo>
                <a:lnTo>
                  <a:pt x="5337" y="14477"/>
                </a:lnTo>
                <a:lnTo>
                  <a:pt x="5461" y="15874"/>
                </a:lnTo>
                <a:lnTo>
                  <a:pt x="5727" y="16636"/>
                </a:lnTo>
                <a:lnTo>
                  <a:pt x="6045" y="15874"/>
                </a:lnTo>
                <a:lnTo>
                  <a:pt x="6286" y="14477"/>
                </a:lnTo>
                <a:lnTo>
                  <a:pt x="6845" y="14223"/>
                </a:lnTo>
                <a:lnTo>
                  <a:pt x="7478" y="14223"/>
                </a:lnTo>
                <a:lnTo>
                  <a:pt x="7505" y="13842"/>
                </a:lnTo>
                <a:lnTo>
                  <a:pt x="7124" y="13461"/>
                </a:lnTo>
                <a:close/>
              </a:path>
              <a:path w="29209" h="17779">
                <a:moveTo>
                  <a:pt x="11827" y="11614"/>
                </a:moveTo>
                <a:lnTo>
                  <a:pt x="12496" y="13207"/>
                </a:lnTo>
                <a:lnTo>
                  <a:pt x="11266" y="13969"/>
                </a:lnTo>
                <a:lnTo>
                  <a:pt x="11156" y="14604"/>
                </a:lnTo>
                <a:lnTo>
                  <a:pt x="11270" y="15239"/>
                </a:lnTo>
                <a:lnTo>
                  <a:pt x="11379" y="16636"/>
                </a:lnTo>
                <a:lnTo>
                  <a:pt x="11590" y="16128"/>
                </a:lnTo>
                <a:lnTo>
                  <a:pt x="11710" y="15620"/>
                </a:lnTo>
                <a:lnTo>
                  <a:pt x="11772" y="14477"/>
                </a:lnTo>
                <a:lnTo>
                  <a:pt x="12496" y="13969"/>
                </a:lnTo>
                <a:lnTo>
                  <a:pt x="12995" y="13969"/>
                </a:lnTo>
                <a:lnTo>
                  <a:pt x="13449" y="13334"/>
                </a:lnTo>
                <a:lnTo>
                  <a:pt x="13931" y="13334"/>
                </a:lnTo>
                <a:lnTo>
                  <a:pt x="14073" y="13080"/>
                </a:lnTo>
                <a:lnTo>
                  <a:pt x="13131" y="13080"/>
                </a:lnTo>
                <a:lnTo>
                  <a:pt x="11827" y="11614"/>
                </a:lnTo>
                <a:close/>
              </a:path>
              <a:path w="29209" h="17779">
                <a:moveTo>
                  <a:pt x="7478" y="14223"/>
                </a:moveTo>
                <a:lnTo>
                  <a:pt x="6845" y="14223"/>
                </a:lnTo>
                <a:lnTo>
                  <a:pt x="6845" y="16382"/>
                </a:lnTo>
                <a:lnTo>
                  <a:pt x="7191" y="15239"/>
                </a:lnTo>
                <a:lnTo>
                  <a:pt x="7307" y="14731"/>
                </a:lnTo>
                <a:lnTo>
                  <a:pt x="7422" y="14350"/>
                </a:lnTo>
                <a:lnTo>
                  <a:pt x="7478" y="14223"/>
                </a:lnTo>
                <a:close/>
              </a:path>
              <a:path w="29209" h="17779">
                <a:moveTo>
                  <a:pt x="8242" y="11937"/>
                </a:moveTo>
                <a:lnTo>
                  <a:pt x="8084" y="13588"/>
                </a:lnTo>
                <a:lnTo>
                  <a:pt x="7922" y="13842"/>
                </a:lnTo>
                <a:lnTo>
                  <a:pt x="7905" y="15620"/>
                </a:lnTo>
                <a:lnTo>
                  <a:pt x="8001" y="16382"/>
                </a:lnTo>
                <a:lnTo>
                  <a:pt x="8559" y="15874"/>
                </a:lnTo>
                <a:lnTo>
                  <a:pt x="8636" y="14858"/>
                </a:lnTo>
                <a:lnTo>
                  <a:pt x="8953" y="14096"/>
                </a:lnTo>
                <a:lnTo>
                  <a:pt x="10477" y="14096"/>
                </a:lnTo>
                <a:lnTo>
                  <a:pt x="10836" y="13941"/>
                </a:lnTo>
                <a:lnTo>
                  <a:pt x="9156" y="13842"/>
                </a:lnTo>
                <a:lnTo>
                  <a:pt x="8801" y="13080"/>
                </a:lnTo>
                <a:lnTo>
                  <a:pt x="8559" y="12445"/>
                </a:lnTo>
                <a:lnTo>
                  <a:pt x="8242" y="11937"/>
                </a:lnTo>
                <a:close/>
              </a:path>
              <a:path w="29209" h="17779">
                <a:moveTo>
                  <a:pt x="13931" y="13334"/>
                </a:moveTo>
                <a:lnTo>
                  <a:pt x="13449" y="13334"/>
                </a:lnTo>
                <a:lnTo>
                  <a:pt x="13335" y="16128"/>
                </a:lnTo>
                <a:lnTo>
                  <a:pt x="13843" y="15112"/>
                </a:lnTo>
                <a:lnTo>
                  <a:pt x="13931" y="13334"/>
                </a:lnTo>
                <a:close/>
              </a:path>
              <a:path w="29209" h="17779">
                <a:moveTo>
                  <a:pt x="3441" y="13080"/>
                </a:moveTo>
                <a:lnTo>
                  <a:pt x="2197" y="13080"/>
                </a:lnTo>
                <a:lnTo>
                  <a:pt x="2590" y="13842"/>
                </a:lnTo>
                <a:lnTo>
                  <a:pt x="2590" y="16001"/>
                </a:lnTo>
                <a:lnTo>
                  <a:pt x="3022" y="15112"/>
                </a:lnTo>
                <a:lnTo>
                  <a:pt x="3390" y="13969"/>
                </a:lnTo>
                <a:lnTo>
                  <a:pt x="3762" y="13318"/>
                </a:lnTo>
                <a:lnTo>
                  <a:pt x="3441" y="13080"/>
                </a:lnTo>
                <a:close/>
              </a:path>
              <a:path w="29209" h="17779">
                <a:moveTo>
                  <a:pt x="3302" y="10667"/>
                </a:moveTo>
                <a:lnTo>
                  <a:pt x="2984" y="11048"/>
                </a:lnTo>
                <a:lnTo>
                  <a:pt x="2717" y="12826"/>
                </a:lnTo>
                <a:lnTo>
                  <a:pt x="1320" y="12826"/>
                </a:lnTo>
                <a:lnTo>
                  <a:pt x="1121" y="13842"/>
                </a:lnTo>
                <a:lnTo>
                  <a:pt x="1003" y="15620"/>
                </a:lnTo>
                <a:lnTo>
                  <a:pt x="1458" y="13588"/>
                </a:lnTo>
                <a:lnTo>
                  <a:pt x="1554" y="13318"/>
                </a:lnTo>
                <a:lnTo>
                  <a:pt x="2197" y="13080"/>
                </a:lnTo>
                <a:lnTo>
                  <a:pt x="3441" y="13080"/>
                </a:lnTo>
                <a:lnTo>
                  <a:pt x="3098" y="12826"/>
                </a:lnTo>
                <a:lnTo>
                  <a:pt x="3209" y="12064"/>
                </a:lnTo>
                <a:lnTo>
                  <a:pt x="3302" y="10667"/>
                </a:lnTo>
                <a:close/>
              </a:path>
              <a:path w="29209" h="17779">
                <a:moveTo>
                  <a:pt x="4495" y="11048"/>
                </a:moveTo>
                <a:lnTo>
                  <a:pt x="4089" y="11556"/>
                </a:lnTo>
                <a:lnTo>
                  <a:pt x="4000" y="15112"/>
                </a:lnTo>
                <a:lnTo>
                  <a:pt x="4102" y="15620"/>
                </a:lnTo>
                <a:lnTo>
                  <a:pt x="4203" y="15239"/>
                </a:lnTo>
                <a:lnTo>
                  <a:pt x="4324" y="14477"/>
                </a:lnTo>
                <a:lnTo>
                  <a:pt x="4449" y="13941"/>
                </a:lnTo>
                <a:lnTo>
                  <a:pt x="4775" y="13461"/>
                </a:lnTo>
                <a:lnTo>
                  <a:pt x="7124" y="13461"/>
                </a:lnTo>
                <a:lnTo>
                  <a:pt x="7205" y="12953"/>
                </a:lnTo>
                <a:lnTo>
                  <a:pt x="4622" y="12953"/>
                </a:lnTo>
                <a:lnTo>
                  <a:pt x="4495" y="11048"/>
                </a:lnTo>
                <a:close/>
              </a:path>
              <a:path w="29209" h="17779">
                <a:moveTo>
                  <a:pt x="1986" y="9553"/>
                </a:moveTo>
                <a:lnTo>
                  <a:pt x="1562" y="10032"/>
                </a:lnTo>
                <a:lnTo>
                  <a:pt x="596" y="10540"/>
                </a:lnTo>
                <a:lnTo>
                  <a:pt x="389" y="11429"/>
                </a:lnTo>
                <a:lnTo>
                  <a:pt x="279" y="12699"/>
                </a:lnTo>
                <a:lnTo>
                  <a:pt x="123" y="13080"/>
                </a:lnTo>
                <a:lnTo>
                  <a:pt x="0" y="14858"/>
                </a:lnTo>
                <a:lnTo>
                  <a:pt x="558" y="12953"/>
                </a:lnTo>
                <a:lnTo>
                  <a:pt x="1320" y="12826"/>
                </a:lnTo>
                <a:lnTo>
                  <a:pt x="2717" y="12826"/>
                </a:lnTo>
                <a:lnTo>
                  <a:pt x="1320" y="11937"/>
                </a:lnTo>
                <a:lnTo>
                  <a:pt x="1986" y="9553"/>
                </a:lnTo>
                <a:close/>
              </a:path>
              <a:path w="29209" h="17779">
                <a:moveTo>
                  <a:pt x="16804" y="12064"/>
                </a:moveTo>
                <a:lnTo>
                  <a:pt x="15684" y="12064"/>
                </a:lnTo>
                <a:lnTo>
                  <a:pt x="16319" y="12826"/>
                </a:lnTo>
                <a:lnTo>
                  <a:pt x="17195" y="14858"/>
                </a:lnTo>
                <a:lnTo>
                  <a:pt x="16954" y="13588"/>
                </a:lnTo>
                <a:lnTo>
                  <a:pt x="16830" y="12826"/>
                </a:lnTo>
                <a:lnTo>
                  <a:pt x="16804" y="12064"/>
                </a:lnTo>
                <a:close/>
              </a:path>
              <a:path w="29209" h="17779">
                <a:moveTo>
                  <a:pt x="7759" y="13588"/>
                </a:moveTo>
                <a:lnTo>
                  <a:pt x="7632" y="13969"/>
                </a:lnTo>
                <a:lnTo>
                  <a:pt x="7759" y="14096"/>
                </a:lnTo>
                <a:lnTo>
                  <a:pt x="7759" y="13588"/>
                </a:lnTo>
                <a:close/>
              </a:path>
              <a:path w="29209" h="17779">
                <a:moveTo>
                  <a:pt x="9232" y="11937"/>
                </a:moveTo>
                <a:lnTo>
                  <a:pt x="9156" y="13842"/>
                </a:lnTo>
                <a:lnTo>
                  <a:pt x="10952" y="13842"/>
                </a:lnTo>
                <a:lnTo>
                  <a:pt x="10733" y="13334"/>
                </a:lnTo>
                <a:lnTo>
                  <a:pt x="9944" y="13334"/>
                </a:lnTo>
                <a:lnTo>
                  <a:pt x="9550" y="12953"/>
                </a:lnTo>
                <a:lnTo>
                  <a:pt x="9436" y="12318"/>
                </a:lnTo>
                <a:lnTo>
                  <a:pt x="9232" y="11937"/>
                </a:lnTo>
                <a:close/>
              </a:path>
              <a:path w="29209" h="17779">
                <a:moveTo>
                  <a:pt x="15643" y="12191"/>
                </a:moveTo>
                <a:lnTo>
                  <a:pt x="14566" y="12191"/>
                </a:lnTo>
                <a:lnTo>
                  <a:pt x="14884" y="12699"/>
                </a:lnTo>
                <a:lnTo>
                  <a:pt x="15156" y="13318"/>
                </a:lnTo>
                <a:lnTo>
                  <a:pt x="15519" y="13842"/>
                </a:lnTo>
                <a:lnTo>
                  <a:pt x="15643" y="12191"/>
                </a:lnTo>
                <a:close/>
              </a:path>
              <a:path w="29209" h="17779">
                <a:moveTo>
                  <a:pt x="9994" y="11556"/>
                </a:moveTo>
                <a:lnTo>
                  <a:pt x="9944" y="13334"/>
                </a:lnTo>
                <a:lnTo>
                  <a:pt x="10733" y="13334"/>
                </a:lnTo>
                <a:lnTo>
                  <a:pt x="9994" y="11556"/>
                </a:lnTo>
                <a:close/>
              </a:path>
              <a:path w="29209" h="17779">
                <a:moveTo>
                  <a:pt x="12852" y="11175"/>
                </a:moveTo>
                <a:lnTo>
                  <a:pt x="13017" y="12445"/>
                </a:lnTo>
                <a:lnTo>
                  <a:pt x="13131" y="13080"/>
                </a:lnTo>
                <a:lnTo>
                  <a:pt x="14073" y="13080"/>
                </a:lnTo>
                <a:lnTo>
                  <a:pt x="14284" y="12699"/>
                </a:lnTo>
                <a:lnTo>
                  <a:pt x="13728" y="12699"/>
                </a:lnTo>
                <a:lnTo>
                  <a:pt x="13411" y="12191"/>
                </a:lnTo>
                <a:lnTo>
                  <a:pt x="13169" y="11683"/>
                </a:lnTo>
                <a:lnTo>
                  <a:pt x="12852" y="11175"/>
                </a:lnTo>
                <a:close/>
              </a:path>
              <a:path w="29209" h="17779">
                <a:moveTo>
                  <a:pt x="17596" y="11302"/>
                </a:moveTo>
                <a:lnTo>
                  <a:pt x="16827" y="11302"/>
                </a:lnTo>
                <a:lnTo>
                  <a:pt x="17475" y="11556"/>
                </a:lnTo>
                <a:lnTo>
                  <a:pt x="17830" y="12445"/>
                </a:lnTo>
                <a:lnTo>
                  <a:pt x="18224" y="13080"/>
                </a:lnTo>
                <a:lnTo>
                  <a:pt x="17741" y="12064"/>
                </a:lnTo>
                <a:lnTo>
                  <a:pt x="17596" y="11302"/>
                </a:lnTo>
                <a:close/>
              </a:path>
              <a:path w="29209" h="17779">
                <a:moveTo>
                  <a:pt x="5219" y="10921"/>
                </a:moveTo>
                <a:lnTo>
                  <a:pt x="4955" y="11429"/>
                </a:lnTo>
                <a:lnTo>
                  <a:pt x="4860" y="12572"/>
                </a:lnTo>
                <a:lnTo>
                  <a:pt x="4622" y="12953"/>
                </a:lnTo>
                <a:lnTo>
                  <a:pt x="7205" y="12953"/>
                </a:lnTo>
                <a:lnTo>
                  <a:pt x="7266" y="12572"/>
                </a:lnTo>
                <a:lnTo>
                  <a:pt x="5892" y="12572"/>
                </a:lnTo>
                <a:lnTo>
                  <a:pt x="5654" y="12191"/>
                </a:lnTo>
                <a:lnTo>
                  <a:pt x="5542" y="11937"/>
                </a:lnTo>
                <a:lnTo>
                  <a:pt x="5362" y="11302"/>
                </a:lnTo>
                <a:lnTo>
                  <a:pt x="5219" y="10921"/>
                </a:lnTo>
                <a:close/>
              </a:path>
              <a:path w="29209" h="17779">
                <a:moveTo>
                  <a:pt x="279" y="11810"/>
                </a:moveTo>
                <a:lnTo>
                  <a:pt x="179" y="12699"/>
                </a:lnTo>
                <a:lnTo>
                  <a:pt x="279" y="11810"/>
                </a:lnTo>
                <a:close/>
              </a:path>
              <a:path w="29209" h="17779">
                <a:moveTo>
                  <a:pt x="13778" y="11064"/>
                </a:moveTo>
                <a:lnTo>
                  <a:pt x="13921" y="12191"/>
                </a:lnTo>
                <a:lnTo>
                  <a:pt x="13728" y="12699"/>
                </a:lnTo>
                <a:lnTo>
                  <a:pt x="14284" y="12699"/>
                </a:lnTo>
                <a:lnTo>
                  <a:pt x="14566" y="12191"/>
                </a:lnTo>
                <a:lnTo>
                  <a:pt x="15643" y="12191"/>
                </a:lnTo>
                <a:lnTo>
                  <a:pt x="15684" y="12064"/>
                </a:lnTo>
                <a:lnTo>
                  <a:pt x="16804" y="12064"/>
                </a:lnTo>
                <a:lnTo>
                  <a:pt x="16808" y="11937"/>
                </a:lnTo>
                <a:lnTo>
                  <a:pt x="14566" y="11937"/>
                </a:lnTo>
                <a:lnTo>
                  <a:pt x="14135" y="11556"/>
                </a:lnTo>
                <a:lnTo>
                  <a:pt x="13778" y="11064"/>
                </a:lnTo>
                <a:close/>
              </a:path>
              <a:path w="29209" h="17779">
                <a:moveTo>
                  <a:pt x="18564" y="10579"/>
                </a:moveTo>
                <a:lnTo>
                  <a:pt x="18840" y="11614"/>
                </a:lnTo>
                <a:lnTo>
                  <a:pt x="19253" y="12699"/>
                </a:lnTo>
                <a:lnTo>
                  <a:pt x="19062" y="11556"/>
                </a:lnTo>
                <a:lnTo>
                  <a:pt x="18564" y="10579"/>
                </a:lnTo>
                <a:close/>
              </a:path>
              <a:path w="29209" h="17779">
                <a:moveTo>
                  <a:pt x="6451" y="10413"/>
                </a:moveTo>
                <a:lnTo>
                  <a:pt x="6283" y="10794"/>
                </a:lnTo>
                <a:lnTo>
                  <a:pt x="6207" y="12064"/>
                </a:lnTo>
                <a:lnTo>
                  <a:pt x="5892" y="12572"/>
                </a:lnTo>
                <a:lnTo>
                  <a:pt x="6845" y="12572"/>
                </a:lnTo>
                <a:lnTo>
                  <a:pt x="6743" y="12064"/>
                </a:lnTo>
                <a:lnTo>
                  <a:pt x="6644" y="10921"/>
                </a:lnTo>
                <a:lnTo>
                  <a:pt x="6451" y="10413"/>
                </a:lnTo>
                <a:close/>
              </a:path>
              <a:path w="29209" h="17779">
                <a:moveTo>
                  <a:pt x="7086" y="11302"/>
                </a:moveTo>
                <a:lnTo>
                  <a:pt x="6957" y="11614"/>
                </a:lnTo>
                <a:lnTo>
                  <a:pt x="6845" y="12572"/>
                </a:lnTo>
                <a:lnTo>
                  <a:pt x="7266" y="12572"/>
                </a:lnTo>
                <a:lnTo>
                  <a:pt x="7155" y="11556"/>
                </a:lnTo>
                <a:lnTo>
                  <a:pt x="7086" y="11302"/>
                </a:lnTo>
                <a:close/>
              </a:path>
              <a:path w="29209" h="17779">
                <a:moveTo>
                  <a:pt x="14046" y="10032"/>
                </a:moveTo>
                <a:lnTo>
                  <a:pt x="14233" y="10500"/>
                </a:lnTo>
                <a:lnTo>
                  <a:pt x="14325" y="11048"/>
                </a:lnTo>
                <a:lnTo>
                  <a:pt x="14444" y="11556"/>
                </a:lnTo>
                <a:lnTo>
                  <a:pt x="14566" y="11937"/>
                </a:lnTo>
                <a:lnTo>
                  <a:pt x="16808" y="11937"/>
                </a:lnTo>
                <a:lnTo>
                  <a:pt x="16827" y="11302"/>
                </a:lnTo>
                <a:lnTo>
                  <a:pt x="17596" y="11302"/>
                </a:lnTo>
                <a:lnTo>
                  <a:pt x="17547" y="11048"/>
                </a:lnTo>
                <a:lnTo>
                  <a:pt x="14808" y="11048"/>
                </a:lnTo>
                <a:lnTo>
                  <a:pt x="14325" y="10540"/>
                </a:lnTo>
                <a:lnTo>
                  <a:pt x="14046" y="10032"/>
                </a:lnTo>
                <a:close/>
              </a:path>
              <a:path w="29209" h="17779">
                <a:moveTo>
                  <a:pt x="11303" y="10794"/>
                </a:moveTo>
                <a:lnTo>
                  <a:pt x="11772" y="11556"/>
                </a:lnTo>
                <a:lnTo>
                  <a:pt x="11696" y="11302"/>
                </a:lnTo>
                <a:lnTo>
                  <a:pt x="11303" y="10794"/>
                </a:lnTo>
                <a:close/>
              </a:path>
              <a:path w="29209" h="17779">
                <a:moveTo>
                  <a:pt x="20977" y="9496"/>
                </a:moveTo>
                <a:lnTo>
                  <a:pt x="21209" y="10921"/>
                </a:lnTo>
                <a:lnTo>
                  <a:pt x="21412" y="11429"/>
                </a:lnTo>
                <a:lnTo>
                  <a:pt x="21214" y="10413"/>
                </a:lnTo>
                <a:lnTo>
                  <a:pt x="20977" y="9496"/>
                </a:lnTo>
                <a:close/>
              </a:path>
              <a:path w="29209" h="17779">
                <a:moveTo>
                  <a:pt x="15163" y="8254"/>
                </a:moveTo>
                <a:lnTo>
                  <a:pt x="15641" y="8762"/>
                </a:lnTo>
                <a:lnTo>
                  <a:pt x="15688" y="9270"/>
                </a:lnTo>
                <a:lnTo>
                  <a:pt x="15567" y="9905"/>
                </a:lnTo>
                <a:lnTo>
                  <a:pt x="15443" y="11048"/>
                </a:lnTo>
                <a:lnTo>
                  <a:pt x="17547" y="11048"/>
                </a:lnTo>
                <a:lnTo>
                  <a:pt x="17538" y="10032"/>
                </a:lnTo>
                <a:lnTo>
                  <a:pt x="17195" y="10032"/>
                </a:lnTo>
                <a:lnTo>
                  <a:pt x="16357" y="9778"/>
                </a:lnTo>
                <a:lnTo>
                  <a:pt x="15836" y="8889"/>
                </a:lnTo>
                <a:lnTo>
                  <a:pt x="15163" y="8254"/>
                </a:lnTo>
                <a:close/>
              </a:path>
              <a:path w="29209" h="17779">
                <a:moveTo>
                  <a:pt x="18543" y="9524"/>
                </a:moveTo>
                <a:lnTo>
                  <a:pt x="17589" y="9524"/>
                </a:lnTo>
                <a:lnTo>
                  <a:pt x="18351" y="10159"/>
                </a:lnTo>
                <a:lnTo>
                  <a:pt x="18564" y="10579"/>
                </a:lnTo>
                <a:lnTo>
                  <a:pt x="18453" y="10159"/>
                </a:lnTo>
                <a:lnTo>
                  <a:pt x="18543" y="9524"/>
                </a:lnTo>
                <a:close/>
              </a:path>
              <a:path w="29209" h="17779">
                <a:moveTo>
                  <a:pt x="22341" y="9143"/>
                </a:moveTo>
                <a:lnTo>
                  <a:pt x="22009" y="9143"/>
                </a:lnTo>
                <a:lnTo>
                  <a:pt x="22434" y="10500"/>
                </a:lnTo>
                <a:lnTo>
                  <a:pt x="22313" y="9778"/>
                </a:lnTo>
                <a:lnTo>
                  <a:pt x="22341" y="9143"/>
                </a:lnTo>
                <a:close/>
              </a:path>
              <a:path w="29209" h="17779">
                <a:moveTo>
                  <a:pt x="18465" y="6349"/>
                </a:moveTo>
                <a:lnTo>
                  <a:pt x="19420" y="7873"/>
                </a:lnTo>
                <a:lnTo>
                  <a:pt x="19494" y="8889"/>
                </a:lnTo>
                <a:lnTo>
                  <a:pt x="19024" y="8889"/>
                </a:lnTo>
                <a:lnTo>
                  <a:pt x="19494" y="9143"/>
                </a:lnTo>
                <a:lnTo>
                  <a:pt x="19789" y="9651"/>
                </a:lnTo>
                <a:lnTo>
                  <a:pt x="19893" y="9905"/>
                </a:lnTo>
                <a:lnTo>
                  <a:pt x="20015" y="10413"/>
                </a:lnTo>
                <a:lnTo>
                  <a:pt x="19893" y="9778"/>
                </a:lnTo>
                <a:lnTo>
                  <a:pt x="19900" y="8762"/>
                </a:lnTo>
                <a:lnTo>
                  <a:pt x="22477" y="8762"/>
                </a:lnTo>
                <a:lnTo>
                  <a:pt x="22567" y="8508"/>
                </a:lnTo>
                <a:lnTo>
                  <a:pt x="22009" y="8508"/>
                </a:lnTo>
                <a:lnTo>
                  <a:pt x="21037" y="7365"/>
                </a:lnTo>
                <a:lnTo>
                  <a:pt x="19494" y="7365"/>
                </a:lnTo>
                <a:lnTo>
                  <a:pt x="18859" y="6857"/>
                </a:lnTo>
                <a:lnTo>
                  <a:pt x="18465" y="6349"/>
                </a:lnTo>
                <a:close/>
              </a:path>
              <a:path w="29209" h="17779">
                <a:moveTo>
                  <a:pt x="21488" y="6095"/>
                </a:moveTo>
                <a:lnTo>
                  <a:pt x="21656" y="6916"/>
                </a:lnTo>
                <a:lnTo>
                  <a:pt x="21891" y="7873"/>
                </a:lnTo>
                <a:lnTo>
                  <a:pt x="22009" y="8508"/>
                </a:lnTo>
                <a:lnTo>
                  <a:pt x="22567" y="8508"/>
                </a:lnTo>
                <a:lnTo>
                  <a:pt x="23190" y="8762"/>
                </a:lnTo>
                <a:lnTo>
                  <a:pt x="23389" y="9496"/>
                </a:lnTo>
                <a:lnTo>
                  <a:pt x="23510" y="9778"/>
                </a:lnTo>
                <a:lnTo>
                  <a:pt x="23749" y="10159"/>
                </a:lnTo>
                <a:lnTo>
                  <a:pt x="23799" y="8000"/>
                </a:lnTo>
                <a:lnTo>
                  <a:pt x="24028" y="8000"/>
                </a:lnTo>
                <a:lnTo>
                  <a:pt x="24752" y="7873"/>
                </a:lnTo>
                <a:lnTo>
                  <a:pt x="25273" y="7873"/>
                </a:lnTo>
                <a:lnTo>
                  <a:pt x="25298" y="7619"/>
                </a:lnTo>
                <a:lnTo>
                  <a:pt x="22758" y="7619"/>
                </a:lnTo>
                <a:lnTo>
                  <a:pt x="21844" y="6349"/>
                </a:lnTo>
                <a:lnTo>
                  <a:pt x="21488" y="6095"/>
                </a:lnTo>
                <a:close/>
              </a:path>
              <a:path w="29209" h="17779">
                <a:moveTo>
                  <a:pt x="15240" y="6730"/>
                </a:moveTo>
                <a:lnTo>
                  <a:pt x="15972" y="7558"/>
                </a:lnTo>
                <a:lnTo>
                  <a:pt x="16789" y="9016"/>
                </a:lnTo>
                <a:lnTo>
                  <a:pt x="17195" y="10032"/>
                </a:lnTo>
                <a:lnTo>
                  <a:pt x="17538" y="10032"/>
                </a:lnTo>
                <a:lnTo>
                  <a:pt x="17589" y="9524"/>
                </a:lnTo>
                <a:lnTo>
                  <a:pt x="18543" y="9524"/>
                </a:lnTo>
                <a:lnTo>
                  <a:pt x="18639" y="9397"/>
                </a:lnTo>
                <a:lnTo>
                  <a:pt x="18072" y="9397"/>
                </a:lnTo>
                <a:lnTo>
                  <a:pt x="16319" y="7492"/>
                </a:lnTo>
                <a:lnTo>
                  <a:pt x="15240" y="6730"/>
                </a:lnTo>
                <a:close/>
              </a:path>
              <a:path w="29209" h="17779">
                <a:moveTo>
                  <a:pt x="25273" y="7873"/>
                </a:moveTo>
                <a:lnTo>
                  <a:pt x="24752" y="7873"/>
                </a:lnTo>
                <a:lnTo>
                  <a:pt x="25136" y="8889"/>
                </a:lnTo>
                <a:lnTo>
                  <a:pt x="25234" y="9651"/>
                </a:lnTo>
                <a:lnTo>
                  <a:pt x="25273" y="7873"/>
                </a:lnTo>
                <a:close/>
              </a:path>
              <a:path w="29209" h="17779">
                <a:moveTo>
                  <a:pt x="22477" y="8762"/>
                </a:moveTo>
                <a:lnTo>
                  <a:pt x="19900" y="8762"/>
                </a:lnTo>
                <a:lnTo>
                  <a:pt x="20853" y="9016"/>
                </a:lnTo>
                <a:lnTo>
                  <a:pt x="20977" y="9496"/>
                </a:lnTo>
                <a:lnTo>
                  <a:pt x="21412" y="9397"/>
                </a:lnTo>
                <a:lnTo>
                  <a:pt x="22009" y="9143"/>
                </a:lnTo>
                <a:lnTo>
                  <a:pt x="22341" y="9143"/>
                </a:lnTo>
                <a:lnTo>
                  <a:pt x="22477" y="8762"/>
                </a:lnTo>
                <a:close/>
              </a:path>
              <a:path w="29209" h="17779">
                <a:moveTo>
                  <a:pt x="17830" y="7492"/>
                </a:moveTo>
                <a:lnTo>
                  <a:pt x="17856" y="8381"/>
                </a:lnTo>
                <a:lnTo>
                  <a:pt x="17951" y="8762"/>
                </a:lnTo>
                <a:lnTo>
                  <a:pt x="18072" y="9397"/>
                </a:lnTo>
                <a:lnTo>
                  <a:pt x="18639" y="9397"/>
                </a:lnTo>
                <a:lnTo>
                  <a:pt x="19024" y="8889"/>
                </a:lnTo>
                <a:lnTo>
                  <a:pt x="19494" y="8889"/>
                </a:lnTo>
                <a:lnTo>
                  <a:pt x="18859" y="8635"/>
                </a:lnTo>
                <a:lnTo>
                  <a:pt x="17830" y="7492"/>
                </a:lnTo>
                <a:close/>
              </a:path>
              <a:path w="29209" h="17779">
                <a:moveTo>
                  <a:pt x="24144" y="8626"/>
                </a:moveTo>
                <a:lnTo>
                  <a:pt x="24261" y="9016"/>
                </a:lnTo>
                <a:lnTo>
                  <a:pt x="24396" y="9270"/>
                </a:lnTo>
                <a:lnTo>
                  <a:pt x="24144" y="8626"/>
                </a:lnTo>
                <a:close/>
              </a:path>
              <a:path w="29209" h="17779">
                <a:moveTo>
                  <a:pt x="25350" y="7558"/>
                </a:moveTo>
                <a:lnTo>
                  <a:pt x="25628" y="8635"/>
                </a:lnTo>
                <a:lnTo>
                  <a:pt x="25504" y="7873"/>
                </a:lnTo>
                <a:lnTo>
                  <a:pt x="25350" y="7558"/>
                </a:lnTo>
                <a:close/>
              </a:path>
              <a:path w="29209" h="17779">
                <a:moveTo>
                  <a:pt x="26238" y="6916"/>
                </a:moveTo>
                <a:lnTo>
                  <a:pt x="26203" y="7365"/>
                </a:lnTo>
                <a:lnTo>
                  <a:pt x="26413" y="8095"/>
                </a:lnTo>
                <a:lnTo>
                  <a:pt x="26619" y="8635"/>
                </a:lnTo>
                <a:lnTo>
                  <a:pt x="26238" y="6916"/>
                </a:lnTo>
                <a:close/>
              </a:path>
              <a:path w="29209" h="17779">
                <a:moveTo>
                  <a:pt x="24028" y="8000"/>
                </a:moveTo>
                <a:lnTo>
                  <a:pt x="23799" y="8000"/>
                </a:lnTo>
                <a:lnTo>
                  <a:pt x="24028" y="8381"/>
                </a:lnTo>
                <a:lnTo>
                  <a:pt x="24144" y="8626"/>
                </a:lnTo>
                <a:lnTo>
                  <a:pt x="24028" y="8000"/>
                </a:lnTo>
                <a:close/>
              </a:path>
              <a:path w="29209" h="17779">
                <a:moveTo>
                  <a:pt x="26897" y="6730"/>
                </a:moveTo>
                <a:lnTo>
                  <a:pt x="26619" y="6730"/>
                </a:lnTo>
                <a:lnTo>
                  <a:pt x="26860" y="7365"/>
                </a:lnTo>
                <a:lnTo>
                  <a:pt x="27274" y="8095"/>
                </a:lnTo>
                <a:lnTo>
                  <a:pt x="27213" y="7238"/>
                </a:lnTo>
                <a:lnTo>
                  <a:pt x="26897" y="6730"/>
                </a:lnTo>
                <a:close/>
              </a:path>
              <a:path w="29209" h="17779">
                <a:moveTo>
                  <a:pt x="22250" y="5968"/>
                </a:moveTo>
                <a:lnTo>
                  <a:pt x="22606" y="6349"/>
                </a:lnTo>
                <a:lnTo>
                  <a:pt x="22654" y="6476"/>
                </a:lnTo>
                <a:lnTo>
                  <a:pt x="22758" y="7619"/>
                </a:lnTo>
                <a:lnTo>
                  <a:pt x="25298" y="7619"/>
                </a:lnTo>
                <a:lnTo>
                  <a:pt x="25333" y="7492"/>
                </a:lnTo>
                <a:lnTo>
                  <a:pt x="25300" y="7365"/>
                </a:lnTo>
                <a:lnTo>
                  <a:pt x="23406" y="7365"/>
                </a:lnTo>
                <a:lnTo>
                  <a:pt x="22758" y="6476"/>
                </a:lnTo>
                <a:lnTo>
                  <a:pt x="22250" y="5968"/>
                </a:lnTo>
                <a:close/>
              </a:path>
              <a:path w="29209" h="17779">
                <a:moveTo>
                  <a:pt x="25333" y="7492"/>
                </a:moveTo>
                <a:close/>
              </a:path>
              <a:path w="29209" h="17779">
                <a:moveTo>
                  <a:pt x="18351" y="5079"/>
                </a:moveTo>
                <a:lnTo>
                  <a:pt x="19862" y="6603"/>
                </a:lnTo>
                <a:lnTo>
                  <a:pt x="20180" y="7365"/>
                </a:lnTo>
                <a:lnTo>
                  <a:pt x="21037" y="7365"/>
                </a:lnTo>
                <a:lnTo>
                  <a:pt x="20929" y="7238"/>
                </a:lnTo>
                <a:lnTo>
                  <a:pt x="19494" y="6222"/>
                </a:lnTo>
                <a:lnTo>
                  <a:pt x="18351" y="5079"/>
                </a:lnTo>
                <a:close/>
              </a:path>
              <a:path w="29209" h="17779">
                <a:moveTo>
                  <a:pt x="24005" y="6216"/>
                </a:moveTo>
                <a:lnTo>
                  <a:pt x="24117" y="7365"/>
                </a:lnTo>
                <a:lnTo>
                  <a:pt x="25300" y="7365"/>
                </a:lnTo>
                <a:lnTo>
                  <a:pt x="25406" y="6730"/>
                </a:lnTo>
                <a:lnTo>
                  <a:pt x="25463" y="6603"/>
                </a:lnTo>
                <a:lnTo>
                  <a:pt x="26818" y="6603"/>
                </a:lnTo>
                <a:lnTo>
                  <a:pt x="26660" y="6349"/>
                </a:lnTo>
                <a:lnTo>
                  <a:pt x="24231" y="6349"/>
                </a:lnTo>
                <a:lnTo>
                  <a:pt x="24005" y="6216"/>
                </a:lnTo>
                <a:close/>
              </a:path>
              <a:path w="29209" h="17779">
                <a:moveTo>
                  <a:pt x="26818" y="6603"/>
                </a:moveTo>
                <a:lnTo>
                  <a:pt x="25463" y="6603"/>
                </a:lnTo>
                <a:lnTo>
                  <a:pt x="26225" y="6857"/>
                </a:lnTo>
                <a:lnTo>
                  <a:pt x="26619" y="6730"/>
                </a:lnTo>
                <a:lnTo>
                  <a:pt x="26897" y="6730"/>
                </a:lnTo>
                <a:lnTo>
                  <a:pt x="26818" y="6603"/>
                </a:lnTo>
                <a:close/>
              </a:path>
              <a:path w="29209" h="17779">
                <a:moveTo>
                  <a:pt x="24511" y="4444"/>
                </a:moveTo>
                <a:lnTo>
                  <a:pt x="24704" y="4952"/>
                </a:lnTo>
                <a:lnTo>
                  <a:pt x="24752" y="6349"/>
                </a:lnTo>
                <a:lnTo>
                  <a:pt x="26660" y="6349"/>
                </a:lnTo>
                <a:lnTo>
                  <a:pt x="26609" y="5079"/>
                </a:lnTo>
                <a:lnTo>
                  <a:pt x="25463" y="5079"/>
                </a:lnTo>
                <a:lnTo>
                  <a:pt x="25019" y="4698"/>
                </a:lnTo>
                <a:lnTo>
                  <a:pt x="24511" y="4444"/>
                </a:lnTo>
                <a:close/>
              </a:path>
              <a:path w="29209" h="17779">
                <a:moveTo>
                  <a:pt x="23558" y="5587"/>
                </a:moveTo>
                <a:lnTo>
                  <a:pt x="23799" y="6095"/>
                </a:lnTo>
                <a:lnTo>
                  <a:pt x="24005" y="6216"/>
                </a:lnTo>
                <a:lnTo>
                  <a:pt x="23558" y="5587"/>
                </a:lnTo>
                <a:close/>
              </a:path>
              <a:path w="29209" h="17779">
                <a:moveTo>
                  <a:pt x="28501" y="4063"/>
                </a:moveTo>
                <a:lnTo>
                  <a:pt x="26822" y="4063"/>
                </a:lnTo>
                <a:lnTo>
                  <a:pt x="27368" y="4952"/>
                </a:lnTo>
                <a:lnTo>
                  <a:pt x="28206" y="5841"/>
                </a:lnTo>
                <a:lnTo>
                  <a:pt x="28295" y="6165"/>
                </a:lnTo>
                <a:lnTo>
                  <a:pt x="28295" y="4952"/>
                </a:lnTo>
                <a:lnTo>
                  <a:pt x="28876" y="4952"/>
                </a:lnTo>
                <a:lnTo>
                  <a:pt x="28501" y="4063"/>
                </a:lnTo>
                <a:close/>
              </a:path>
              <a:path w="29209" h="17779">
                <a:moveTo>
                  <a:pt x="26684" y="4745"/>
                </a:moveTo>
                <a:lnTo>
                  <a:pt x="27025" y="5333"/>
                </a:lnTo>
                <a:lnTo>
                  <a:pt x="27178" y="5841"/>
                </a:lnTo>
                <a:lnTo>
                  <a:pt x="27127" y="5333"/>
                </a:lnTo>
                <a:lnTo>
                  <a:pt x="26974" y="4952"/>
                </a:lnTo>
                <a:lnTo>
                  <a:pt x="26684" y="4745"/>
                </a:lnTo>
                <a:close/>
              </a:path>
              <a:path w="29209" h="17779">
                <a:moveTo>
                  <a:pt x="28876" y="4952"/>
                </a:moveTo>
                <a:lnTo>
                  <a:pt x="28295" y="4952"/>
                </a:lnTo>
                <a:lnTo>
                  <a:pt x="29191" y="5699"/>
                </a:lnTo>
                <a:lnTo>
                  <a:pt x="28876" y="4952"/>
                </a:lnTo>
                <a:close/>
              </a:path>
              <a:path w="29209" h="17779">
                <a:moveTo>
                  <a:pt x="25011" y="2785"/>
                </a:moveTo>
                <a:lnTo>
                  <a:pt x="25704" y="3936"/>
                </a:lnTo>
                <a:lnTo>
                  <a:pt x="25984" y="5079"/>
                </a:lnTo>
                <a:lnTo>
                  <a:pt x="26609" y="5079"/>
                </a:lnTo>
                <a:lnTo>
                  <a:pt x="26657" y="4698"/>
                </a:lnTo>
                <a:lnTo>
                  <a:pt x="26822" y="4063"/>
                </a:lnTo>
                <a:lnTo>
                  <a:pt x="28501" y="4063"/>
                </a:lnTo>
                <a:lnTo>
                  <a:pt x="28086" y="3047"/>
                </a:lnTo>
                <a:lnTo>
                  <a:pt x="25628" y="3047"/>
                </a:lnTo>
                <a:lnTo>
                  <a:pt x="25011" y="2785"/>
                </a:lnTo>
                <a:close/>
              </a:path>
              <a:path w="29209" h="17779">
                <a:moveTo>
                  <a:pt x="26657" y="4698"/>
                </a:moveTo>
                <a:close/>
              </a:path>
              <a:path w="29209" h="17779">
                <a:moveTo>
                  <a:pt x="25893" y="1661"/>
                </a:moveTo>
                <a:lnTo>
                  <a:pt x="26060" y="2158"/>
                </a:lnTo>
                <a:lnTo>
                  <a:pt x="25628" y="3047"/>
                </a:lnTo>
                <a:lnTo>
                  <a:pt x="28086" y="3047"/>
                </a:lnTo>
                <a:lnTo>
                  <a:pt x="27622" y="1904"/>
                </a:lnTo>
                <a:lnTo>
                  <a:pt x="25893" y="1661"/>
                </a:lnTo>
                <a:close/>
              </a:path>
              <a:path w="29209" h="17779">
                <a:moveTo>
                  <a:pt x="24231" y="1904"/>
                </a:moveTo>
                <a:lnTo>
                  <a:pt x="24434" y="2539"/>
                </a:lnTo>
                <a:lnTo>
                  <a:pt x="25011" y="2785"/>
                </a:lnTo>
                <a:lnTo>
                  <a:pt x="24231" y="1904"/>
                </a:lnTo>
                <a:close/>
              </a:path>
              <a:path w="29209" h="17779">
                <a:moveTo>
                  <a:pt x="24511" y="0"/>
                </a:moveTo>
                <a:lnTo>
                  <a:pt x="25819" y="1650"/>
                </a:lnTo>
                <a:lnTo>
                  <a:pt x="25463" y="380"/>
                </a:lnTo>
                <a:lnTo>
                  <a:pt x="245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6" name="bk object 296"/>
          <p:cNvSpPr/>
          <p:nvPr/>
        </p:nvSpPr>
        <p:spPr>
          <a:xfrm>
            <a:off x="7612742" y="4866970"/>
            <a:ext cx="37024" cy="32604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7" name="bk object 297"/>
          <p:cNvSpPr/>
          <p:nvPr/>
        </p:nvSpPr>
        <p:spPr>
          <a:xfrm>
            <a:off x="7643859" y="4895576"/>
            <a:ext cx="9525" cy="4763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700" y="0"/>
                </a:moveTo>
                <a:lnTo>
                  <a:pt x="10337" y="76"/>
                </a:lnTo>
                <a:lnTo>
                  <a:pt x="7924" y="558"/>
                </a:lnTo>
                <a:lnTo>
                  <a:pt x="5727" y="1549"/>
                </a:lnTo>
                <a:lnTo>
                  <a:pt x="3543" y="2463"/>
                </a:lnTo>
                <a:lnTo>
                  <a:pt x="1549" y="3937"/>
                </a:lnTo>
                <a:lnTo>
                  <a:pt x="0" y="5765"/>
                </a:lnTo>
                <a:lnTo>
                  <a:pt x="1866" y="4292"/>
                </a:lnTo>
                <a:lnTo>
                  <a:pt x="3822" y="3060"/>
                </a:lnTo>
                <a:lnTo>
                  <a:pt x="5969" y="2095"/>
                </a:lnTo>
                <a:lnTo>
                  <a:pt x="8153" y="1231"/>
                </a:lnTo>
                <a:lnTo>
                  <a:pt x="10375" y="749"/>
                </a:lnTo>
                <a:lnTo>
                  <a:pt x="12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8" name="bk object 298"/>
          <p:cNvSpPr/>
          <p:nvPr/>
        </p:nvSpPr>
        <p:spPr>
          <a:xfrm>
            <a:off x="7638399" y="4898583"/>
            <a:ext cx="6191" cy="1429"/>
          </a:xfrm>
          <a:custGeom>
            <a:avLst/>
            <a:gdLst/>
            <a:ahLst/>
            <a:cxnLst/>
            <a:rect l="l" t="t" r="r" b="b"/>
            <a:pathLst>
              <a:path w="8254" h="1904">
                <a:moveTo>
                  <a:pt x="6692" y="482"/>
                </a:moveTo>
                <a:lnTo>
                  <a:pt x="4699" y="482"/>
                </a:lnTo>
                <a:lnTo>
                  <a:pt x="6642" y="965"/>
                </a:lnTo>
                <a:lnTo>
                  <a:pt x="7277" y="1282"/>
                </a:lnTo>
                <a:lnTo>
                  <a:pt x="7874" y="1638"/>
                </a:lnTo>
                <a:lnTo>
                  <a:pt x="6883" y="558"/>
                </a:lnTo>
                <a:lnTo>
                  <a:pt x="6692" y="482"/>
                </a:lnTo>
                <a:close/>
              </a:path>
              <a:path w="8254" h="1904">
                <a:moveTo>
                  <a:pt x="5486" y="0"/>
                </a:moveTo>
                <a:lnTo>
                  <a:pt x="2590" y="0"/>
                </a:lnTo>
                <a:lnTo>
                  <a:pt x="1066" y="558"/>
                </a:lnTo>
                <a:lnTo>
                  <a:pt x="0" y="1396"/>
                </a:lnTo>
                <a:lnTo>
                  <a:pt x="673" y="1079"/>
                </a:lnTo>
                <a:lnTo>
                  <a:pt x="1346" y="838"/>
                </a:lnTo>
                <a:lnTo>
                  <a:pt x="1981" y="673"/>
                </a:lnTo>
                <a:lnTo>
                  <a:pt x="2654" y="558"/>
                </a:lnTo>
                <a:lnTo>
                  <a:pt x="3378" y="482"/>
                </a:lnTo>
                <a:lnTo>
                  <a:pt x="6692" y="482"/>
                </a:lnTo>
                <a:lnTo>
                  <a:pt x="5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99" name="bk object 299"/>
          <p:cNvSpPr/>
          <p:nvPr/>
        </p:nvSpPr>
        <p:spPr>
          <a:xfrm>
            <a:off x="7625211" y="4871169"/>
            <a:ext cx="5239" cy="4286"/>
          </a:xfrm>
          <a:custGeom>
            <a:avLst/>
            <a:gdLst/>
            <a:ahLst/>
            <a:cxnLst/>
            <a:rect l="l" t="t" r="r" b="b"/>
            <a:pathLst>
              <a:path w="6984" h="5714">
                <a:moveTo>
                  <a:pt x="5651" y="0"/>
                </a:moveTo>
                <a:lnTo>
                  <a:pt x="3098" y="1193"/>
                </a:lnTo>
                <a:lnTo>
                  <a:pt x="520" y="2311"/>
                </a:lnTo>
                <a:lnTo>
                  <a:pt x="0" y="2501"/>
                </a:lnTo>
                <a:lnTo>
                  <a:pt x="1322" y="4648"/>
                </a:lnTo>
                <a:lnTo>
                  <a:pt x="1905" y="5486"/>
                </a:lnTo>
                <a:lnTo>
                  <a:pt x="4775" y="5486"/>
                </a:lnTo>
                <a:lnTo>
                  <a:pt x="5651" y="4648"/>
                </a:lnTo>
                <a:lnTo>
                  <a:pt x="5969" y="3657"/>
                </a:lnTo>
                <a:lnTo>
                  <a:pt x="6832" y="1308"/>
                </a:lnTo>
                <a:lnTo>
                  <a:pt x="5651" y="0"/>
                </a:lnTo>
                <a:close/>
              </a:path>
            </a:pathLst>
          </a:custGeom>
          <a:solidFill>
            <a:srgbClr val="BBB4B5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0" name="bk object 300"/>
          <p:cNvSpPr/>
          <p:nvPr/>
        </p:nvSpPr>
        <p:spPr>
          <a:xfrm>
            <a:off x="7625363" y="4871702"/>
            <a:ext cx="4763" cy="381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4800" y="0"/>
                </a:moveTo>
                <a:lnTo>
                  <a:pt x="4178" y="0"/>
                </a:lnTo>
                <a:lnTo>
                  <a:pt x="3492" y="76"/>
                </a:lnTo>
                <a:lnTo>
                  <a:pt x="2895" y="393"/>
                </a:lnTo>
                <a:lnTo>
                  <a:pt x="2184" y="596"/>
                </a:lnTo>
                <a:lnTo>
                  <a:pt x="1587" y="914"/>
                </a:lnTo>
                <a:lnTo>
                  <a:pt x="914" y="1155"/>
                </a:lnTo>
                <a:lnTo>
                  <a:pt x="355" y="1600"/>
                </a:lnTo>
                <a:lnTo>
                  <a:pt x="114" y="1955"/>
                </a:lnTo>
                <a:lnTo>
                  <a:pt x="0" y="2349"/>
                </a:lnTo>
                <a:lnTo>
                  <a:pt x="266" y="2743"/>
                </a:lnTo>
                <a:lnTo>
                  <a:pt x="355" y="3060"/>
                </a:lnTo>
                <a:lnTo>
                  <a:pt x="787" y="3581"/>
                </a:lnTo>
                <a:lnTo>
                  <a:pt x="1193" y="4178"/>
                </a:lnTo>
                <a:lnTo>
                  <a:pt x="1790" y="4699"/>
                </a:lnTo>
                <a:lnTo>
                  <a:pt x="2501" y="4775"/>
                </a:lnTo>
                <a:lnTo>
                  <a:pt x="3174" y="4978"/>
                </a:lnTo>
                <a:lnTo>
                  <a:pt x="3898" y="4902"/>
                </a:lnTo>
                <a:lnTo>
                  <a:pt x="3174" y="4902"/>
                </a:lnTo>
                <a:lnTo>
                  <a:pt x="2501" y="4699"/>
                </a:lnTo>
                <a:lnTo>
                  <a:pt x="1828" y="4533"/>
                </a:lnTo>
                <a:lnTo>
                  <a:pt x="1308" y="4013"/>
                </a:lnTo>
                <a:lnTo>
                  <a:pt x="749" y="3187"/>
                </a:lnTo>
                <a:lnTo>
                  <a:pt x="546" y="2946"/>
                </a:lnTo>
                <a:lnTo>
                  <a:pt x="355" y="2667"/>
                </a:lnTo>
                <a:lnTo>
                  <a:pt x="365" y="1955"/>
                </a:lnTo>
                <a:lnTo>
                  <a:pt x="507" y="1790"/>
                </a:lnTo>
                <a:lnTo>
                  <a:pt x="1066" y="1397"/>
                </a:lnTo>
                <a:lnTo>
                  <a:pt x="1701" y="1155"/>
                </a:lnTo>
                <a:lnTo>
                  <a:pt x="2933" y="558"/>
                </a:lnTo>
                <a:lnTo>
                  <a:pt x="3530" y="203"/>
                </a:lnTo>
                <a:lnTo>
                  <a:pt x="4178" y="127"/>
                </a:lnTo>
                <a:lnTo>
                  <a:pt x="4800" y="0"/>
                </a:lnTo>
                <a:close/>
              </a:path>
              <a:path w="6350" h="5079">
                <a:moveTo>
                  <a:pt x="4533" y="4495"/>
                </a:moveTo>
                <a:lnTo>
                  <a:pt x="3898" y="4775"/>
                </a:lnTo>
                <a:lnTo>
                  <a:pt x="3174" y="4902"/>
                </a:lnTo>
                <a:lnTo>
                  <a:pt x="3898" y="4902"/>
                </a:lnTo>
                <a:lnTo>
                  <a:pt x="4533" y="4495"/>
                </a:lnTo>
                <a:close/>
              </a:path>
              <a:path w="6350" h="5079">
                <a:moveTo>
                  <a:pt x="5711" y="452"/>
                </a:moveTo>
                <a:lnTo>
                  <a:pt x="5918" y="914"/>
                </a:lnTo>
                <a:lnTo>
                  <a:pt x="6044" y="1955"/>
                </a:lnTo>
                <a:lnTo>
                  <a:pt x="5765" y="2946"/>
                </a:lnTo>
                <a:lnTo>
                  <a:pt x="5979" y="2349"/>
                </a:lnTo>
                <a:lnTo>
                  <a:pt x="6090" y="1955"/>
                </a:lnTo>
                <a:lnTo>
                  <a:pt x="6041" y="1155"/>
                </a:lnTo>
                <a:lnTo>
                  <a:pt x="5819" y="596"/>
                </a:lnTo>
                <a:lnTo>
                  <a:pt x="5711" y="452"/>
                </a:lnTo>
                <a:close/>
              </a:path>
              <a:path w="6350" h="5079">
                <a:moveTo>
                  <a:pt x="5029" y="58"/>
                </a:moveTo>
                <a:lnTo>
                  <a:pt x="5562" y="279"/>
                </a:lnTo>
                <a:lnTo>
                  <a:pt x="5711" y="452"/>
                </a:lnTo>
                <a:lnTo>
                  <a:pt x="5600" y="203"/>
                </a:lnTo>
                <a:lnTo>
                  <a:pt x="5029" y="58"/>
                </a:lnTo>
                <a:close/>
              </a:path>
              <a:path w="6350" h="5079">
                <a:moveTo>
                  <a:pt x="4889" y="0"/>
                </a:moveTo>
                <a:lnTo>
                  <a:pt x="5029" y="58"/>
                </a:lnTo>
                <a:lnTo>
                  <a:pt x="4889" y="0"/>
                </a:lnTo>
                <a:close/>
              </a:path>
            </a:pathLst>
          </a:custGeom>
          <a:solidFill>
            <a:srgbClr val="8057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1" name="bk object 301"/>
          <p:cNvSpPr/>
          <p:nvPr/>
        </p:nvSpPr>
        <p:spPr>
          <a:xfrm>
            <a:off x="7625330" y="4873764"/>
            <a:ext cx="3334" cy="2381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0" y="0"/>
                </a:moveTo>
                <a:lnTo>
                  <a:pt x="2870" y="2590"/>
                </a:lnTo>
                <a:lnTo>
                  <a:pt x="3340" y="2590"/>
                </a:lnTo>
                <a:lnTo>
                  <a:pt x="3784" y="2540"/>
                </a:lnTo>
                <a:lnTo>
                  <a:pt x="3981" y="2463"/>
                </a:lnTo>
                <a:lnTo>
                  <a:pt x="3340" y="2463"/>
                </a:lnTo>
                <a:lnTo>
                  <a:pt x="2425" y="2425"/>
                </a:lnTo>
                <a:lnTo>
                  <a:pt x="1625" y="1943"/>
                </a:lnTo>
                <a:lnTo>
                  <a:pt x="990" y="1511"/>
                </a:lnTo>
                <a:lnTo>
                  <a:pt x="723" y="1117"/>
                </a:lnTo>
                <a:lnTo>
                  <a:pt x="393" y="787"/>
                </a:lnTo>
                <a:lnTo>
                  <a:pt x="165" y="393"/>
                </a:lnTo>
                <a:lnTo>
                  <a:pt x="0" y="0"/>
                </a:lnTo>
                <a:close/>
              </a:path>
              <a:path w="4445" h="3175">
                <a:moveTo>
                  <a:pt x="4178" y="2387"/>
                </a:moveTo>
                <a:lnTo>
                  <a:pt x="3340" y="2463"/>
                </a:lnTo>
                <a:lnTo>
                  <a:pt x="3981" y="2463"/>
                </a:lnTo>
                <a:lnTo>
                  <a:pt x="4178" y="2387"/>
                </a:lnTo>
                <a:close/>
              </a:path>
            </a:pathLst>
          </a:custGeom>
          <a:solidFill>
            <a:srgbClr val="DEB0A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2" name="bk object 302"/>
          <p:cNvSpPr/>
          <p:nvPr/>
        </p:nvSpPr>
        <p:spPr>
          <a:xfrm>
            <a:off x="7609428" y="4873533"/>
            <a:ext cx="11096" cy="1085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3" name="bk object 303"/>
          <p:cNvSpPr/>
          <p:nvPr/>
        </p:nvSpPr>
        <p:spPr>
          <a:xfrm>
            <a:off x="7620168" y="4878924"/>
            <a:ext cx="476" cy="2858"/>
          </a:xfrm>
          <a:custGeom>
            <a:avLst/>
            <a:gdLst/>
            <a:ahLst/>
            <a:cxnLst/>
            <a:rect l="l" t="t" r="r" b="b"/>
            <a:pathLst>
              <a:path w="634" h="3809">
                <a:moveTo>
                  <a:pt x="76" y="0"/>
                </a:moveTo>
                <a:lnTo>
                  <a:pt x="0" y="3543"/>
                </a:lnTo>
                <a:lnTo>
                  <a:pt x="279" y="3060"/>
                </a:lnTo>
                <a:lnTo>
                  <a:pt x="482" y="2425"/>
                </a:lnTo>
                <a:lnTo>
                  <a:pt x="482" y="558"/>
                </a:lnTo>
                <a:lnTo>
                  <a:pt x="76" y="0"/>
                </a:lnTo>
                <a:close/>
              </a:path>
            </a:pathLst>
          </a:custGeom>
          <a:solidFill>
            <a:srgbClr val="DEB0A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4" name="bk object 304"/>
          <p:cNvSpPr/>
          <p:nvPr/>
        </p:nvSpPr>
        <p:spPr>
          <a:xfrm>
            <a:off x="7617303" y="4873319"/>
            <a:ext cx="3334" cy="5715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787" y="0"/>
                </a:moveTo>
                <a:lnTo>
                  <a:pt x="0" y="114"/>
                </a:lnTo>
                <a:lnTo>
                  <a:pt x="787" y="190"/>
                </a:lnTo>
                <a:lnTo>
                  <a:pt x="1511" y="596"/>
                </a:lnTo>
                <a:lnTo>
                  <a:pt x="3898" y="7480"/>
                </a:lnTo>
                <a:lnTo>
                  <a:pt x="4064" y="6718"/>
                </a:lnTo>
                <a:lnTo>
                  <a:pt x="4064" y="4368"/>
                </a:lnTo>
                <a:lnTo>
                  <a:pt x="3898" y="3568"/>
                </a:lnTo>
                <a:lnTo>
                  <a:pt x="3378" y="2095"/>
                </a:lnTo>
                <a:lnTo>
                  <a:pt x="2908" y="1346"/>
                </a:lnTo>
                <a:lnTo>
                  <a:pt x="2273" y="825"/>
                </a:lnTo>
                <a:lnTo>
                  <a:pt x="1625" y="355"/>
                </a:lnTo>
                <a:lnTo>
                  <a:pt x="787" y="0"/>
                </a:lnTo>
                <a:close/>
              </a:path>
            </a:pathLst>
          </a:custGeom>
          <a:solidFill>
            <a:srgbClr val="DEB0A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5" name="bk object 305"/>
          <p:cNvSpPr/>
          <p:nvPr/>
        </p:nvSpPr>
        <p:spPr>
          <a:xfrm>
            <a:off x="7626638" y="4872358"/>
            <a:ext cx="2381" cy="2381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832" y="1397"/>
                </a:moveTo>
                <a:lnTo>
                  <a:pt x="2832" y="2184"/>
                </a:lnTo>
                <a:lnTo>
                  <a:pt x="2197" y="2832"/>
                </a:lnTo>
                <a:lnTo>
                  <a:pt x="1320" y="2832"/>
                </a:lnTo>
                <a:lnTo>
                  <a:pt x="596" y="2832"/>
                </a:lnTo>
                <a:lnTo>
                  <a:pt x="0" y="2184"/>
                </a:lnTo>
                <a:lnTo>
                  <a:pt x="0" y="1397"/>
                </a:lnTo>
                <a:lnTo>
                  <a:pt x="0" y="635"/>
                </a:lnTo>
                <a:lnTo>
                  <a:pt x="596" y="0"/>
                </a:lnTo>
                <a:lnTo>
                  <a:pt x="1320" y="0"/>
                </a:lnTo>
                <a:lnTo>
                  <a:pt x="2197" y="0"/>
                </a:lnTo>
                <a:lnTo>
                  <a:pt x="2832" y="635"/>
                </a:lnTo>
                <a:lnTo>
                  <a:pt x="2832" y="1397"/>
                </a:lnTo>
                <a:close/>
              </a:path>
            </a:pathLst>
          </a:custGeom>
          <a:ln w="3175">
            <a:solidFill>
              <a:srgbClr val="4A2913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6" name="bk object 306"/>
          <p:cNvSpPr/>
          <p:nvPr/>
        </p:nvSpPr>
        <p:spPr>
          <a:xfrm>
            <a:off x="7626643" y="4872446"/>
            <a:ext cx="2381" cy="2381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031" y="0"/>
                </a:moveTo>
                <a:lnTo>
                  <a:pt x="507" y="0"/>
                </a:lnTo>
                <a:lnTo>
                  <a:pt x="0" y="596"/>
                </a:lnTo>
                <a:lnTo>
                  <a:pt x="0" y="2108"/>
                </a:lnTo>
                <a:lnTo>
                  <a:pt x="507" y="2705"/>
                </a:lnTo>
                <a:lnTo>
                  <a:pt x="2031" y="2705"/>
                </a:lnTo>
                <a:lnTo>
                  <a:pt x="2628" y="2108"/>
                </a:lnTo>
                <a:lnTo>
                  <a:pt x="2628" y="596"/>
                </a:lnTo>
                <a:lnTo>
                  <a:pt x="2031" y="0"/>
                </a:lnTo>
                <a:close/>
              </a:path>
            </a:pathLst>
          </a:custGeom>
          <a:solidFill>
            <a:srgbClr val="000001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7" name="bk object 307"/>
          <p:cNvSpPr/>
          <p:nvPr/>
        </p:nvSpPr>
        <p:spPr>
          <a:xfrm>
            <a:off x="7626643" y="4872446"/>
            <a:ext cx="2381" cy="2381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28" y="1358"/>
                </a:moveTo>
                <a:lnTo>
                  <a:pt x="2628" y="2108"/>
                </a:lnTo>
                <a:lnTo>
                  <a:pt x="2031" y="2705"/>
                </a:lnTo>
                <a:lnTo>
                  <a:pt x="1269" y="2705"/>
                </a:lnTo>
                <a:lnTo>
                  <a:pt x="507" y="2705"/>
                </a:lnTo>
                <a:lnTo>
                  <a:pt x="0" y="2108"/>
                </a:lnTo>
                <a:lnTo>
                  <a:pt x="0" y="1358"/>
                </a:lnTo>
                <a:lnTo>
                  <a:pt x="0" y="596"/>
                </a:lnTo>
                <a:lnTo>
                  <a:pt x="507" y="0"/>
                </a:lnTo>
                <a:lnTo>
                  <a:pt x="1269" y="0"/>
                </a:lnTo>
                <a:lnTo>
                  <a:pt x="2031" y="0"/>
                </a:lnTo>
                <a:lnTo>
                  <a:pt x="2628" y="596"/>
                </a:lnTo>
                <a:lnTo>
                  <a:pt x="2628" y="1358"/>
                </a:lnTo>
                <a:close/>
              </a:path>
            </a:pathLst>
          </a:custGeom>
          <a:ln w="3175">
            <a:solidFill>
              <a:srgbClr val="C9522D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8" name="bk object 308"/>
          <p:cNvSpPr/>
          <p:nvPr/>
        </p:nvSpPr>
        <p:spPr>
          <a:xfrm>
            <a:off x="7627590" y="4872814"/>
            <a:ext cx="1429" cy="476"/>
          </a:xfrm>
          <a:custGeom>
            <a:avLst/>
            <a:gdLst/>
            <a:ahLst/>
            <a:cxnLst/>
            <a:rect l="l" t="t" r="r" b="b"/>
            <a:pathLst>
              <a:path w="1904" h="635">
                <a:moveTo>
                  <a:pt x="965" y="0"/>
                </a:moveTo>
                <a:lnTo>
                  <a:pt x="330" y="0"/>
                </a:lnTo>
                <a:lnTo>
                  <a:pt x="0" y="63"/>
                </a:lnTo>
                <a:lnTo>
                  <a:pt x="0" y="469"/>
                </a:lnTo>
                <a:lnTo>
                  <a:pt x="330" y="584"/>
                </a:lnTo>
                <a:lnTo>
                  <a:pt x="965" y="584"/>
                </a:lnTo>
                <a:lnTo>
                  <a:pt x="1282" y="469"/>
                </a:lnTo>
                <a:lnTo>
                  <a:pt x="1282" y="63"/>
                </a:lnTo>
                <a:lnTo>
                  <a:pt x="965" y="0"/>
                </a:lnTo>
                <a:close/>
              </a:path>
            </a:pathLst>
          </a:custGeom>
          <a:solidFill>
            <a:srgbClr val="F8F7F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09" name="bk object 309"/>
          <p:cNvSpPr/>
          <p:nvPr/>
        </p:nvSpPr>
        <p:spPr>
          <a:xfrm>
            <a:off x="7626642" y="4873763"/>
            <a:ext cx="1905" cy="953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0"/>
                </a:moveTo>
                <a:lnTo>
                  <a:pt x="38" y="241"/>
                </a:lnTo>
                <a:lnTo>
                  <a:pt x="279" y="762"/>
                </a:lnTo>
                <a:lnTo>
                  <a:pt x="482" y="825"/>
                </a:lnTo>
                <a:lnTo>
                  <a:pt x="685" y="1041"/>
                </a:lnTo>
                <a:lnTo>
                  <a:pt x="1003" y="1117"/>
                </a:lnTo>
                <a:lnTo>
                  <a:pt x="1587" y="1117"/>
                </a:lnTo>
                <a:lnTo>
                  <a:pt x="2032" y="825"/>
                </a:lnTo>
                <a:lnTo>
                  <a:pt x="2184" y="762"/>
                </a:lnTo>
                <a:lnTo>
                  <a:pt x="1435" y="762"/>
                </a:lnTo>
                <a:lnTo>
                  <a:pt x="393" y="317"/>
                </a:lnTo>
                <a:lnTo>
                  <a:pt x="0" y="0"/>
                </a:lnTo>
                <a:close/>
              </a:path>
              <a:path w="2540" h="1270">
                <a:moveTo>
                  <a:pt x="2222" y="444"/>
                </a:moveTo>
                <a:lnTo>
                  <a:pt x="1828" y="635"/>
                </a:lnTo>
                <a:lnTo>
                  <a:pt x="1435" y="762"/>
                </a:lnTo>
                <a:lnTo>
                  <a:pt x="2184" y="762"/>
                </a:lnTo>
                <a:lnTo>
                  <a:pt x="2222" y="444"/>
                </a:lnTo>
                <a:close/>
              </a:path>
            </a:pathLst>
          </a:custGeom>
          <a:solidFill>
            <a:srgbClr val="BD7345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0" name="bk object 310"/>
          <p:cNvSpPr/>
          <p:nvPr/>
        </p:nvSpPr>
        <p:spPr>
          <a:xfrm>
            <a:off x="7624464" y="4871525"/>
            <a:ext cx="5715" cy="2381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4699" y="0"/>
                </a:moveTo>
                <a:lnTo>
                  <a:pt x="3975" y="241"/>
                </a:lnTo>
                <a:lnTo>
                  <a:pt x="3302" y="431"/>
                </a:lnTo>
                <a:lnTo>
                  <a:pt x="2590" y="838"/>
                </a:lnTo>
                <a:lnTo>
                  <a:pt x="2032" y="1193"/>
                </a:lnTo>
                <a:lnTo>
                  <a:pt x="1511" y="1638"/>
                </a:lnTo>
                <a:lnTo>
                  <a:pt x="990" y="1981"/>
                </a:lnTo>
                <a:lnTo>
                  <a:pt x="482" y="2425"/>
                </a:lnTo>
                <a:lnTo>
                  <a:pt x="0" y="2984"/>
                </a:lnTo>
                <a:lnTo>
                  <a:pt x="1320" y="2590"/>
                </a:lnTo>
                <a:lnTo>
                  <a:pt x="1943" y="2311"/>
                </a:lnTo>
                <a:lnTo>
                  <a:pt x="3149" y="1638"/>
                </a:lnTo>
                <a:lnTo>
                  <a:pt x="4328" y="1117"/>
                </a:lnTo>
                <a:lnTo>
                  <a:pt x="4813" y="952"/>
                </a:lnTo>
                <a:lnTo>
                  <a:pt x="5372" y="838"/>
                </a:lnTo>
                <a:lnTo>
                  <a:pt x="6007" y="800"/>
                </a:lnTo>
                <a:lnTo>
                  <a:pt x="7071" y="800"/>
                </a:lnTo>
                <a:lnTo>
                  <a:pt x="6921" y="431"/>
                </a:lnTo>
                <a:lnTo>
                  <a:pt x="6159" y="152"/>
                </a:lnTo>
                <a:lnTo>
                  <a:pt x="5372" y="38"/>
                </a:lnTo>
                <a:lnTo>
                  <a:pt x="4699" y="0"/>
                </a:lnTo>
                <a:close/>
              </a:path>
              <a:path w="7620" h="3175">
                <a:moveTo>
                  <a:pt x="7071" y="800"/>
                </a:moveTo>
                <a:lnTo>
                  <a:pt x="6007" y="800"/>
                </a:lnTo>
                <a:lnTo>
                  <a:pt x="6642" y="838"/>
                </a:lnTo>
                <a:lnTo>
                  <a:pt x="7200" y="1117"/>
                </a:lnTo>
                <a:lnTo>
                  <a:pt x="7071" y="800"/>
                </a:lnTo>
                <a:close/>
              </a:path>
            </a:pathLst>
          </a:custGeom>
          <a:solidFill>
            <a:srgbClr val="673B35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1" name="bk object 311"/>
          <p:cNvSpPr/>
          <p:nvPr/>
        </p:nvSpPr>
        <p:spPr>
          <a:xfrm>
            <a:off x="7619066" y="4873493"/>
            <a:ext cx="1905" cy="5239"/>
          </a:xfrm>
          <a:custGeom>
            <a:avLst/>
            <a:gdLst/>
            <a:ahLst/>
            <a:cxnLst/>
            <a:rect l="l" t="t" r="r" b="b"/>
            <a:pathLst>
              <a:path w="2540" h="6984">
                <a:moveTo>
                  <a:pt x="0" y="0"/>
                </a:moveTo>
                <a:lnTo>
                  <a:pt x="1981" y="6845"/>
                </a:lnTo>
                <a:lnTo>
                  <a:pt x="2184" y="5600"/>
                </a:lnTo>
                <a:lnTo>
                  <a:pt x="558" y="355"/>
                </a:lnTo>
                <a:lnTo>
                  <a:pt x="0" y="0"/>
                </a:lnTo>
                <a:close/>
              </a:path>
            </a:pathLst>
          </a:custGeom>
          <a:solidFill>
            <a:srgbClr val="895A4C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2" name="bk object 312"/>
          <p:cNvSpPr/>
          <p:nvPr/>
        </p:nvSpPr>
        <p:spPr>
          <a:xfrm>
            <a:off x="7617065" y="4885306"/>
            <a:ext cx="10953" cy="19050"/>
          </a:xfrm>
          <a:custGeom>
            <a:avLst/>
            <a:gdLst/>
            <a:ahLst/>
            <a:cxnLst/>
            <a:rect l="l" t="t" r="r" b="b"/>
            <a:pathLst>
              <a:path w="14604" h="25400">
                <a:moveTo>
                  <a:pt x="3340" y="0"/>
                </a:moveTo>
                <a:lnTo>
                  <a:pt x="1625" y="673"/>
                </a:lnTo>
                <a:lnTo>
                  <a:pt x="0" y="1435"/>
                </a:lnTo>
                <a:lnTo>
                  <a:pt x="1231" y="7442"/>
                </a:lnTo>
                <a:lnTo>
                  <a:pt x="7238" y="20688"/>
                </a:lnTo>
                <a:lnTo>
                  <a:pt x="11023" y="25387"/>
                </a:lnTo>
                <a:lnTo>
                  <a:pt x="12649" y="24752"/>
                </a:lnTo>
                <a:lnTo>
                  <a:pt x="14274" y="23990"/>
                </a:lnTo>
                <a:lnTo>
                  <a:pt x="13169" y="17995"/>
                </a:lnTo>
                <a:lnTo>
                  <a:pt x="10058" y="11506"/>
                </a:lnTo>
                <a:lnTo>
                  <a:pt x="7124" y="4813"/>
                </a:lnTo>
                <a:lnTo>
                  <a:pt x="3340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3" name="bk object 313"/>
          <p:cNvSpPr/>
          <p:nvPr/>
        </p:nvSpPr>
        <p:spPr>
          <a:xfrm>
            <a:off x="7618286" y="4885304"/>
            <a:ext cx="9525" cy="18574"/>
          </a:xfrm>
          <a:custGeom>
            <a:avLst/>
            <a:gdLst/>
            <a:ahLst/>
            <a:cxnLst/>
            <a:rect l="l" t="t" r="r" b="b"/>
            <a:pathLst>
              <a:path w="12700" h="24765">
                <a:moveTo>
                  <a:pt x="1714" y="0"/>
                </a:moveTo>
                <a:lnTo>
                  <a:pt x="0" y="673"/>
                </a:lnTo>
                <a:lnTo>
                  <a:pt x="3352" y="7844"/>
                </a:lnTo>
                <a:lnTo>
                  <a:pt x="8277" y="18859"/>
                </a:lnTo>
                <a:lnTo>
                  <a:pt x="11023" y="24752"/>
                </a:lnTo>
                <a:lnTo>
                  <a:pt x="12649" y="23990"/>
                </a:lnTo>
                <a:lnTo>
                  <a:pt x="11544" y="17995"/>
                </a:lnTo>
                <a:lnTo>
                  <a:pt x="8432" y="11506"/>
                </a:lnTo>
                <a:lnTo>
                  <a:pt x="5486" y="4826"/>
                </a:lnTo>
                <a:lnTo>
                  <a:pt x="1714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4" name="bk object 314"/>
          <p:cNvSpPr/>
          <p:nvPr/>
        </p:nvSpPr>
        <p:spPr>
          <a:xfrm>
            <a:off x="7623211" y="4888529"/>
            <a:ext cx="15716" cy="15716"/>
          </a:xfrm>
          <a:custGeom>
            <a:avLst/>
            <a:gdLst/>
            <a:ahLst/>
            <a:cxnLst/>
            <a:rect l="l" t="t" r="r" b="b"/>
            <a:pathLst>
              <a:path w="20954" h="20954">
                <a:moveTo>
                  <a:pt x="2667" y="0"/>
                </a:moveTo>
                <a:lnTo>
                  <a:pt x="17907" y="20853"/>
                </a:lnTo>
                <a:lnTo>
                  <a:pt x="20535" y="18503"/>
                </a:lnTo>
                <a:lnTo>
                  <a:pt x="17551" y="13373"/>
                </a:lnTo>
                <a:lnTo>
                  <a:pt x="12611" y="8242"/>
                </a:lnTo>
                <a:lnTo>
                  <a:pt x="7670" y="3187"/>
                </a:lnTo>
                <a:lnTo>
                  <a:pt x="2667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5" name="bk object 315"/>
          <p:cNvSpPr/>
          <p:nvPr/>
        </p:nvSpPr>
        <p:spPr>
          <a:xfrm>
            <a:off x="7623210" y="4889428"/>
            <a:ext cx="14764" cy="14764"/>
          </a:xfrm>
          <a:custGeom>
            <a:avLst/>
            <a:gdLst/>
            <a:ahLst/>
            <a:cxnLst/>
            <a:rect l="l" t="t" r="r" b="b"/>
            <a:pathLst>
              <a:path w="19684" h="19684">
                <a:moveTo>
                  <a:pt x="1358" y="0"/>
                </a:moveTo>
                <a:lnTo>
                  <a:pt x="17906" y="19646"/>
                </a:lnTo>
                <a:lnTo>
                  <a:pt x="19253" y="18453"/>
                </a:lnTo>
                <a:lnTo>
                  <a:pt x="14815" y="13880"/>
                </a:lnTo>
                <a:lnTo>
                  <a:pt x="10853" y="9883"/>
                </a:lnTo>
                <a:lnTo>
                  <a:pt x="6617" y="5558"/>
                </a:lnTo>
                <a:lnTo>
                  <a:pt x="1358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6" name="bk object 316"/>
          <p:cNvSpPr/>
          <p:nvPr/>
        </p:nvSpPr>
        <p:spPr>
          <a:xfrm>
            <a:off x="7627595" y="4900431"/>
            <a:ext cx="8573" cy="20003"/>
          </a:xfrm>
          <a:custGeom>
            <a:avLst/>
            <a:gdLst/>
            <a:ahLst/>
            <a:cxnLst/>
            <a:rect l="l" t="t" r="r" b="b"/>
            <a:pathLst>
              <a:path w="11429" h="26670">
                <a:moveTo>
                  <a:pt x="3428" y="0"/>
                </a:moveTo>
                <a:lnTo>
                  <a:pt x="0" y="1003"/>
                </a:lnTo>
                <a:lnTo>
                  <a:pt x="317" y="7010"/>
                </a:lnTo>
                <a:lnTo>
                  <a:pt x="2387" y="14008"/>
                </a:lnTo>
                <a:lnTo>
                  <a:pt x="4419" y="20967"/>
                </a:lnTo>
                <a:lnTo>
                  <a:pt x="7480" y="26174"/>
                </a:lnTo>
                <a:lnTo>
                  <a:pt x="10858" y="25273"/>
                </a:lnTo>
                <a:lnTo>
                  <a:pt x="10617" y="19227"/>
                </a:lnTo>
                <a:lnTo>
                  <a:pt x="8559" y="12255"/>
                </a:lnTo>
                <a:lnTo>
                  <a:pt x="6451" y="5219"/>
                </a:lnTo>
                <a:lnTo>
                  <a:pt x="3428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7" name="bk object 317"/>
          <p:cNvSpPr/>
          <p:nvPr/>
        </p:nvSpPr>
        <p:spPr>
          <a:xfrm>
            <a:off x="7628853" y="4900439"/>
            <a:ext cx="7144" cy="19526"/>
          </a:xfrm>
          <a:custGeom>
            <a:avLst/>
            <a:gdLst/>
            <a:ahLst/>
            <a:cxnLst/>
            <a:rect l="l" t="t" r="r" b="b"/>
            <a:pathLst>
              <a:path w="9525" h="26034">
                <a:moveTo>
                  <a:pt x="1739" y="0"/>
                </a:moveTo>
                <a:lnTo>
                  <a:pt x="0" y="520"/>
                </a:lnTo>
                <a:lnTo>
                  <a:pt x="2335" y="8000"/>
                </a:lnTo>
                <a:lnTo>
                  <a:pt x="4083" y="13944"/>
                </a:lnTo>
                <a:lnTo>
                  <a:pt x="5668" y="19469"/>
                </a:lnTo>
                <a:lnTo>
                  <a:pt x="7518" y="25692"/>
                </a:lnTo>
                <a:lnTo>
                  <a:pt x="9182" y="25260"/>
                </a:lnTo>
                <a:lnTo>
                  <a:pt x="8940" y="19215"/>
                </a:lnTo>
                <a:lnTo>
                  <a:pt x="6883" y="12242"/>
                </a:lnTo>
                <a:lnTo>
                  <a:pt x="4775" y="5206"/>
                </a:lnTo>
                <a:lnTo>
                  <a:pt x="1739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8" name="bk object 318"/>
          <p:cNvSpPr/>
          <p:nvPr/>
        </p:nvSpPr>
        <p:spPr>
          <a:xfrm>
            <a:off x="7633125" y="4904351"/>
            <a:ext cx="13811" cy="17145"/>
          </a:xfrm>
          <a:custGeom>
            <a:avLst/>
            <a:gdLst/>
            <a:ahLst/>
            <a:cxnLst/>
            <a:rect l="l" t="t" r="r" b="b"/>
            <a:pathLst>
              <a:path w="18415" h="22859">
                <a:moveTo>
                  <a:pt x="2895" y="0"/>
                </a:moveTo>
                <a:lnTo>
                  <a:pt x="0" y="2108"/>
                </a:lnTo>
                <a:lnTo>
                  <a:pt x="2171" y="7505"/>
                </a:lnTo>
                <a:lnTo>
                  <a:pt x="10541" y="18973"/>
                </a:lnTo>
                <a:lnTo>
                  <a:pt x="15100" y="22796"/>
                </a:lnTo>
                <a:lnTo>
                  <a:pt x="16535" y="21755"/>
                </a:lnTo>
                <a:lnTo>
                  <a:pt x="18046" y="20764"/>
                </a:lnTo>
                <a:lnTo>
                  <a:pt x="15862" y="15227"/>
                </a:lnTo>
                <a:lnTo>
                  <a:pt x="11645" y="9575"/>
                </a:lnTo>
                <a:lnTo>
                  <a:pt x="7467" y="3809"/>
                </a:lnTo>
                <a:lnTo>
                  <a:pt x="289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19" name="bk object 319"/>
          <p:cNvSpPr/>
          <p:nvPr/>
        </p:nvSpPr>
        <p:spPr>
          <a:xfrm>
            <a:off x="7633118" y="4905151"/>
            <a:ext cx="12859" cy="16669"/>
          </a:xfrm>
          <a:custGeom>
            <a:avLst/>
            <a:gdLst/>
            <a:ahLst/>
            <a:cxnLst/>
            <a:rect l="l" t="t" r="r" b="b"/>
            <a:pathLst>
              <a:path w="17145" h="22225">
                <a:moveTo>
                  <a:pt x="1435" y="0"/>
                </a:moveTo>
                <a:lnTo>
                  <a:pt x="0" y="1041"/>
                </a:lnTo>
                <a:lnTo>
                  <a:pt x="2184" y="6438"/>
                </a:lnTo>
                <a:lnTo>
                  <a:pt x="10540" y="17907"/>
                </a:lnTo>
                <a:lnTo>
                  <a:pt x="15112" y="21729"/>
                </a:lnTo>
                <a:lnTo>
                  <a:pt x="16548" y="20688"/>
                </a:lnTo>
                <a:lnTo>
                  <a:pt x="12832" y="15589"/>
                </a:lnTo>
                <a:lnTo>
                  <a:pt x="9467" y="11101"/>
                </a:lnTo>
                <a:lnTo>
                  <a:pt x="5864" y="6234"/>
                </a:lnTo>
                <a:lnTo>
                  <a:pt x="143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0" name="bk object 320"/>
          <p:cNvSpPr/>
          <p:nvPr/>
        </p:nvSpPr>
        <p:spPr>
          <a:xfrm>
            <a:off x="7633951" y="4915030"/>
            <a:ext cx="6191" cy="19050"/>
          </a:xfrm>
          <a:custGeom>
            <a:avLst/>
            <a:gdLst/>
            <a:ahLst/>
            <a:cxnLst/>
            <a:rect l="l" t="t" r="r" b="b"/>
            <a:pathLst>
              <a:path w="8254" h="25400">
                <a:moveTo>
                  <a:pt x="3987" y="0"/>
                </a:moveTo>
                <a:lnTo>
                  <a:pt x="2311" y="317"/>
                </a:lnTo>
                <a:lnTo>
                  <a:pt x="673" y="431"/>
                </a:lnTo>
                <a:lnTo>
                  <a:pt x="0" y="6159"/>
                </a:lnTo>
                <a:lnTo>
                  <a:pt x="876" y="12966"/>
                </a:lnTo>
                <a:lnTo>
                  <a:pt x="1714" y="19812"/>
                </a:lnTo>
                <a:lnTo>
                  <a:pt x="3784" y="25095"/>
                </a:lnTo>
                <a:lnTo>
                  <a:pt x="5410" y="24980"/>
                </a:lnTo>
                <a:lnTo>
                  <a:pt x="7124" y="24663"/>
                </a:lnTo>
                <a:lnTo>
                  <a:pt x="7797" y="19050"/>
                </a:lnTo>
                <a:lnTo>
                  <a:pt x="6921" y="12242"/>
                </a:lnTo>
                <a:lnTo>
                  <a:pt x="6007" y="5448"/>
                </a:lnTo>
                <a:lnTo>
                  <a:pt x="3987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1" name="bk object 321"/>
          <p:cNvSpPr/>
          <p:nvPr/>
        </p:nvSpPr>
        <p:spPr>
          <a:xfrm>
            <a:off x="7635684" y="4915028"/>
            <a:ext cx="4286" cy="19050"/>
          </a:xfrm>
          <a:custGeom>
            <a:avLst/>
            <a:gdLst/>
            <a:ahLst/>
            <a:cxnLst/>
            <a:rect l="l" t="t" r="r" b="b"/>
            <a:pathLst>
              <a:path w="5715" h="25400">
                <a:moveTo>
                  <a:pt x="1676" y="0"/>
                </a:moveTo>
                <a:lnTo>
                  <a:pt x="0" y="317"/>
                </a:lnTo>
                <a:lnTo>
                  <a:pt x="1676" y="11569"/>
                </a:lnTo>
                <a:lnTo>
                  <a:pt x="1866" y="15951"/>
                </a:lnTo>
                <a:lnTo>
                  <a:pt x="3098" y="24980"/>
                </a:lnTo>
                <a:lnTo>
                  <a:pt x="4813" y="24663"/>
                </a:lnTo>
                <a:lnTo>
                  <a:pt x="5486" y="19062"/>
                </a:lnTo>
                <a:lnTo>
                  <a:pt x="4517" y="11569"/>
                </a:lnTo>
                <a:lnTo>
                  <a:pt x="3695" y="5448"/>
                </a:lnTo>
                <a:lnTo>
                  <a:pt x="1676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2" name="bk object 322"/>
          <p:cNvSpPr/>
          <p:nvPr/>
        </p:nvSpPr>
        <p:spPr>
          <a:xfrm>
            <a:off x="7638847" y="4919506"/>
            <a:ext cx="10478" cy="17621"/>
          </a:xfrm>
          <a:custGeom>
            <a:avLst/>
            <a:gdLst/>
            <a:ahLst/>
            <a:cxnLst/>
            <a:rect l="l" t="t" r="r" b="b"/>
            <a:pathLst>
              <a:path w="13970" h="23495">
                <a:moveTo>
                  <a:pt x="3022" y="0"/>
                </a:moveTo>
                <a:lnTo>
                  <a:pt x="1473" y="749"/>
                </a:lnTo>
                <a:lnTo>
                  <a:pt x="0" y="1422"/>
                </a:lnTo>
                <a:lnTo>
                  <a:pt x="1193" y="6832"/>
                </a:lnTo>
                <a:lnTo>
                  <a:pt x="4216" y="12801"/>
                </a:lnTo>
                <a:lnTo>
                  <a:pt x="7239" y="18694"/>
                </a:lnTo>
                <a:lnTo>
                  <a:pt x="10896" y="22948"/>
                </a:lnTo>
                <a:lnTo>
                  <a:pt x="12496" y="22237"/>
                </a:lnTo>
                <a:lnTo>
                  <a:pt x="13957" y="21513"/>
                </a:lnTo>
                <a:lnTo>
                  <a:pt x="12814" y="16103"/>
                </a:lnTo>
                <a:lnTo>
                  <a:pt x="9702" y="10223"/>
                </a:lnTo>
                <a:lnTo>
                  <a:pt x="6718" y="4254"/>
                </a:lnTo>
                <a:lnTo>
                  <a:pt x="3022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3" name="bk object 323"/>
          <p:cNvSpPr/>
          <p:nvPr/>
        </p:nvSpPr>
        <p:spPr>
          <a:xfrm>
            <a:off x="7638844" y="4920066"/>
            <a:ext cx="9525" cy="16669"/>
          </a:xfrm>
          <a:custGeom>
            <a:avLst/>
            <a:gdLst/>
            <a:ahLst/>
            <a:cxnLst/>
            <a:rect l="l" t="t" r="r" b="b"/>
            <a:pathLst>
              <a:path w="12700" h="22225">
                <a:moveTo>
                  <a:pt x="1473" y="0"/>
                </a:moveTo>
                <a:lnTo>
                  <a:pt x="0" y="673"/>
                </a:lnTo>
                <a:lnTo>
                  <a:pt x="1193" y="6095"/>
                </a:lnTo>
                <a:lnTo>
                  <a:pt x="4216" y="12052"/>
                </a:lnTo>
                <a:lnTo>
                  <a:pt x="7239" y="17945"/>
                </a:lnTo>
                <a:lnTo>
                  <a:pt x="10909" y="22212"/>
                </a:lnTo>
                <a:lnTo>
                  <a:pt x="12496" y="21488"/>
                </a:lnTo>
                <a:lnTo>
                  <a:pt x="8483" y="13538"/>
                </a:lnTo>
                <a:lnTo>
                  <a:pt x="6286" y="10032"/>
                </a:lnTo>
                <a:lnTo>
                  <a:pt x="1473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4" name="bk object 324"/>
          <p:cNvSpPr/>
          <p:nvPr/>
        </p:nvSpPr>
        <p:spPr>
          <a:xfrm>
            <a:off x="7639650" y="4931109"/>
            <a:ext cx="5239" cy="19050"/>
          </a:xfrm>
          <a:custGeom>
            <a:avLst/>
            <a:gdLst/>
            <a:ahLst/>
            <a:cxnLst/>
            <a:rect l="l" t="t" r="r" b="b"/>
            <a:pathLst>
              <a:path w="6984" h="25400">
                <a:moveTo>
                  <a:pt x="4533" y="0"/>
                </a:moveTo>
                <a:lnTo>
                  <a:pt x="2895" y="38"/>
                </a:lnTo>
                <a:lnTo>
                  <a:pt x="1155" y="165"/>
                </a:lnTo>
                <a:lnTo>
                  <a:pt x="0" y="5765"/>
                </a:lnTo>
                <a:lnTo>
                  <a:pt x="241" y="12611"/>
                </a:lnTo>
                <a:lnTo>
                  <a:pt x="520" y="19456"/>
                </a:lnTo>
                <a:lnTo>
                  <a:pt x="2108" y="24904"/>
                </a:lnTo>
                <a:lnTo>
                  <a:pt x="3784" y="24904"/>
                </a:lnTo>
                <a:lnTo>
                  <a:pt x="5448" y="24752"/>
                </a:lnTo>
                <a:lnTo>
                  <a:pt x="6604" y="19253"/>
                </a:lnTo>
                <a:lnTo>
                  <a:pt x="6121" y="5486"/>
                </a:lnTo>
                <a:lnTo>
                  <a:pt x="4533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5" name="bk object 325"/>
          <p:cNvSpPr/>
          <p:nvPr/>
        </p:nvSpPr>
        <p:spPr>
          <a:xfrm>
            <a:off x="7641829" y="4931108"/>
            <a:ext cx="2858" cy="19050"/>
          </a:xfrm>
          <a:custGeom>
            <a:avLst/>
            <a:gdLst/>
            <a:ahLst/>
            <a:cxnLst/>
            <a:rect l="l" t="t" r="r" b="b"/>
            <a:pathLst>
              <a:path w="3809" h="25400">
                <a:moveTo>
                  <a:pt x="1638" y="0"/>
                </a:moveTo>
                <a:lnTo>
                  <a:pt x="0" y="38"/>
                </a:lnTo>
                <a:lnTo>
                  <a:pt x="596" y="11455"/>
                </a:lnTo>
                <a:lnTo>
                  <a:pt x="431" y="15798"/>
                </a:lnTo>
                <a:lnTo>
                  <a:pt x="876" y="24904"/>
                </a:lnTo>
                <a:lnTo>
                  <a:pt x="2539" y="24752"/>
                </a:lnTo>
                <a:lnTo>
                  <a:pt x="3695" y="19253"/>
                </a:lnTo>
                <a:lnTo>
                  <a:pt x="3225" y="5486"/>
                </a:lnTo>
                <a:lnTo>
                  <a:pt x="1638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6" name="bk object 326"/>
          <p:cNvSpPr/>
          <p:nvPr/>
        </p:nvSpPr>
        <p:spPr>
          <a:xfrm>
            <a:off x="7645017" y="4937408"/>
            <a:ext cx="7620" cy="18098"/>
          </a:xfrm>
          <a:custGeom>
            <a:avLst/>
            <a:gdLst/>
            <a:ahLst/>
            <a:cxnLst/>
            <a:rect l="l" t="t" r="r" b="b"/>
            <a:pathLst>
              <a:path w="10159" h="24129">
                <a:moveTo>
                  <a:pt x="3225" y="0"/>
                </a:moveTo>
                <a:lnTo>
                  <a:pt x="1600" y="469"/>
                </a:lnTo>
                <a:lnTo>
                  <a:pt x="0" y="876"/>
                </a:lnTo>
                <a:lnTo>
                  <a:pt x="165" y="6438"/>
                </a:lnTo>
                <a:lnTo>
                  <a:pt x="2082" y="12801"/>
                </a:lnTo>
                <a:lnTo>
                  <a:pt x="3987" y="19215"/>
                </a:lnTo>
                <a:lnTo>
                  <a:pt x="6769" y="23939"/>
                </a:lnTo>
                <a:lnTo>
                  <a:pt x="10033" y="23075"/>
                </a:lnTo>
                <a:lnTo>
                  <a:pt x="9829" y="17614"/>
                </a:lnTo>
                <a:lnTo>
                  <a:pt x="7924" y="11214"/>
                </a:lnTo>
                <a:lnTo>
                  <a:pt x="6057" y="4851"/>
                </a:lnTo>
                <a:lnTo>
                  <a:pt x="322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7" name="bk object 327"/>
          <p:cNvSpPr/>
          <p:nvPr/>
        </p:nvSpPr>
        <p:spPr>
          <a:xfrm>
            <a:off x="7645022" y="4937764"/>
            <a:ext cx="6668" cy="17621"/>
          </a:xfrm>
          <a:custGeom>
            <a:avLst/>
            <a:gdLst/>
            <a:ahLst/>
            <a:cxnLst/>
            <a:rect l="l" t="t" r="r" b="b"/>
            <a:pathLst>
              <a:path w="8890" h="23495">
                <a:moveTo>
                  <a:pt x="1587" y="0"/>
                </a:moveTo>
                <a:lnTo>
                  <a:pt x="0" y="393"/>
                </a:lnTo>
                <a:lnTo>
                  <a:pt x="165" y="5969"/>
                </a:lnTo>
                <a:lnTo>
                  <a:pt x="3975" y="18745"/>
                </a:lnTo>
                <a:lnTo>
                  <a:pt x="6769" y="23469"/>
                </a:lnTo>
                <a:lnTo>
                  <a:pt x="8394" y="23037"/>
                </a:lnTo>
                <a:lnTo>
                  <a:pt x="5968" y="14592"/>
                </a:lnTo>
                <a:lnTo>
                  <a:pt x="4457" y="10617"/>
                </a:lnTo>
                <a:lnTo>
                  <a:pt x="1587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8" name="bk object 328"/>
          <p:cNvSpPr/>
          <p:nvPr/>
        </p:nvSpPr>
        <p:spPr>
          <a:xfrm>
            <a:off x="7641024" y="4947884"/>
            <a:ext cx="6191" cy="19050"/>
          </a:xfrm>
          <a:custGeom>
            <a:avLst/>
            <a:gdLst/>
            <a:ahLst/>
            <a:cxnLst/>
            <a:rect l="l" t="t" r="r" b="b"/>
            <a:pathLst>
              <a:path w="8254" h="25400">
                <a:moveTo>
                  <a:pt x="3937" y="0"/>
                </a:moveTo>
                <a:lnTo>
                  <a:pt x="1828" y="5359"/>
                </a:lnTo>
                <a:lnTo>
                  <a:pt x="842" y="12953"/>
                </a:lnTo>
                <a:lnTo>
                  <a:pt x="0" y="18973"/>
                </a:lnTo>
                <a:lnTo>
                  <a:pt x="685" y="24663"/>
                </a:lnTo>
                <a:lnTo>
                  <a:pt x="2349" y="24815"/>
                </a:lnTo>
                <a:lnTo>
                  <a:pt x="3937" y="25057"/>
                </a:lnTo>
                <a:lnTo>
                  <a:pt x="6045" y="19723"/>
                </a:lnTo>
                <a:lnTo>
                  <a:pt x="7099" y="12166"/>
                </a:lnTo>
                <a:lnTo>
                  <a:pt x="7874" y="6159"/>
                </a:lnTo>
                <a:lnTo>
                  <a:pt x="7315" y="469"/>
                </a:lnTo>
                <a:lnTo>
                  <a:pt x="5575" y="266"/>
                </a:lnTo>
                <a:lnTo>
                  <a:pt x="3937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29" name="bk object 329"/>
          <p:cNvSpPr/>
          <p:nvPr/>
        </p:nvSpPr>
        <p:spPr>
          <a:xfrm>
            <a:off x="7642785" y="4948085"/>
            <a:ext cx="4286" cy="19050"/>
          </a:xfrm>
          <a:custGeom>
            <a:avLst/>
            <a:gdLst/>
            <a:ahLst/>
            <a:cxnLst/>
            <a:rect l="l" t="t" r="r" b="b"/>
            <a:pathLst>
              <a:path w="5715" h="25400">
                <a:moveTo>
                  <a:pt x="3225" y="0"/>
                </a:moveTo>
                <a:lnTo>
                  <a:pt x="1993" y="11302"/>
                </a:lnTo>
                <a:lnTo>
                  <a:pt x="1041" y="15557"/>
                </a:lnTo>
                <a:lnTo>
                  <a:pt x="0" y="24549"/>
                </a:lnTo>
                <a:lnTo>
                  <a:pt x="1587" y="24790"/>
                </a:lnTo>
                <a:lnTo>
                  <a:pt x="3708" y="19456"/>
                </a:lnTo>
                <a:lnTo>
                  <a:pt x="4648" y="12687"/>
                </a:lnTo>
                <a:lnTo>
                  <a:pt x="5537" y="5892"/>
                </a:lnTo>
                <a:lnTo>
                  <a:pt x="4978" y="203"/>
                </a:lnTo>
                <a:lnTo>
                  <a:pt x="322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0" name="bk object 330"/>
          <p:cNvSpPr/>
          <p:nvPr/>
        </p:nvSpPr>
        <p:spPr>
          <a:xfrm>
            <a:off x="7646664" y="4955193"/>
            <a:ext cx="6191" cy="18574"/>
          </a:xfrm>
          <a:custGeom>
            <a:avLst/>
            <a:gdLst/>
            <a:ahLst/>
            <a:cxnLst/>
            <a:rect l="l" t="t" r="r" b="b"/>
            <a:pathLst>
              <a:path w="8254" h="24765">
                <a:moveTo>
                  <a:pt x="4051" y="0"/>
                </a:moveTo>
                <a:lnTo>
                  <a:pt x="2425" y="152"/>
                </a:lnTo>
                <a:lnTo>
                  <a:pt x="711" y="355"/>
                </a:lnTo>
                <a:lnTo>
                  <a:pt x="0" y="5842"/>
                </a:lnTo>
                <a:lnTo>
                  <a:pt x="1587" y="18973"/>
                </a:lnTo>
                <a:lnTo>
                  <a:pt x="3454" y="24231"/>
                </a:lnTo>
                <a:lnTo>
                  <a:pt x="6883" y="23863"/>
                </a:lnTo>
                <a:lnTo>
                  <a:pt x="7645" y="18300"/>
                </a:lnTo>
                <a:lnTo>
                  <a:pt x="6121" y="5207"/>
                </a:lnTo>
                <a:lnTo>
                  <a:pt x="4051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1" name="bk object 331"/>
          <p:cNvSpPr/>
          <p:nvPr/>
        </p:nvSpPr>
        <p:spPr>
          <a:xfrm>
            <a:off x="7646659" y="4955306"/>
            <a:ext cx="4286" cy="18098"/>
          </a:xfrm>
          <a:custGeom>
            <a:avLst/>
            <a:gdLst/>
            <a:ahLst/>
            <a:cxnLst/>
            <a:rect l="l" t="t" r="r" b="b"/>
            <a:pathLst>
              <a:path w="5715" h="24129">
                <a:moveTo>
                  <a:pt x="2425" y="0"/>
                </a:moveTo>
                <a:lnTo>
                  <a:pt x="723" y="203"/>
                </a:lnTo>
                <a:lnTo>
                  <a:pt x="0" y="5689"/>
                </a:lnTo>
                <a:lnTo>
                  <a:pt x="1600" y="18821"/>
                </a:lnTo>
                <a:lnTo>
                  <a:pt x="3467" y="24079"/>
                </a:lnTo>
                <a:lnTo>
                  <a:pt x="5295" y="23876"/>
                </a:lnTo>
                <a:lnTo>
                  <a:pt x="4343" y="15087"/>
                </a:lnTo>
                <a:lnTo>
                  <a:pt x="3467" y="11061"/>
                </a:lnTo>
                <a:lnTo>
                  <a:pt x="242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2" name="bk object 332"/>
          <p:cNvSpPr/>
          <p:nvPr/>
        </p:nvSpPr>
        <p:spPr>
          <a:xfrm>
            <a:off x="7642216" y="4966285"/>
            <a:ext cx="5715" cy="18574"/>
          </a:xfrm>
          <a:custGeom>
            <a:avLst/>
            <a:gdLst/>
            <a:ahLst/>
            <a:cxnLst/>
            <a:rect l="l" t="t" r="r" b="b"/>
            <a:pathLst>
              <a:path w="7620" h="24765">
                <a:moveTo>
                  <a:pt x="3505" y="0"/>
                </a:moveTo>
                <a:lnTo>
                  <a:pt x="1549" y="5130"/>
                </a:lnTo>
                <a:lnTo>
                  <a:pt x="698" y="12534"/>
                </a:lnTo>
                <a:lnTo>
                  <a:pt x="0" y="18313"/>
                </a:lnTo>
                <a:lnTo>
                  <a:pt x="800" y="23875"/>
                </a:lnTo>
                <a:lnTo>
                  <a:pt x="2501" y="23990"/>
                </a:lnTo>
                <a:lnTo>
                  <a:pt x="4140" y="24193"/>
                </a:lnTo>
                <a:lnTo>
                  <a:pt x="6134" y="19062"/>
                </a:lnTo>
                <a:lnTo>
                  <a:pt x="6921" y="12534"/>
                </a:lnTo>
                <a:lnTo>
                  <a:pt x="7594" y="5892"/>
                </a:lnTo>
                <a:lnTo>
                  <a:pt x="6921" y="393"/>
                </a:lnTo>
                <a:lnTo>
                  <a:pt x="3505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3" name="bk object 333"/>
          <p:cNvSpPr/>
          <p:nvPr/>
        </p:nvSpPr>
        <p:spPr>
          <a:xfrm>
            <a:off x="7642220" y="4966289"/>
            <a:ext cx="4286" cy="18098"/>
          </a:xfrm>
          <a:custGeom>
            <a:avLst/>
            <a:gdLst/>
            <a:ahLst/>
            <a:cxnLst/>
            <a:rect l="l" t="t" r="r" b="b"/>
            <a:pathLst>
              <a:path w="5715" h="24129">
                <a:moveTo>
                  <a:pt x="3505" y="0"/>
                </a:moveTo>
                <a:lnTo>
                  <a:pt x="1549" y="5130"/>
                </a:lnTo>
                <a:lnTo>
                  <a:pt x="800" y="11696"/>
                </a:lnTo>
                <a:lnTo>
                  <a:pt x="0" y="18300"/>
                </a:lnTo>
                <a:lnTo>
                  <a:pt x="800" y="23876"/>
                </a:lnTo>
                <a:lnTo>
                  <a:pt x="2501" y="23990"/>
                </a:lnTo>
                <a:lnTo>
                  <a:pt x="3543" y="15265"/>
                </a:lnTo>
                <a:lnTo>
                  <a:pt x="3733" y="11099"/>
                </a:lnTo>
                <a:lnTo>
                  <a:pt x="5168" y="190"/>
                </a:lnTo>
                <a:lnTo>
                  <a:pt x="3505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4" name="bk object 334"/>
          <p:cNvSpPr/>
          <p:nvPr/>
        </p:nvSpPr>
        <p:spPr>
          <a:xfrm>
            <a:off x="7616703" y="4879519"/>
            <a:ext cx="14288" cy="10478"/>
          </a:xfrm>
          <a:custGeom>
            <a:avLst/>
            <a:gdLst/>
            <a:ahLst/>
            <a:cxnLst/>
            <a:rect l="l" t="t" r="r" b="b"/>
            <a:pathLst>
              <a:path w="19050" h="13970">
                <a:moveTo>
                  <a:pt x="2311" y="0"/>
                </a:moveTo>
                <a:lnTo>
                  <a:pt x="1138" y="1473"/>
                </a:lnTo>
                <a:lnTo>
                  <a:pt x="0" y="2743"/>
                </a:lnTo>
                <a:lnTo>
                  <a:pt x="2705" y="6248"/>
                </a:lnTo>
                <a:lnTo>
                  <a:pt x="7200" y="9309"/>
                </a:lnTo>
                <a:lnTo>
                  <a:pt x="11658" y="12420"/>
                </a:lnTo>
                <a:lnTo>
                  <a:pt x="16154" y="13766"/>
                </a:lnTo>
                <a:lnTo>
                  <a:pt x="17334" y="12420"/>
                </a:lnTo>
                <a:lnTo>
                  <a:pt x="18542" y="11137"/>
                </a:lnTo>
                <a:lnTo>
                  <a:pt x="15798" y="7556"/>
                </a:lnTo>
                <a:lnTo>
                  <a:pt x="6883" y="1473"/>
                </a:lnTo>
                <a:lnTo>
                  <a:pt x="2311" y="0"/>
                </a:lnTo>
                <a:close/>
              </a:path>
            </a:pathLst>
          </a:custGeom>
          <a:solidFill>
            <a:srgbClr val="4C8D4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5" name="bk object 335"/>
          <p:cNvSpPr/>
          <p:nvPr/>
        </p:nvSpPr>
        <p:spPr>
          <a:xfrm>
            <a:off x="7616705" y="4880563"/>
            <a:ext cx="13335" cy="9525"/>
          </a:xfrm>
          <a:custGeom>
            <a:avLst/>
            <a:gdLst/>
            <a:ahLst/>
            <a:cxnLst/>
            <a:rect l="l" t="t" r="r" b="b"/>
            <a:pathLst>
              <a:path w="17779" h="12700">
                <a:moveTo>
                  <a:pt x="1193" y="0"/>
                </a:moveTo>
                <a:lnTo>
                  <a:pt x="0" y="1358"/>
                </a:lnTo>
                <a:lnTo>
                  <a:pt x="2705" y="4851"/>
                </a:lnTo>
                <a:lnTo>
                  <a:pt x="7200" y="7912"/>
                </a:lnTo>
                <a:lnTo>
                  <a:pt x="11658" y="11023"/>
                </a:lnTo>
                <a:lnTo>
                  <a:pt x="16154" y="12382"/>
                </a:lnTo>
                <a:lnTo>
                  <a:pt x="17310" y="11061"/>
                </a:lnTo>
                <a:lnTo>
                  <a:pt x="11493" y="6921"/>
                </a:lnTo>
                <a:lnTo>
                  <a:pt x="8483" y="5245"/>
                </a:lnTo>
                <a:lnTo>
                  <a:pt x="1193" y="0"/>
                </a:lnTo>
                <a:close/>
              </a:path>
            </a:pathLst>
          </a:custGeom>
          <a:solidFill>
            <a:srgbClr val="2E6337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336" name="bk object 336"/>
          <p:cNvSpPr/>
          <p:nvPr/>
        </p:nvSpPr>
        <p:spPr>
          <a:xfrm>
            <a:off x="7925639" y="4766823"/>
            <a:ext cx="2099224" cy="560470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0209" y="2658949"/>
            <a:ext cx="10471580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5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731215" y="413248"/>
            <a:ext cx="584835" cy="584835"/>
          </a:xfrm>
          <a:custGeom>
            <a:avLst/>
            <a:gdLst/>
            <a:ahLst/>
            <a:cxnLst/>
            <a:rect l="l" t="t" r="r" b="b"/>
            <a:pathLst>
              <a:path w="779780" h="779780">
                <a:moveTo>
                  <a:pt x="365533" y="0"/>
                </a:moveTo>
                <a:lnTo>
                  <a:pt x="317887" y="5867"/>
                </a:lnTo>
                <a:lnTo>
                  <a:pt x="272071" y="17337"/>
                </a:lnTo>
                <a:lnTo>
                  <a:pt x="228473" y="34070"/>
                </a:lnTo>
                <a:lnTo>
                  <a:pt x="187481" y="55722"/>
                </a:lnTo>
                <a:lnTo>
                  <a:pt x="149486" y="81951"/>
                </a:lnTo>
                <a:lnTo>
                  <a:pt x="114873" y="112416"/>
                </a:lnTo>
                <a:lnTo>
                  <a:pt x="84033" y="146775"/>
                </a:lnTo>
                <a:lnTo>
                  <a:pt x="57353" y="184685"/>
                </a:lnTo>
                <a:lnTo>
                  <a:pt x="35222" y="225804"/>
                </a:lnTo>
                <a:lnTo>
                  <a:pt x="18028" y="269791"/>
                </a:lnTo>
                <a:lnTo>
                  <a:pt x="6159" y="316304"/>
                </a:lnTo>
                <a:lnTo>
                  <a:pt x="5" y="365000"/>
                </a:lnTo>
                <a:lnTo>
                  <a:pt x="0" y="414682"/>
                </a:lnTo>
                <a:lnTo>
                  <a:pt x="5793" y="461729"/>
                </a:lnTo>
                <a:lnTo>
                  <a:pt x="17263" y="507544"/>
                </a:lnTo>
                <a:lnTo>
                  <a:pt x="33994" y="551140"/>
                </a:lnTo>
                <a:lnTo>
                  <a:pt x="55645" y="592130"/>
                </a:lnTo>
                <a:lnTo>
                  <a:pt x="81874" y="630125"/>
                </a:lnTo>
                <a:lnTo>
                  <a:pt x="112338" y="664737"/>
                </a:lnTo>
                <a:lnTo>
                  <a:pt x="146696" y="695576"/>
                </a:lnTo>
                <a:lnTo>
                  <a:pt x="184606" y="722256"/>
                </a:lnTo>
                <a:lnTo>
                  <a:pt x="225726" y="744387"/>
                </a:lnTo>
                <a:lnTo>
                  <a:pt x="269714" y="761581"/>
                </a:lnTo>
                <a:lnTo>
                  <a:pt x="316228" y="773449"/>
                </a:lnTo>
                <a:lnTo>
                  <a:pt x="364926" y="779604"/>
                </a:lnTo>
                <a:lnTo>
                  <a:pt x="414012" y="779682"/>
                </a:lnTo>
                <a:lnTo>
                  <a:pt x="461657" y="773815"/>
                </a:lnTo>
                <a:lnTo>
                  <a:pt x="507472" y="762344"/>
                </a:lnTo>
                <a:lnTo>
                  <a:pt x="551069" y="745612"/>
                </a:lnTo>
                <a:lnTo>
                  <a:pt x="592060" y="723960"/>
                </a:lnTo>
                <a:lnTo>
                  <a:pt x="630056" y="697731"/>
                </a:lnTo>
                <a:lnTo>
                  <a:pt x="664668" y="667266"/>
                </a:lnTo>
                <a:lnTo>
                  <a:pt x="695509" y="632907"/>
                </a:lnTo>
                <a:lnTo>
                  <a:pt x="722188" y="594997"/>
                </a:lnTo>
                <a:lnTo>
                  <a:pt x="744319" y="553877"/>
                </a:lnTo>
                <a:lnTo>
                  <a:pt x="761512" y="509890"/>
                </a:lnTo>
                <a:lnTo>
                  <a:pt x="773379" y="463378"/>
                </a:lnTo>
                <a:lnTo>
                  <a:pt x="779531" y="414682"/>
                </a:lnTo>
                <a:lnTo>
                  <a:pt x="779535" y="365000"/>
                </a:lnTo>
                <a:lnTo>
                  <a:pt x="773743" y="317957"/>
                </a:lnTo>
                <a:lnTo>
                  <a:pt x="762273" y="272143"/>
                </a:lnTo>
                <a:lnTo>
                  <a:pt x="745542" y="228547"/>
                </a:lnTo>
                <a:lnTo>
                  <a:pt x="723891" y="187557"/>
                </a:lnTo>
                <a:lnTo>
                  <a:pt x="697663" y="149562"/>
                </a:lnTo>
                <a:lnTo>
                  <a:pt x="667199" y="114950"/>
                </a:lnTo>
                <a:lnTo>
                  <a:pt x="632842" y="84109"/>
                </a:lnTo>
                <a:lnTo>
                  <a:pt x="594934" y="57428"/>
                </a:lnTo>
                <a:lnTo>
                  <a:pt x="553815" y="35296"/>
                </a:lnTo>
                <a:lnTo>
                  <a:pt x="509829" y="18102"/>
                </a:lnTo>
                <a:lnTo>
                  <a:pt x="463317" y="6233"/>
                </a:lnTo>
                <a:lnTo>
                  <a:pt x="414622" y="78"/>
                </a:lnTo>
                <a:lnTo>
                  <a:pt x="365533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260359" y="1028472"/>
            <a:ext cx="313849" cy="313849"/>
          </a:xfrm>
          <a:custGeom>
            <a:avLst/>
            <a:gdLst/>
            <a:ahLst/>
            <a:cxnLst/>
            <a:rect l="l" t="t" r="r" b="b"/>
            <a:pathLst>
              <a:path w="418465" h="418464">
                <a:moveTo>
                  <a:pt x="222402" y="0"/>
                </a:moveTo>
                <a:lnTo>
                  <a:pt x="174111" y="2464"/>
                </a:lnTo>
                <a:lnTo>
                  <a:pt x="129100" y="15388"/>
                </a:lnTo>
                <a:lnTo>
                  <a:pt x="88706" y="37596"/>
                </a:lnTo>
                <a:lnTo>
                  <a:pt x="54264" y="67912"/>
                </a:lnTo>
                <a:lnTo>
                  <a:pt x="27108" y="105159"/>
                </a:lnTo>
                <a:lnTo>
                  <a:pt x="8575" y="148162"/>
                </a:lnTo>
                <a:lnTo>
                  <a:pt x="0" y="195745"/>
                </a:lnTo>
                <a:lnTo>
                  <a:pt x="2464" y="244040"/>
                </a:lnTo>
                <a:lnTo>
                  <a:pt x="15386" y="289052"/>
                </a:lnTo>
                <a:lnTo>
                  <a:pt x="37592" y="329446"/>
                </a:lnTo>
                <a:lnTo>
                  <a:pt x="67906" y="363887"/>
                </a:lnTo>
                <a:lnTo>
                  <a:pt x="105153" y="391041"/>
                </a:lnTo>
                <a:lnTo>
                  <a:pt x="148158" y="409572"/>
                </a:lnTo>
                <a:lnTo>
                  <a:pt x="195745" y="418147"/>
                </a:lnTo>
                <a:lnTo>
                  <a:pt x="244036" y="415683"/>
                </a:lnTo>
                <a:lnTo>
                  <a:pt x="289046" y="402760"/>
                </a:lnTo>
                <a:lnTo>
                  <a:pt x="329440" y="380554"/>
                </a:lnTo>
                <a:lnTo>
                  <a:pt x="363883" y="350240"/>
                </a:lnTo>
                <a:lnTo>
                  <a:pt x="391038" y="312993"/>
                </a:lnTo>
                <a:lnTo>
                  <a:pt x="409572" y="269989"/>
                </a:lnTo>
                <a:lnTo>
                  <a:pt x="418147" y="222402"/>
                </a:lnTo>
                <a:lnTo>
                  <a:pt x="415683" y="174111"/>
                </a:lnTo>
                <a:lnTo>
                  <a:pt x="402760" y="129100"/>
                </a:lnTo>
                <a:lnTo>
                  <a:pt x="380554" y="88706"/>
                </a:lnTo>
                <a:lnTo>
                  <a:pt x="350240" y="54264"/>
                </a:lnTo>
                <a:lnTo>
                  <a:pt x="312993" y="27108"/>
                </a:lnTo>
                <a:lnTo>
                  <a:pt x="269989" y="8575"/>
                </a:lnTo>
                <a:lnTo>
                  <a:pt x="222402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6623562"/>
            <a:ext cx="2449353" cy="234791"/>
          </a:xfrm>
          <a:custGeom>
            <a:avLst/>
            <a:gdLst/>
            <a:ahLst/>
            <a:cxnLst/>
            <a:rect l="l" t="t" r="r" b="b"/>
            <a:pathLst>
              <a:path w="3265804" h="313054">
                <a:moveTo>
                  <a:pt x="3265474" y="312585"/>
                </a:moveTo>
                <a:lnTo>
                  <a:pt x="0" y="312585"/>
                </a:lnTo>
                <a:lnTo>
                  <a:pt x="0" y="0"/>
                </a:lnTo>
                <a:lnTo>
                  <a:pt x="3265474" y="0"/>
                </a:lnTo>
                <a:lnTo>
                  <a:pt x="3265474" y="312585"/>
                </a:lnTo>
                <a:close/>
              </a:path>
            </a:pathLst>
          </a:custGeom>
          <a:solidFill>
            <a:srgbClr val="F8BE2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2435714" y="6625847"/>
            <a:ext cx="2449353" cy="232410"/>
          </a:xfrm>
          <a:custGeom>
            <a:avLst/>
            <a:gdLst/>
            <a:ahLst/>
            <a:cxnLst/>
            <a:rect l="l" t="t" r="r" b="b"/>
            <a:pathLst>
              <a:path w="3265804" h="309879">
                <a:moveTo>
                  <a:pt x="3265487" y="309537"/>
                </a:moveTo>
                <a:lnTo>
                  <a:pt x="0" y="309537"/>
                </a:lnTo>
                <a:lnTo>
                  <a:pt x="0" y="0"/>
                </a:lnTo>
                <a:lnTo>
                  <a:pt x="3265487" y="0"/>
                </a:lnTo>
                <a:lnTo>
                  <a:pt x="3265487" y="309537"/>
                </a:lnTo>
                <a:close/>
              </a:path>
            </a:pathLst>
          </a:custGeom>
          <a:solidFill>
            <a:srgbClr val="6BB8E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4871447" y="6625847"/>
            <a:ext cx="2449353" cy="232410"/>
          </a:xfrm>
          <a:custGeom>
            <a:avLst/>
            <a:gdLst/>
            <a:ahLst/>
            <a:cxnLst/>
            <a:rect l="l" t="t" r="r" b="b"/>
            <a:pathLst>
              <a:path w="3265804" h="309879">
                <a:moveTo>
                  <a:pt x="3265474" y="309537"/>
                </a:moveTo>
                <a:lnTo>
                  <a:pt x="0" y="309537"/>
                </a:lnTo>
                <a:lnTo>
                  <a:pt x="0" y="0"/>
                </a:lnTo>
                <a:lnTo>
                  <a:pt x="3265474" y="0"/>
                </a:lnTo>
                <a:lnTo>
                  <a:pt x="3265474" y="309537"/>
                </a:lnTo>
                <a:close/>
              </a:path>
            </a:pathLst>
          </a:custGeom>
          <a:solidFill>
            <a:srgbClr val="7E418A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7307170" y="6625847"/>
            <a:ext cx="2449353" cy="232410"/>
          </a:xfrm>
          <a:custGeom>
            <a:avLst/>
            <a:gdLst/>
            <a:ahLst/>
            <a:cxnLst/>
            <a:rect l="l" t="t" r="r" b="b"/>
            <a:pathLst>
              <a:path w="3265805" h="309879">
                <a:moveTo>
                  <a:pt x="3265474" y="309537"/>
                </a:moveTo>
                <a:lnTo>
                  <a:pt x="0" y="309537"/>
                </a:lnTo>
                <a:lnTo>
                  <a:pt x="0" y="0"/>
                </a:lnTo>
                <a:lnTo>
                  <a:pt x="3265474" y="0"/>
                </a:lnTo>
                <a:lnTo>
                  <a:pt x="3265474" y="309537"/>
                </a:lnTo>
                <a:close/>
              </a:path>
            </a:pathLst>
          </a:custGeom>
          <a:solidFill>
            <a:srgbClr val="F08342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9742904" y="6625847"/>
            <a:ext cx="2449353" cy="232410"/>
          </a:xfrm>
          <a:custGeom>
            <a:avLst/>
            <a:gdLst/>
            <a:ahLst/>
            <a:cxnLst/>
            <a:rect l="l" t="t" r="r" b="b"/>
            <a:pathLst>
              <a:path w="3265805" h="309879">
                <a:moveTo>
                  <a:pt x="3265462" y="309537"/>
                </a:moveTo>
                <a:lnTo>
                  <a:pt x="0" y="309537"/>
                </a:lnTo>
                <a:lnTo>
                  <a:pt x="0" y="0"/>
                </a:lnTo>
                <a:lnTo>
                  <a:pt x="3265462" y="0"/>
                </a:lnTo>
                <a:lnTo>
                  <a:pt x="3265462" y="309537"/>
                </a:lnTo>
                <a:close/>
              </a:path>
            </a:pathLst>
          </a:custGeom>
          <a:solidFill>
            <a:srgbClr val="69B854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7666" y="1147683"/>
            <a:ext cx="6956666" cy="577081"/>
          </a:xfrm>
        </p:spPr>
        <p:txBody>
          <a:bodyPr lIns="0" tIns="0" rIns="0" bIns="0"/>
          <a:lstStyle>
            <a:lvl1pPr>
              <a:defRPr sz="375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23303" y="1722691"/>
            <a:ext cx="7345394" cy="253916"/>
          </a:xfrm>
        </p:spPr>
        <p:txBody>
          <a:bodyPr lIns="0" tIns="0" rIns="0" bIns="0"/>
          <a:lstStyle>
            <a:lvl1pPr>
              <a:defRPr sz="1650" b="0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2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7666" y="1147683"/>
            <a:ext cx="6956666" cy="577081"/>
          </a:xfrm>
        </p:spPr>
        <p:txBody>
          <a:bodyPr lIns="0" tIns="0" rIns="0" bIns="0"/>
          <a:lstStyle>
            <a:lvl1pPr>
              <a:defRPr sz="375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BCD98-496C-9640-AB59-A1DB214D7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02C7B2-6AF4-2443-855D-6F3E03290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95031-E9C6-EF48-8A08-4CA4EAF06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7268-7E80-2F45-B0EC-4111759B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836BB-8123-4C41-BC97-617AACCD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21286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7666" y="1147683"/>
            <a:ext cx="6956666" cy="577081"/>
          </a:xfrm>
        </p:spPr>
        <p:txBody>
          <a:bodyPr lIns="0" tIns="0" rIns="0" bIns="0"/>
          <a:lstStyle>
            <a:lvl1pPr>
              <a:defRPr sz="375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6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91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9EDB5-C1A7-1444-AE91-2C7E7CCF3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9975"/>
            <a:ext cx="9144000" cy="276998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F167EE-D878-2A49-A64A-E9D4BD37E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FEAF28-55A7-5A48-AA51-A05CB071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77941"/>
            <a:ext cx="2804160" cy="276999"/>
          </a:xfrm>
        </p:spPr>
        <p:txBody>
          <a:bodyPr/>
          <a:lstStyle/>
          <a:p>
            <a:fld id="{C6A10A5F-8A61-1440-8CF1-78463D190B9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12/07/2021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A75E01-07A1-5841-8AA6-647CC8A5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377941"/>
            <a:ext cx="3901440" cy="276999"/>
          </a:xfrm>
        </p:spPr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9736EF-621D-FC42-B2E9-3F6EE482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377941"/>
            <a:ext cx="2804160" cy="276999"/>
          </a:xfrm>
        </p:spPr>
        <p:txBody>
          <a:bodyPr/>
          <a:lstStyle/>
          <a:p>
            <a:fld id="{CA0168C0-A964-FB46-822E-1507DCEEEB8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3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71E9C-6F93-084E-974A-3468C6DC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68D444-3B07-4E4C-824F-15EAAC2F0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0C2926-75E8-6447-BDB2-F85F2232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F6C1E9-270A-F043-83AA-8DB3AFBEA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1BF48B-90AC-2F4B-84BF-DDD593945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844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0EF9F-4963-3244-9A96-C33136F88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0AC0C3-BF88-934C-847C-F2C906F2B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623BEC-92BD-434D-8AE3-34B02B5B2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08A4DD-3874-DA4D-BA7B-9B385387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043BFC-CD98-4C4B-A3F4-1E7AEFFC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7EC0DF-6222-974F-B1AD-D9051B99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7398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AC8D2-94DA-F14A-85D1-3F6002FA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15B709-3F55-7F40-9E07-1D412635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19DE5A-6FAC-264B-82EF-CC2ECF614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E121808-E4EF-BB4E-A748-2E92B0DCBC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6479D7-1ECA-DF45-8004-F3EA7F07D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442B5C-26A4-4E4F-9109-299667761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1C5043-5754-664D-A39A-F554B1FB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09F63B2-DCF8-DC42-82DF-4A8DB8E8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994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1C96CC-C1D2-C446-983B-5C9D53E8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E2CAEEA-39DA-A64E-9BF6-36EB90D9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637C73-9E6D-B648-A234-B0262C24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630B89-0FA8-0843-8B4F-C5E9D52D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383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60CB1C-A799-E244-AA42-08A70CFE2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6DC0D7-F459-CE45-B344-169204E59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DF1DEE-CB48-3147-9878-6044C4E6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51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739F1-320C-3846-9128-36357B78F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7FC9A-F23D-3842-8D2E-A8F45712F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993D9D-FE57-AB4F-B7F0-6F8876535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F729A9-49C6-F240-9FC7-22A9C1DB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0104E7-70A5-FC4E-9B4B-2ED6489B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862B05-6C89-6F43-9BF2-F327A7395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2655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8173B4-BAE2-E146-BE58-1EB320777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D015D-41C7-AE49-8342-B894C2202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D5A05D8-DF2B-084B-9EAD-490769A18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89E8CC-FC09-8D4B-AD02-6612E012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81387E-9611-7A48-9BE2-C6CB38C82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DDCB9F-C280-E94D-88FB-6D551A53D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583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453FAE-0601-B54C-BE51-C696876E2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9064F8-E8DE-0842-9438-D5E61A389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F59C11-9CBF-354E-B253-DA0D8FCBC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10A5F-8A61-1440-8CF1-78463D190B9B}" type="datetimeFigureOut">
              <a:rPr lang="es-CO" smtClean="0"/>
              <a:t>12/07/2021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F3C495-0AEF-4642-A426-D1B52413D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EDCB6F-52E3-7F4C-8BEC-8741D3BA9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168C0-A964-FB46-822E-1507DCEEEB8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612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731215" y="413248"/>
            <a:ext cx="584835" cy="584835"/>
          </a:xfrm>
          <a:custGeom>
            <a:avLst/>
            <a:gdLst/>
            <a:ahLst/>
            <a:cxnLst/>
            <a:rect l="l" t="t" r="r" b="b"/>
            <a:pathLst>
              <a:path w="779780" h="779780">
                <a:moveTo>
                  <a:pt x="365533" y="0"/>
                </a:moveTo>
                <a:lnTo>
                  <a:pt x="317887" y="5867"/>
                </a:lnTo>
                <a:lnTo>
                  <a:pt x="272071" y="17337"/>
                </a:lnTo>
                <a:lnTo>
                  <a:pt x="228473" y="34070"/>
                </a:lnTo>
                <a:lnTo>
                  <a:pt x="187481" y="55722"/>
                </a:lnTo>
                <a:lnTo>
                  <a:pt x="149486" y="81951"/>
                </a:lnTo>
                <a:lnTo>
                  <a:pt x="114873" y="112416"/>
                </a:lnTo>
                <a:lnTo>
                  <a:pt x="84033" y="146775"/>
                </a:lnTo>
                <a:lnTo>
                  <a:pt x="57353" y="184685"/>
                </a:lnTo>
                <a:lnTo>
                  <a:pt x="35222" y="225804"/>
                </a:lnTo>
                <a:lnTo>
                  <a:pt x="18028" y="269791"/>
                </a:lnTo>
                <a:lnTo>
                  <a:pt x="6159" y="316304"/>
                </a:lnTo>
                <a:lnTo>
                  <a:pt x="5" y="365000"/>
                </a:lnTo>
                <a:lnTo>
                  <a:pt x="0" y="414682"/>
                </a:lnTo>
                <a:lnTo>
                  <a:pt x="5793" y="461729"/>
                </a:lnTo>
                <a:lnTo>
                  <a:pt x="17263" y="507544"/>
                </a:lnTo>
                <a:lnTo>
                  <a:pt x="33994" y="551140"/>
                </a:lnTo>
                <a:lnTo>
                  <a:pt x="55645" y="592130"/>
                </a:lnTo>
                <a:lnTo>
                  <a:pt x="81874" y="630125"/>
                </a:lnTo>
                <a:lnTo>
                  <a:pt x="112338" y="664737"/>
                </a:lnTo>
                <a:lnTo>
                  <a:pt x="146696" y="695576"/>
                </a:lnTo>
                <a:lnTo>
                  <a:pt x="184606" y="722256"/>
                </a:lnTo>
                <a:lnTo>
                  <a:pt x="225726" y="744387"/>
                </a:lnTo>
                <a:lnTo>
                  <a:pt x="269714" y="761581"/>
                </a:lnTo>
                <a:lnTo>
                  <a:pt x="316228" y="773449"/>
                </a:lnTo>
                <a:lnTo>
                  <a:pt x="364926" y="779604"/>
                </a:lnTo>
                <a:lnTo>
                  <a:pt x="414012" y="779682"/>
                </a:lnTo>
                <a:lnTo>
                  <a:pt x="461657" y="773815"/>
                </a:lnTo>
                <a:lnTo>
                  <a:pt x="507472" y="762344"/>
                </a:lnTo>
                <a:lnTo>
                  <a:pt x="551069" y="745612"/>
                </a:lnTo>
                <a:lnTo>
                  <a:pt x="592060" y="723960"/>
                </a:lnTo>
                <a:lnTo>
                  <a:pt x="630056" y="697731"/>
                </a:lnTo>
                <a:lnTo>
                  <a:pt x="664668" y="667266"/>
                </a:lnTo>
                <a:lnTo>
                  <a:pt x="695509" y="632907"/>
                </a:lnTo>
                <a:lnTo>
                  <a:pt x="722188" y="594997"/>
                </a:lnTo>
                <a:lnTo>
                  <a:pt x="744319" y="553877"/>
                </a:lnTo>
                <a:lnTo>
                  <a:pt x="761512" y="509890"/>
                </a:lnTo>
                <a:lnTo>
                  <a:pt x="773379" y="463378"/>
                </a:lnTo>
                <a:lnTo>
                  <a:pt x="779531" y="414682"/>
                </a:lnTo>
                <a:lnTo>
                  <a:pt x="779535" y="365000"/>
                </a:lnTo>
                <a:lnTo>
                  <a:pt x="773743" y="317957"/>
                </a:lnTo>
                <a:lnTo>
                  <a:pt x="762273" y="272143"/>
                </a:lnTo>
                <a:lnTo>
                  <a:pt x="745542" y="228547"/>
                </a:lnTo>
                <a:lnTo>
                  <a:pt x="723891" y="187557"/>
                </a:lnTo>
                <a:lnTo>
                  <a:pt x="697663" y="149562"/>
                </a:lnTo>
                <a:lnTo>
                  <a:pt x="667199" y="114950"/>
                </a:lnTo>
                <a:lnTo>
                  <a:pt x="632842" y="84109"/>
                </a:lnTo>
                <a:lnTo>
                  <a:pt x="594934" y="57428"/>
                </a:lnTo>
                <a:lnTo>
                  <a:pt x="553815" y="35296"/>
                </a:lnTo>
                <a:lnTo>
                  <a:pt x="509829" y="18102"/>
                </a:lnTo>
                <a:lnTo>
                  <a:pt x="463317" y="6233"/>
                </a:lnTo>
                <a:lnTo>
                  <a:pt x="414622" y="78"/>
                </a:lnTo>
                <a:lnTo>
                  <a:pt x="365533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260359" y="1028472"/>
            <a:ext cx="313849" cy="313849"/>
          </a:xfrm>
          <a:custGeom>
            <a:avLst/>
            <a:gdLst/>
            <a:ahLst/>
            <a:cxnLst/>
            <a:rect l="l" t="t" r="r" b="b"/>
            <a:pathLst>
              <a:path w="418465" h="418464">
                <a:moveTo>
                  <a:pt x="222402" y="0"/>
                </a:moveTo>
                <a:lnTo>
                  <a:pt x="174111" y="2464"/>
                </a:lnTo>
                <a:lnTo>
                  <a:pt x="129100" y="15388"/>
                </a:lnTo>
                <a:lnTo>
                  <a:pt x="88706" y="37596"/>
                </a:lnTo>
                <a:lnTo>
                  <a:pt x="54264" y="67912"/>
                </a:lnTo>
                <a:lnTo>
                  <a:pt x="27108" y="105159"/>
                </a:lnTo>
                <a:lnTo>
                  <a:pt x="8575" y="148162"/>
                </a:lnTo>
                <a:lnTo>
                  <a:pt x="0" y="195745"/>
                </a:lnTo>
                <a:lnTo>
                  <a:pt x="2464" y="244040"/>
                </a:lnTo>
                <a:lnTo>
                  <a:pt x="15386" y="289052"/>
                </a:lnTo>
                <a:lnTo>
                  <a:pt x="37592" y="329446"/>
                </a:lnTo>
                <a:lnTo>
                  <a:pt x="67906" y="363887"/>
                </a:lnTo>
                <a:lnTo>
                  <a:pt x="105153" y="391041"/>
                </a:lnTo>
                <a:lnTo>
                  <a:pt x="148158" y="409572"/>
                </a:lnTo>
                <a:lnTo>
                  <a:pt x="195745" y="418147"/>
                </a:lnTo>
                <a:lnTo>
                  <a:pt x="244036" y="415683"/>
                </a:lnTo>
                <a:lnTo>
                  <a:pt x="289046" y="402760"/>
                </a:lnTo>
                <a:lnTo>
                  <a:pt x="329440" y="380554"/>
                </a:lnTo>
                <a:lnTo>
                  <a:pt x="363883" y="350240"/>
                </a:lnTo>
                <a:lnTo>
                  <a:pt x="391038" y="312993"/>
                </a:lnTo>
                <a:lnTo>
                  <a:pt x="409572" y="269989"/>
                </a:lnTo>
                <a:lnTo>
                  <a:pt x="418147" y="222402"/>
                </a:lnTo>
                <a:lnTo>
                  <a:pt x="415683" y="174111"/>
                </a:lnTo>
                <a:lnTo>
                  <a:pt x="402760" y="129100"/>
                </a:lnTo>
                <a:lnTo>
                  <a:pt x="380554" y="88706"/>
                </a:lnTo>
                <a:lnTo>
                  <a:pt x="350240" y="54264"/>
                </a:lnTo>
                <a:lnTo>
                  <a:pt x="312993" y="27108"/>
                </a:lnTo>
                <a:lnTo>
                  <a:pt x="269989" y="8575"/>
                </a:lnTo>
                <a:lnTo>
                  <a:pt x="222402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7666" y="1147683"/>
            <a:ext cx="6956666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23303" y="1722691"/>
            <a:ext cx="73453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1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731215" y="413248"/>
            <a:ext cx="584835" cy="584835"/>
          </a:xfrm>
          <a:custGeom>
            <a:avLst/>
            <a:gdLst/>
            <a:ahLst/>
            <a:cxnLst/>
            <a:rect l="l" t="t" r="r" b="b"/>
            <a:pathLst>
              <a:path w="779780" h="779780">
                <a:moveTo>
                  <a:pt x="365533" y="0"/>
                </a:moveTo>
                <a:lnTo>
                  <a:pt x="317887" y="5867"/>
                </a:lnTo>
                <a:lnTo>
                  <a:pt x="272071" y="17337"/>
                </a:lnTo>
                <a:lnTo>
                  <a:pt x="228473" y="34070"/>
                </a:lnTo>
                <a:lnTo>
                  <a:pt x="187481" y="55722"/>
                </a:lnTo>
                <a:lnTo>
                  <a:pt x="149486" y="81951"/>
                </a:lnTo>
                <a:lnTo>
                  <a:pt x="114873" y="112416"/>
                </a:lnTo>
                <a:lnTo>
                  <a:pt x="84033" y="146775"/>
                </a:lnTo>
                <a:lnTo>
                  <a:pt x="57353" y="184685"/>
                </a:lnTo>
                <a:lnTo>
                  <a:pt x="35222" y="225804"/>
                </a:lnTo>
                <a:lnTo>
                  <a:pt x="18028" y="269791"/>
                </a:lnTo>
                <a:lnTo>
                  <a:pt x="6159" y="316304"/>
                </a:lnTo>
                <a:lnTo>
                  <a:pt x="5" y="365000"/>
                </a:lnTo>
                <a:lnTo>
                  <a:pt x="0" y="414682"/>
                </a:lnTo>
                <a:lnTo>
                  <a:pt x="5793" y="461729"/>
                </a:lnTo>
                <a:lnTo>
                  <a:pt x="17263" y="507544"/>
                </a:lnTo>
                <a:lnTo>
                  <a:pt x="33994" y="551140"/>
                </a:lnTo>
                <a:lnTo>
                  <a:pt x="55645" y="592130"/>
                </a:lnTo>
                <a:lnTo>
                  <a:pt x="81874" y="630125"/>
                </a:lnTo>
                <a:lnTo>
                  <a:pt x="112338" y="664737"/>
                </a:lnTo>
                <a:lnTo>
                  <a:pt x="146696" y="695576"/>
                </a:lnTo>
                <a:lnTo>
                  <a:pt x="184606" y="722256"/>
                </a:lnTo>
                <a:lnTo>
                  <a:pt x="225726" y="744387"/>
                </a:lnTo>
                <a:lnTo>
                  <a:pt x="269714" y="761581"/>
                </a:lnTo>
                <a:lnTo>
                  <a:pt x="316228" y="773449"/>
                </a:lnTo>
                <a:lnTo>
                  <a:pt x="364926" y="779604"/>
                </a:lnTo>
                <a:lnTo>
                  <a:pt x="414012" y="779682"/>
                </a:lnTo>
                <a:lnTo>
                  <a:pt x="461657" y="773815"/>
                </a:lnTo>
                <a:lnTo>
                  <a:pt x="507472" y="762344"/>
                </a:lnTo>
                <a:lnTo>
                  <a:pt x="551069" y="745612"/>
                </a:lnTo>
                <a:lnTo>
                  <a:pt x="592060" y="723960"/>
                </a:lnTo>
                <a:lnTo>
                  <a:pt x="630056" y="697731"/>
                </a:lnTo>
                <a:lnTo>
                  <a:pt x="664668" y="667266"/>
                </a:lnTo>
                <a:lnTo>
                  <a:pt x="695509" y="632907"/>
                </a:lnTo>
                <a:lnTo>
                  <a:pt x="722188" y="594997"/>
                </a:lnTo>
                <a:lnTo>
                  <a:pt x="744319" y="553877"/>
                </a:lnTo>
                <a:lnTo>
                  <a:pt x="761512" y="509890"/>
                </a:lnTo>
                <a:lnTo>
                  <a:pt x="773379" y="463378"/>
                </a:lnTo>
                <a:lnTo>
                  <a:pt x="779531" y="414682"/>
                </a:lnTo>
                <a:lnTo>
                  <a:pt x="779535" y="365000"/>
                </a:lnTo>
                <a:lnTo>
                  <a:pt x="773743" y="317957"/>
                </a:lnTo>
                <a:lnTo>
                  <a:pt x="762273" y="272143"/>
                </a:lnTo>
                <a:lnTo>
                  <a:pt x="745542" y="228547"/>
                </a:lnTo>
                <a:lnTo>
                  <a:pt x="723891" y="187557"/>
                </a:lnTo>
                <a:lnTo>
                  <a:pt x="697663" y="149562"/>
                </a:lnTo>
                <a:lnTo>
                  <a:pt x="667199" y="114950"/>
                </a:lnTo>
                <a:lnTo>
                  <a:pt x="632842" y="84109"/>
                </a:lnTo>
                <a:lnTo>
                  <a:pt x="594934" y="57428"/>
                </a:lnTo>
                <a:lnTo>
                  <a:pt x="553815" y="35296"/>
                </a:lnTo>
                <a:lnTo>
                  <a:pt x="509829" y="18102"/>
                </a:lnTo>
                <a:lnTo>
                  <a:pt x="463317" y="6233"/>
                </a:lnTo>
                <a:lnTo>
                  <a:pt x="414622" y="78"/>
                </a:lnTo>
                <a:lnTo>
                  <a:pt x="365533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260359" y="1028472"/>
            <a:ext cx="313849" cy="313849"/>
          </a:xfrm>
          <a:custGeom>
            <a:avLst/>
            <a:gdLst/>
            <a:ahLst/>
            <a:cxnLst/>
            <a:rect l="l" t="t" r="r" b="b"/>
            <a:pathLst>
              <a:path w="418465" h="418464">
                <a:moveTo>
                  <a:pt x="222402" y="0"/>
                </a:moveTo>
                <a:lnTo>
                  <a:pt x="174111" y="2464"/>
                </a:lnTo>
                <a:lnTo>
                  <a:pt x="129100" y="15388"/>
                </a:lnTo>
                <a:lnTo>
                  <a:pt x="88706" y="37596"/>
                </a:lnTo>
                <a:lnTo>
                  <a:pt x="54264" y="67912"/>
                </a:lnTo>
                <a:lnTo>
                  <a:pt x="27108" y="105159"/>
                </a:lnTo>
                <a:lnTo>
                  <a:pt x="8575" y="148162"/>
                </a:lnTo>
                <a:lnTo>
                  <a:pt x="0" y="195745"/>
                </a:lnTo>
                <a:lnTo>
                  <a:pt x="2464" y="244040"/>
                </a:lnTo>
                <a:lnTo>
                  <a:pt x="15386" y="289052"/>
                </a:lnTo>
                <a:lnTo>
                  <a:pt x="37592" y="329446"/>
                </a:lnTo>
                <a:lnTo>
                  <a:pt x="67906" y="363887"/>
                </a:lnTo>
                <a:lnTo>
                  <a:pt x="105153" y="391041"/>
                </a:lnTo>
                <a:lnTo>
                  <a:pt x="148158" y="409572"/>
                </a:lnTo>
                <a:lnTo>
                  <a:pt x="195745" y="418147"/>
                </a:lnTo>
                <a:lnTo>
                  <a:pt x="244036" y="415683"/>
                </a:lnTo>
                <a:lnTo>
                  <a:pt x="289046" y="402760"/>
                </a:lnTo>
                <a:lnTo>
                  <a:pt x="329440" y="380554"/>
                </a:lnTo>
                <a:lnTo>
                  <a:pt x="363883" y="350240"/>
                </a:lnTo>
                <a:lnTo>
                  <a:pt x="391038" y="312993"/>
                </a:lnTo>
                <a:lnTo>
                  <a:pt x="409572" y="269989"/>
                </a:lnTo>
                <a:lnTo>
                  <a:pt x="418147" y="222402"/>
                </a:lnTo>
                <a:lnTo>
                  <a:pt x="415683" y="174111"/>
                </a:lnTo>
                <a:lnTo>
                  <a:pt x="402760" y="129100"/>
                </a:lnTo>
                <a:lnTo>
                  <a:pt x="380554" y="88706"/>
                </a:lnTo>
                <a:lnTo>
                  <a:pt x="350240" y="54264"/>
                </a:lnTo>
                <a:lnTo>
                  <a:pt x="312993" y="27108"/>
                </a:lnTo>
                <a:lnTo>
                  <a:pt x="269989" y="8575"/>
                </a:lnTo>
                <a:lnTo>
                  <a:pt x="222402" y="0"/>
                </a:lnTo>
                <a:close/>
              </a:path>
            </a:pathLst>
          </a:custGeom>
          <a:solidFill>
            <a:srgbClr val="E7F1D6"/>
          </a:solidFill>
        </p:spPr>
        <p:txBody>
          <a:bodyPr wrap="square" lIns="0" tIns="0" rIns="0" bIns="0" rtlCol="0"/>
          <a:lstStyle/>
          <a:p>
            <a:endParaRPr sz="135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17666" y="1147683"/>
            <a:ext cx="6956666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23303" y="1722691"/>
            <a:ext cx="73453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18214C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7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jpeg"/><Relationship Id="rId9" Type="http://schemas.openxmlformats.org/officeDocument/2006/relationships/image" Target="../media/image10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hyperlink" Target="http://www.icbf.gov.co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C597DFD-79C2-464C-8C31-95EE19060F08}"/>
              </a:ext>
            </a:extLst>
          </p:cNvPr>
          <p:cNvSpPr txBox="1"/>
          <p:nvPr/>
        </p:nvSpPr>
        <p:spPr>
          <a:xfrm>
            <a:off x="2373923" y="3806175"/>
            <a:ext cx="934078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419" sz="70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ICBF RINDE CUENTAS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6AA2D-A1CC-FB4C-A7E8-878DA257C22F}"/>
              </a:ext>
            </a:extLst>
          </p:cNvPr>
          <p:cNvSpPr txBox="1"/>
          <p:nvPr/>
        </p:nvSpPr>
        <p:spPr>
          <a:xfrm>
            <a:off x="5380892" y="1255985"/>
            <a:ext cx="63338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s-419" sz="2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CON TRANSPARENCIA 2021</a:t>
            </a:r>
          </a:p>
          <a:p>
            <a:pPr lvl="0" algn="r"/>
            <a:endParaRPr lang="es-419" sz="25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pPr algn="r"/>
            <a:r>
              <a:rPr lang="es-MX" sz="2500" b="1" dirty="0">
                <a:solidFill>
                  <a:srgbClr val="92D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Direccion Regional Santander</a:t>
            </a:r>
          </a:p>
          <a:p>
            <a:pPr algn="r"/>
            <a:r>
              <a:rPr lang="es-MX" sz="2500" b="1" dirty="0">
                <a:solidFill>
                  <a:srgbClr val="92D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Centro Zonal Vélez</a:t>
            </a:r>
          </a:p>
          <a:p>
            <a:pPr algn="r"/>
            <a:r>
              <a:rPr lang="es-MX" sz="2500" b="1" dirty="0">
                <a:solidFill>
                  <a:srgbClr val="92D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Municipio de la Belleza</a:t>
            </a:r>
          </a:p>
          <a:p>
            <a:pPr algn="r"/>
            <a:r>
              <a:rPr lang="es-MX" sz="2500" b="1" dirty="0">
                <a:solidFill>
                  <a:srgbClr val="92D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Fecha 05/08/2021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3FC4FEC-3752-3D46-B592-FE5E9B010277}"/>
              </a:ext>
            </a:extLst>
          </p:cNvPr>
          <p:cNvSpPr txBox="1"/>
          <p:nvPr/>
        </p:nvSpPr>
        <p:spPr>
          <a:xfrm>
            <a:off x="92467" y="6421348"/>
            <a:ext cx="127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345906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44245"/>
            <a:ext cx="5367584" cy="59028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7FA57E7-1B0F-8C40-83E9-FD2BE6D4709B}"/>
              </a:ext>
            </a:extLst>
          </p:cNvPr>
          <p:cNvSpPr txBox="1"/>
          <p:nvPr/>
        </p:nvSpPr>
        <p:spPr>
          <a:xfrm>
            <a:off x="660336" y="1378715"/>
            <a:ext cx="4631754" cy="4100569"/>
          </a:xfrm>
          <a:prstGeom prst="bracketPair">
            <a:avLst>
              <a:gd name="adj" fmla="val 8056"/>
            </a:avLst>
          </a:prstGeom>
          <a:solidFill>
            <a:schemeClr val="bg1"/>
          </a:solidFill>
          <a:ln w="190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txBody>
          <a:bodyPr wrap="square" lIns="144000" tIns="108000" rIns="144000" bIns="108000" rtlCol="0">
            <a:spAutoFit/>
          </a:bodyPr>
          <a:lstStyle/>
          <a:p>
            <a:pPr lvl="0">
              <a:defRPr/>
            </a:pPr>
            <a:r>
              <a:rPr lang="es-E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¿Qué es rendir cuentas? </a:t>
            </a:r>
          </a:p>
          <a:p>
            <a:pPr lvl="0">
              <a:defRPr/>
            </a:pPr>
            <a:endParaRPr lang="es-ES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El proceso de rendición de cuentas se entiende como una obligación de las entidades de la Rama Ejecutiva y de los servidores públicos del orden nacional y territorial, así como de la Rama Judicial y Legislativa, de </a:t>
            </a:r>
            <a:r>
              <a:rPr lang="es-E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informar, dialogar </a:t>
            </a:r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s-E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dar respuesta clara, concreta y eficaz a las peticiones y necesidades de las partes  interesados </a:t>
            </a:r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(ciudadanía, organizaciones y grupos de valor) sobre la gestión realizada, los resultados de sus planes de acción y el respeto, garantía y protección de los derechos. </a:t>
            </a:r>
            <a:endParaRPr lang="es-CO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E2E9046-17D6-174C-B8AD-800D3169073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95559" y="2273182"/>
            <a:ext cx="2506210" cy="208850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405081" y="482785"/>
            <a:ext cx="11786919" cy="397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405081" y="334548"/>
            <a:ext cx="117869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1.1. CONTEXTO RENDICIÓN PÚBLICA DE CUENTAS </a:t>
            </a:r>
          </a:p>
        </p:txBody>
      </p:sp>
    </p:spTree>
    <p:extLst>
      <p:ext uri="{BB962C8B-B14F-4D97-AF65-F5344CB8AC3E}">
        <p14:creationId xmlns:p14="http://schemas.microsoft.com/office/powerpoint/2010/main" val="27131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47712"/>
            <a:ext cx="12192000" cy="56373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405081" y="528505"/>
            <a:ext cx="11786919" cy="582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405081" y="286870"/>
            <a:ext cx="1178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60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¿PARA QUÉ SE RINDE CUENTAS? 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16BEC6F1-0ACB-9842-A10A-427E40A1D048}"/>
              </a:ext>
            </a:extLst>
          </p:cNvPr>
          <p:cNvSpPr/>
          <p:nvPr/>
        </p:nvSpPr>
        <p:spPr>
          <a:xfrm>
            <a:off x="2661755" y="2374378"/>
            <a:ext cx="2197967" cy="2609612"/>
          </a:xfrm>
          <a:prstGeom prst="roundRect">
            <a:avLst>
              <a:gd name="adj" fmla="val 6266"/>
            </a:avLst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Informar y explicar en un lenguaje comprensible la gestión realizada, los resultados y avances en la garantía de derechos por los que la entidad trabaja. 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7B51C6BC-502D-4349-A275-7F3A75A7433E}"/>
              </a:ext>
            </a:extLst>
          </p:cNvPr>
          <p:cNvSpPr/>
          <p:nvPr/>
        </p:nvSpPr>
        <p:spPr>
          <a:xfrm>
            <a:off x="354038" y="2374378"/>
            <a:ext cx="2181640" cy="8683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Establecer diálogos participativos con sus grupos de valor. </a:t>
            </a:r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961C340A-9AEA-0E44-B515-6E0D24AAB244}"/>
              </a:ext>
            </a:extLst>
          </p:cNvPr>
          <p:cNvSpPr/>
          <p:nvPr/>
        </p:nvSpPr>
        <p:spPr>
          <a:xfrm>
            <a:off x="4997016" y="2374378"/>
            <a:ext cx="2197967" cy="2379672"/>
          </a:xfrm>
          <a:prstGeom prst="roundRect">
            <a:avLst>
              <a:gd name="adj" fmla="val 6786"/>
            </a:avLst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Evidenciar las múltiples acciones que desarrolla la entidad ante sus grupos de valor para cumplir con su misión (propósito fundamental).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3BC56F86-D21F-4F4A-9BC9-8ACF10C6944E}"/>
              </a:ext>
            </a:extLst>
          </p:cNvPr>
          <p:cNvSpPr/>
          <p:nvPr/>
        </p:nvSpPr>
        <p:spPr>
          <a:xfrm>
            <a:off x="7332277" y="2374378"/>
            <a:ext cx="2197967" cy="2145268"/>
          </a:xfrm>
          <a:prstGeom prst="roundRect">
            <a:avLst>
              <a:gd name="adj" fmla="val 7609"/>
            </a:avLst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Fomentar la transparencia, el gobierno abierto y la participación ciudadana en la gestión de la administración pública. 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958546A8-9B08-164B-82E3-4D592F6C649F}"/>
              </a:ext>
            </a:extLst>
          </p:cNvPr>
          <p:cNvSpPr/>
          <p:nvPr/>
        </p:nvSpPr>
        <p:spPr>
          <a:xfrm>
            <a:off x="9656321" y="2374378"/>
            <a:ext cx="2197967" cy="2145268"/>
          </a:xfrm>
          <a:prstGeom prst="roundRect">
            <a:avLst>
              <a:gd name="adj" fmla="val 7609"/>
            </a:avLst>
          </a:prstGeom>
          <a:solidFill>
            <a:schemeClr val="bg1"/>
          </a:solidFill>
          <a:ln w="19050">
            <a:solidFill>
              <a:schemeClr val="accent2">
                <a:lumMod val="40000"/>
                <a:lumOff val="6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Cumplir con la responsabilidad del Estado de rendir cuentas, de acuerdo con lo establecido en el artículo 50, de la Ley 1757 de 2015. </a:t>
            </a:r>
            <a:endParaRPr lang="es-CO" sz="15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2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F40D351-6ADE-D64B-99BD-9DFC53A0854C}"/>
              </a:ext>
            </a:extLst>
          </p:cNvPr>
          <p:cNvSpPr/>
          <p:nvPr/>
        </p:nvSpPr>
        <p:spPr>
          <a:xfrm>
            <a:off x="0" y="-42532"/>
            <a:ext cx="6096000" cy="67302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8C5C41B-8E5F-5143-9AC3-E72EAA07DA0B}"/>
              </a:ext>
            </a:extLst>
          </p:cNvPr>
          <p:cNvSpPr/>
          <p:nvPr/>
        </p:nvSpPr>
        <p:spPr>
          <a:xfrm>
            <a:off x="0" y="5605189"/>
            <a:ext cx="3610596" cy="196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152E2D2-4E87-6248-BF7D-11CE7FEE71FB}"/>
              </a:ext>
            </a:extLst>
          </p:cNvPr>
          <p:cNvSpPr/>
          <p:nvPr/>
        </p:nvSpPr>
        <p:spPr>
          <a:xfrm>
            <a:off x="3720466" y="559101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DA2B38D-DD01-E043-B604-8844BB67E037}"/>
              </a:ext>
            </a:extLst>
          </p:cNvPr>
          <p:cNvSpPr/>
          <p:nvPr/>
        </p:nvSpPr>
        <p:spPr>
          <a:xfrm>
            <a:off x="4034035" y="559101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457EF79-4A83-2B47-B2B8-56957605A55A}"/>
              </a:ext>
            </a:extLst>
          </p:cNvPr>
          <p:cNvSpPr/>
          <p:nvPr/>
        </p:nvSpPr>
        <p:spPr>
          <a:xfrm>
            <a:off x="4342378" y="559101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BCC06DD-30F1-C845-9DAC-6ACA6A79BA33}"/>
              </a:ext>
            </a:extLst>
          </p:cNvPr>
          <p:cNvSpPr/>
          <p:nvPr/>
        </p:nvSpPr>
        <p:spPr>
          <a:xfrm>
            <a:off x="4650721" y="559101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582FF7D-FA4A-1C46-91D1-DBDDA3289C22}"/>
              </a:ext>
            </a:extLst>
          </p:cNvPr>
          <p:cNvSpPr/>
          <p:nvPr/>
        </p:nvSpPr>
        <p:spPr>
          <a:xfrm>
            <a:off x="4939016" y="559101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1457A51-710F-8A43-9A63-2CD6ADAD576F}"/>
              </a:ext>
            </a:extLst>
          </p:cNvPr>
          <p:cNvSpPr/>
          <p:nvPr/>
        </p:nvSpPr>
        <p:spPr>
          <a:xfrm>
            <a:off x="5247359" y="5590620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40C5597-111B-4A4F-A8B4-96B0F1C3D6C4}"/>
              </a:ext>
            </a:extLst>
          </p:cNvPr>
          <p:cNvSpPr/>
          <p:nvPr/>
        </p:nvSpPr>
        <p:spPr>
          <a:xfrm>
            <a:off x="5555702" y="5597186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: esquinas redondeadas 52">
            <a:extLst>
              <a:ext uri="{FF2B5EF4-FFF2-40B4-BE49-F238E27FC236}">
                <a16:creationId xmlns:a16="http://schemas.microsoft.com/office/drawing/2014/main" id="{F5C0C083-947D-5746-A602-532E80796094}"/>
              </a:ext>
            </a:extLst>
          </p:cNvPr>
          <p:cNvSpPr/>
          <p:nvPr/>
        </p:nvSpPr>
        <p:spPr>
          <a:xfrm>
            <a:off x="601851" y="2113547"/>
            <a:ext cx="3625860" cy="6180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s-E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CONPES 3654 DE 2010</a:t>
            </a:r>
            <a:endParaRPr lang="es-CO" sz="1600" b="1" dirty="0">
              <a:solidFill>
                <a:srgbClr val="00206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8" name="Rectángulo: esquinas redondeadas 46">
            <a:extLst>
              <a:ext uri="{FF2B5EF4-FFF2-40B4-BE49-F238E27FC236}">
                <a16:creationId xmlns:a16="http://schemas.microsoft.com/office/drawing/2014/main" id="{D28C6B21-6ACB-A94A-AEC0-EA427BA7D5CC}"/>
              </a:ext>
            </a:extLst>
          </p:cNvPr>
          <p:cNvSpPr/>
          <p:nvPr/>
        </p:nvSpPr>
        <p:spPr>
          <a:xfrm>
            <a:off x="601850" y="2855554"/>
            <a:ext cx="3625860" cy="5734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LEY 489 DE 1998</a:t>
            </a:r>
            <a:endParaRPr lang="es-MX" altLang="es-MX" sz="1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id="{832EE565-7336-6741-86E8-D3AA61CC3ECB}"/>
              </a:ext>
            </a:extLst>
          </p:cNvPr>
          <p:cNvSpPr/>
          <p:nvPr/>
        </p:nvSpPr>
        <p:spPr>
          <a:xfrm>
            <a:off x="4428791" y="2119024"/>
            <a:ext cx="7291162" cy="612601"/>
          </a:xfrm>
          <a:prstGeom prst="homePlate">
            <a:avLst>
              <a:gd name="adj" fmla="val 3239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lnRef>
          <a:fillRef idx="1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fillRef>
          <a:effectRef idx="0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endParaRPr lang="es-ES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E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“Política de rendición de cuentas de la Rama Ejecutiva a los ciudadanos"</a:t>
            </a:r>
          </a:p>
          <a:p>
            <a:endParaRPr lang="es-MX" altLang="es-MX" sz="1600" b="1" dirty="0">
              <a:solidFill>
                <a:srgbClr val="00206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0" name="Flecha: a la derecha 38">
            <a:extLst>
              <a:ext uri="{FF2B5EF4-FFF2-40B4-BE49-F238E27FC236}">
                <a16:creationId xmlns:a16="http://schemas.microsoft.com/office/drawing/2014/main" id="{E88A12D0-D9F3-3044-8070-0F478C38A3EA}"/>
              </a:ext>
            </a:extLst>
          </p:cNvPr>
          <p:cNvSpPr/>
          <p:nvPr/>
        </p:nvSpPr>
        <p:spPr>
          <a:xfrm>
            <a:off x="4456253" y="2861029"/>
            <a:ext cx="7291162" cy="567971"/>
          </a:xfrm>
          <a:prstGeom prst="homePlate">
            <a:avLst>
              <a:gd name="adj" fmla="val 32398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lnRef>
          <a:fillRef idx="1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fillRef>
          <a:effectRef idx="0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r>
              <a:rPr lang="es-CO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Artículo 33 “Audiencia públicas”</a:t>
            </a:r>
            <a:endParaRPr lang="es-MX" altLang="es-MX" sz="1600" b="1" dirty="0">
              <a:solidFill>
                <a:srgbClr val="00206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1" name="Rectángulo: esquinas redondeadas 25">
            <a:extLst>
              <a:ext uri="{FF2B5EF4-FFF2-40B4-BE49-F238E27FC236}">
                <a16:creationId xmlns:a16="http://schemas.microsoft.com/office/drawing/2014/main" id="{26FA8345-D910-7B48-8065-A4897D2E2401}"/>
              </a:ext>
            </a:extLst>
          </p:cNvPr>
          <p:cNvSpPr/>
          <p:nvPr/>
        </p:nvSpPr>
        <p:spPr>
          <a:xfrm>
            <a:off x="601851" y="3617938"/>
            <a:ext cx="3625860" cy="5734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s-CO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LEY 1757 DE 2015</a:t>
            </a:r>
            <a:endParaRPr lang="es-MX" altLang="es-MX" sz="1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2" name="Flecha: a la derecha 38">
            <a:extLst>
              <a:ext uri="{FF2B5EF4-FFF2-40B4-BE49-F238E27FC236}">
                <a16:creationId xmlns:a16="http://schemas.microsoft.com/office/drawing/2014/main" id="{24A23E69-2ACE-D34A-BB04-46B993847540}"/>
              </a:ext>
            </a:extLst>
          </p:cNvPr>
          <p:cNvSpPr/>
          <p:nvPr/>
        </p:nvSpPr>
        <p:spPr>
          <a:xfrm>
            <a:off x="4428790" y="3623414"/>
            <a:ext cx="7291163" cy="552284"/>
          </a:xfrm>
          <a:prstGeom prst="homePlate">
            <a:avLst>
              <a:gd name="adj" fmla="val 3239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lnRef>
          <a:fillRef idx="1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fillRef>
          <a:effectRef idx="0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0000" anchor="ctr" anchorCtr="0"/>
          <a:lstStyle/>
          <a:p>
            <a:r>
              <a:rPr lang="es-E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Artículos 48 al 59 “Rendición de cuentas de la Rama Ejecutiva”. Manual único de rendición de cuentas.</a:t>
            </a:r>
            <a:endParaRPr lang="es-MX" altLang="es-MX" sz="1600" b="1" dirty="0">
              <a:solidFill>
                <a:srgbClr val="00206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3" name="Flecha: a la derecha 38">
            <a:extLst>
              <a:ext uri="{FF2B5EF4-FFF2-40B4-BE49-F238E27FC236}">
                <a16:creationId xmlns:a16="http://schemas.microsoft.com/office/drawing/2014/main" id="{2201CA48-4786-674B-9DFF-3DB3323EBB20}"/>
              </a:ext>
            </a:extLst>
          </p:cNvPr>
          <p:cNvSpPr/>
          <p:nvPr/>
        </p:nvSpPr>
        <p:spPr>
          <a:xfrm>
            <a:off x="4428789" y="4386977"/>
            <a:ext cx="7291163" cy="552284"/>
          </a:xfrm>
          <a:prstGeom prst="homePlate">
            <a:avLst>
              <a:gd name="adj" fmla="val 32398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lnRef>
          <a:fillRef idx="1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fillRef>
          <a:effectRef idx="0"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anchor="ctr" anchorCtr="0"/>
          <a:lstStyle/>
          <a:p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Anticorrupción y de Atención al Ciudadano -</a:t>
            </a:r>
            <a:endParaRPr lang="es-MX" altLang="es-MX" sz="1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4" name="Rectángulo: esquinas redondeadas 31">
            <a:extLst>
              <a:ext uri="{FF2B5EF4-FFF2-40B4-BE49-F238E27FC236}">
                <a16:creationId xmlns:a16="http://schemas.microsoft.com/office/drawing/2014/main" id="{18168055-4A3A-FE4A-89E0-511EB02E7684}"/>
              </a:ext>
            </a:extLst>
          </p:cNvPr>
          <p:cNvSpPr/>
          <p:nvPr/>
        </p:nvSpPr>
        <p:spPr>
          <a:xfrm>
            <a:off x="601850" y="4386977"/>
            <a:ext cx="3625860" cy="57344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anchor="ctr" anchorCtr="0"/>
          <a:lstStyle/>
          <a:p>
            <a:pPr algn="ctr"/>
            <a:r>
              <a:rPr lang="es-ES" altLang="es-MX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C</a:t>
            </a:r>
            <a:r>
              <a:rPr lang="es-CO" altLang="es-MX" sz="1600" b="1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OMPONENTE – RENDICIÓN DE CUENTAS</a:t>
            </a:r>
            <a:endParaRPr lang="es-MX" altLang="es-MX" sz="1600" b="1" dirty="0">
              <a:solidFill>
                <a:schemeClr val="bg1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A4CAFECF-94B7-C34C-AA4D-6B16450244F6}"/>
              </a:ext>
            </a:extLst>
          </p:cNvPr>
          <p:cNvSpPr/>
          <p:nvPr/>
        </p:nvSpPr>
        <p:spPr>
          <a:xfrm>
            <a:off x="405081" y="528505"/>
            <a:ext cx="11786919" cy="582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56AFC60B-6E66-9E42-96CA-6B2FFF0F6C8C}"/>
              </a:ext>
            </a:extLst>
          </p:cNvPr>
          <p:cNvSpPr txBox="1"/>
          <p:nvPr/>
        </p:nvSpPr>
        <p:spPr>
          <a:xfrm>
            <a:off x="405081" y="312006"/>
            <a:ext cx="1178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60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MARCO NORMATIVO GENERAL</a:t>
            </a:r>
          </a:p>
        </p:txBody>
      </p:sp>
    </p:spTree>
    <p:extLst>
      <p:ext uri="{BB962C8B-B14F-4D97-AF65-F5344CB8AC3E}">
        <p14:creationId xmlns:p14="http://schemas.microsoft.com/office/powerpoint/2010/main" val="309840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 flipH="1">
            <a:off x="0" y="-47712"/>
            <a:ext cx="5905328" cy="6730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405081" y="482785"/>
            <a:ext cx="11786919" cy="397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405081" y="334548"/>
            <a:ext cx="117869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MICROSITIO DE TRANSPARENCIA - PÁGINA WEB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6D29C1-8B0C-6744-B460-69B1603FF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67" y="1057023"/>
            <a:ext cx="4392107" cy="41470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C540C7-E50B-6A4A-80C8-81586AE9564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53" y="5185773"/>
            <a:ext cx="4395132" cy="139394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3045D11-9554-EC43-B1A7-A91F982AA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674" y="1076436"/>
            <a:ext cx="4925889" cy="489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-47712"/>
            <a:ext cx="6286672" cy="5829080"/>
          </a:xfrm>
          <a:prstGeom prst="rect">
            <a:avLst/>
          </a:prstGeom>
          <a:solidFill>
            <a:srgbClr val="F1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rgbClr val="E1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3440430" y="482785"/>
            <a:ext cx="8751570" cy="397325"/>
          </a:xfrm>
          <a:prstGeom prst="rect">
            <a:avLst/>
          </a:prstGeom>
          <a:solidFill>
            <a:srgbClr val="E1BB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3440430" y="334548"/>
            <a:ext cx="8751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OFERTA INSTITUCIONAL GENERAL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7ECE9A-E97D-C24D-89AE-821C6DA69422}"/>
              </a:ext>
            </a:extLst>
          </p:cNvPr>
          <p:cNvSpPr txBox="1"/>
          <p:nvPr/>
        </p:nvSpPr>
        <p:spPr>
          <a:xfrm>
            <a:off x="4340391" y="2834513"/>
            <a:ext cx="3000373" cy="323165"/>
          </a:xfrm>
          <a:prstGeom prst="rect">
            <a:avLst/>
          </a:prstGeom>
          <a:solidFill>
            <a:schemeClr val="bg1"/>
          </a:solidFill>
          <a:ln>
            <a:solidFill>
              <a:srgbClr val="E1BBD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Infancia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12AB53-C990-AE4E-842C-03F64C71A37D}"/>
              </a:ext>
            </a:extLst>
          </p:cNvPr>
          <p:cNvSpPr txBox="1"/>
          <p:nvPr/>
        </p:nvSpPr>
        <p:spPr>
          <a:xfrm>
            <a:off x="4373774" y="5130379"/>
            <a:ext cx="2983681" cy="323165"/>
          </a:xfrm>
          <a:prstGeom prst="rect">
            <a:avLst/>
          </a:prstGeom>
          <a:solidFill>
            <a:schemeClr val="bg1"/>
          </a:solidFill>
          <a:ln>
            <a:solidFill>
              <a:srgbClr val="E1BBD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Nutrición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A2DF581-6636-CA43-880B-03D41826CA9A}"/>
              </a:ext>
            </a:extLst>
          </p:cNvPr>
          <p:cNvSpPr txBox="1"/>
          <p:nvPr/>
        </p:nvSpPr>
        <p:spPr>
          <a:xfrm>
            <a:off x="766179" y="2777893"/>
            <a:ext cx="3000374" cy="323165"/>
          </a:xfrm>
          <a:prstGeom prst="rect">
            <a:avLst/>
          </a:prstGeom>
          <a:solidFill>
            <a:schemeClr val="bg1"/>
          </a:solidFill>
          <a:ln>
            <a:solidFill>
              <a:srgbClr val="E1BBD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Atención a la Primera Infancia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0548394-B8DF-474F-9F04-9E0AAEAF0CC7}"/>
              </a:ext>
            </a:extLst>
          </p:cNvPr>
          <p:cNvSpPr txBox="1"/>
          <p:nvPr/>
        </p:nvSpPr>
        <p:spPr>
          <a:xfrm>
            <a:off x="8171693" y="2834513"/>
            <a:ext cx="3000373" cy="323165"/>
          </a:xfrm>
          <a:prstGeom prst="rect">
            <a:avLst/>
          </a:prstGeom>
          <a:solidFill>
            <a:schemeClr val="bg1"/>
          </a:solidFill>
          <a:ln>
            <a:solidFill>
              <a:srgbClr val="E1BBD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Adolescencia y Juventud.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03CE6F2-1DFD-AB46-8A45-70213857E5FA}"/>
              </a:ext>
            </a:extLst>
          </p:cNvPr>
          <p:cNvSpPr txBox="1"/>
          <p:nvPr/>
        </p:nvSpPr>
        <p:spPr>
          <a:xfrm>
            <a:off x="766180" y="5130379"/>
            <a:ext cx="3000373" cy="323165"/>
          </a:xfrm>
          <a:prstGeom prst="rect">
            <a:avLst/>
          </a:prstGeom>
          <a:solidFill>
            <a:schemeClr val="bg1"/>
          </a:solidFill>
          <a:ln>
            <a:solidFill>
              <a:srgbClr val="E1BBD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Protección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928C793-EEFE-C249-BE60-3F14587FFB9F}"/>
              </a:ext>
            </a:extLst>
          </p:cNvPr>
          <p:cNvSpPr txBox="1"/>
          <p:nvPr/>
        </p:nvSpPr>
        <p:spPr>
          <a:xfrm>
            <a:off x="8171693" y="5130379"/>
            <a:ext cx="3000373" cy="323165"/>
          </a:xfrm>
          <a:prstGeom prst="rect">
            <a:avLst/>
          </a:prstGeom>
          <a:solidFill>
            <a:schemeClr val="bg1"/>
          </a:solidFill>
          <a:ln>
            <a:solidFill>
              <a:srgbClr val="E1BBD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Familias y Comunidades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3628BEBB-881D-3C4C-B8A0-0440F5946575}"/>
              </a:ext>
            </a:extLst>
          </p:cNvPr>
          <p:cNvSpPr/>
          <p:nvPr/>
        </p:nvSpPr>
        <p:spPr>
          <a:xfrm>
            <a:off x="701429" y="1255772"/>
            <a:ext cx="3000374" cy="1466474"/>
          </a:xfrm>
          <a:prstGeom prst="rect">
            <a:avLst/>
          </a:prstGeom>
          <a:solidFill>
            <a:srgbClr val="F1E3FC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59DF1A4-C87F-B149-ABFE-CE8C98ED0195}"/>
              </a:ext>
            </a:extLst>
          </p:cNvPr>
          <p:cNvSpPr/>
          <p:nvPr/>
        </p:nvSpPr>
        <p:spPr>
          <a:xfrm>
            <a:off x="4340391" y="1285036"/>
            <a:ext cx="3000374" cy="1466474"/>
          </a:xfrm>
          <a:prstGeom prst="rect">
            <a:avLst/>
          </a:prstGeom>
          <a:solidFill>
            <a:srgbClr val="F1E3FC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 Experiencia CZ.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B56833D2-BF12-9144-AF0B-EA3A8AABBA06}"/>
              </a:ext>
            </a:extLst>
          </p:cNvPr>
          <p:cNvSpPr/>
          <p:nvPr/>
        </p:nvSpPr>
        <p:spPr>
          <a:xfrm>
            <a:off x="8171694" y="1285036"/>
            <a:ext cx="3000374" cy="1466474"/>
          </a:xfrm>
          <a:prstGeom prst="rect">
            <a:avLst/>
          </a:prstGeom>
          <a:solidFill>
            <a:srgbClr val="F1E3FC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 Experiencia CZ.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14798AA-05BA-154F-A22C-61D63CF0212A}"/>
              </a:ext>
            </a:extLst>
          </p:cNvPr>
          <p:cNvSpPr/>
          <p:nvPr/>
        </p:nvSpPr>
        <p:spPr>
          <a:xfrm>
            <a:off x="766179" y="3608258"/>
            <a:ext cx="3000374" cy="1466474"/>
          </a:xfrm>
          <a:prstGeom prst="rect">
            <a:avLst/>
          </a:prstGeom>
          <a:solidFill>
            <a:srgbClr val="F1E3FC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 Experiencia CZ.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ED6F4E8-D849-FA48-BE07-752D12AE28D5}"/>
              </a:ext>
            </a:extLst>
          </p:cNvPr>
          <p:cNvSpPr/>
          <p:nvPr/>
        </p:nvSpPr>
        <p:spPr>
          <a:xfrm>
            <a:off x="4357081" y="3615192"/>
            <a:ext cx="3000374" cy="1466474"/>
          </a:xfrm>
          <a:prstGeom prst="rect">
            <a:avLst/>
          </a:prstGeom>
          <a:solidFill>
            <a:srgbClr val="F1E3FC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 Experiencia CZ.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6962B028-2C82-614E-906B-5509BE261EA5}"/>
              </a:ext>
            </a:extLst>
          </p:cNvPr>
          <p:cNvSpPr/>
          <p:nvPr/>
        </p:nvSpPr>
        <p:spPr>
          <a:xfrm>
            <a:off x="8171693" y="3615192"/>
            <a:ext cx="3000374" cy="1466474"/>
          </a:xfrm>
          <a:prstGeom prst="rect">
            <a:avLst/>
          </a:prstGeom>
          <a:solidFill>
            <a:srgbClr val="F1E3FC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Foto Experiencia CZ.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AEA222A-3944-8D41-B276-D94C9EB3222A}"/>
              </a:ext>
            </a:extLst>
          </p:cNvPr>
          <p:cNvSpPr/>
          <p:nvPr/>
        </p:nvSpPr>
        <p:spPr>
          <a:xfrm>
            <a:off x="2629945" y="63517"/>
            <a:ext cx="1136608" cy="1136608"/>
          </a:xfrm>
          <a:prstGeom prst="ellipse">
            <a:avLst/>
          </a:prstGeom>
          <a:solidFill>
            <a:srgbClr val="E1BBD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DB689A-BD76-4FC7-8352-781E33012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879" y="1307377"/>
            <a:ext cx="1238811" cy="151077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D62CB3C-0CE3-47FA-B6DB-75F01EF68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690" y="1307377"/>
            <a:ext cx="1779074" cy="15271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9CF55C-5EAB-4B47-A974-7AD06BBBE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860" y="3615192"/>
            <a:ext cx="3000373" cy="1527136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D2BFB08-55E9-416B-B142-4D171FF16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982" y="3608257"/>
            <a:ext cx="1455756" cy="15420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5CCC54-2B57-43E6-8FB4-EF9D6E8D5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005" y="3608257"/>
            <a:ext cx="1535658" cy="1542093"/>
          </a:xfrm>
          <a:prstGeom prst="rect">
            <a:avLst/>
          </a:prstGeom>
        </p:spPr>
      </p:pic>
      <p:pic>
        <p:nvPicPr>
          <p:cNvPr id="29" name="image85.png">
            <a:extLst>
              <a:ext uri="{FF2B5EF4-FFF2-40B4-BE49-F238E27FC236}">
                <a16:creationId xmlns:a16="http://schemas.microsoft.com/office/drawing/2014/main" id="{B3D22D06-43A2-4A8F-90A7-F6E2EE2E61C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06987" y="3626016"/>
            <a:ext cx="3065079" cy="1351009"/>
          </a:xfrm>
          <a:prstGeom prst="rect">
            <a:avLst/>
          </a:prstGeom>
        </p:spPr>
      </p:pic>
      <p:pic>
        <p:nvPicPr>
          <p:cNvPr id="15" name="Imagen 14" descr="Hombre parado en una tienda&#10;&#10;Descripción generada automáticamente">
            <a:extLst>
              <a:ext uri="{FF2B5EF4-FFF2-40B4-BE49-F238E27FC236}">
                <a16:creationId xmlns:a16="http://schemas.microsoft.com/office/drawing/2014/main" id="{B3B1BF1A-367B-413B-B780-E5A95CBC2B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1407" y="1294180"/>
            <a:ext cx="3000373" cy="1498831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06BA7D0-F6F6-4355-94E7-70901CD7D0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179" y="1279062"/>
            <a:ext cx="1435437" cy="1478422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F011964-2A74-408B-8D21-186A78A74E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047" y="1294180"/>
            <a:ext cx="1455756" cy="14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41903"/>
            <a:ext cx="12192000" cy="5690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04498C0-6766-BA4B-A575-620AAA9DE45E}"/>
              </a:ext>
            </a:extLst>
          </p:cNvPr>
          <p:cNvSpPr/>
          <p:nvPr/>
        </p:nvSpPr>
        <p:spPr>
          <a:xfrm>
            <a:off x="-1" y="985705"/>
            <a:ext cx="12192000" cy="397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332B35E-33DC-5949-AF2D-9408B85FDC71}"/>
              </a:ext>
            </a:extLst>
          </p:cNvPr>
          <p:cNvSpPr txBox="1"/>
          <p:nvPr/>
        </p:nvSpPr>
        <p:spPr>
          <a:xfrm>
            <a:off x="177018" y="249168"/>
            <a:ext cx="118379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Experiencias exitosas </a:t>
            </a:r>
          </a:p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CENTRO ZONAL  VÉLEZ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4682ACFD-9F2E-3548-8535-0EB1B240FD6C}"/>
              </a:ext>
            </a:extLst>
          </p:cNvPr>
          <p:cNvSpPr/>
          <p:nvPr/>
        </p:nvSpPr>
        <p:spPr>
          <a:xfrm>
            <a:off x="586648" y="1511053"/>
            <a:ext cx="3330630" cy="4753624"/>
          </a:xfrm>
          <a:prstGeom prst="roundRect">
            <a:avLst>
              <a:gd name="adj" fmla="val 4515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Foto Experiencia CZ.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6D611EF4-92DD-444F-8669-F686B45172B7}"/>
              </a:ext>
            </a:extLst>
          </p:cNvPr>
          <p:cNvSpPr/>
          <p:nvPr/>
        </p:nvSpPr>
        <p:spPr>
          <a:xfrm>
            <a:off x="0" y="-34496"/>
            <a:ext cx="1008735" cy="100873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6A807A8-068F-4D4A-87D9-EC38DF4FEC6B}"/>
              </a:ext>
            </a:extLst>
          </p:cNvPr>
          <p:cNvSpPr txBox="1"/>
          <p:nvPr/>
        </p:nvSpPr>
        <p:spPr>
          <a:xfrm>
            <a:off x="4901783" y="2119567"/>
            <a:ext cx="53514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accent1"/>
                </a:solidFill>
              </a:rPr>
              <a:t>Emprendimiento rural a través del programa de Hogar Gestor del Municipio de la Belleza, lo cual ha permitido el mejoramiento de los ingresos y de la calidad de vida de un adolescente con discapacidad y su núcleo familiar.</a:t>
            </a: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9240BEDE-2F70-4387-B9AB-129BD53B87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58721" y="1511052"/>
            <a:ext cx="337279" cy="3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" name="Imagen 7" descr="Planta verde en el bosque&#10;&#10;Descripción generada automáticamente con confianza media">
            <a:extLst>
              <a:ext uri="{FF2B5EF4-FFF2-40B4-BE49-F238E27FC236}">
                <a16:creationId xmlns:a16="http://schemas.microsoft.com/office/drawing/2014/main" id="{B8DB452C-F493-4675-8E54-54138C81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49" y="1522518"/>
            <a:ext cx="3330630" cy="480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5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 flipH="1">
            <a:off x="-2" y="0"/>
            <a:ext cx="3586899" cy="66825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3459308" y="1493896"/>
            <a:ext cx="127591" cy="5188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5406390" y="482785"/>
            <a:ext cx="6785610" cy="397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5303520" y="334548"/>
            <a:ext cx="6888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INFORME PRESUPUESTAL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ABD2F8A1-A76B-8342-A191-FBC332C6442B}"/>
              </a:ext>
            </a:extLst>
          </p:cNvPr>
          <p:cNvGraphicFramePr>
            <a:graphicFrameLocks noGrp="1"/>
          </p:cNvGraphicFramePr>
          <p:nvPr/>
        </p:nvGraphicFramePr>
        <p:xfrm>
          <a:off x="4046220" y="1337021"/>
          <a:ext cx="7555546" cy="4500788"/>
        </p:xfrm>
        <a:graphic>
          <a:graphicData uri="http://schemas.openxmlformats.org/drawingml/2006/table">
            <a:tbl>
              <a:tblPr lastCol="1">
                <a:solidFill>
                  <a:schemeClr val="accent2">
                    <a:lumMod val="20000"/>
                    <a:lumOff val="80000"/>
                  </a:schemeClr>
                </a:solidFill>
                <a:tableStyleId>{5C22544A-7EE6-4342-B048-85BDC9FD1C3A}</a:tableStyleId>
              </a:tblPr>
              <a:tblGrid>
                <a:gridCol w="2571750">
                  <a:extLst>
                    <a:ext uri="{9D8B030D-6E8A-4147-A177-3AD203B41FA5}">
                      <a16:colId xmlns:a16="http://schemas.microsoft.com/office/drawing/2014/main" val="2290140404"/>
                    </a:ext>
                  </a:extLst>
                </a:gridCol>
                <a:gridCol w="1985595">
                  <a:extLst>
                    <a:ext uri="{9D8B030D-6E8A-4147-A177-3AD203B41FA5}">
                      <a16:colId xmlns:a16="http://schemas.microsoft.com/office/drawing/2014/main" val="3097559612"/>
                    </a:ext>
                  </a:extLst>
                </a:gridCol>
                <a:gridCol w="1530773">
                  <a:extLst>
                    <a:ext uri="{9D8B030D-6E8A-4147-A177-3AD203B41FA5}">
                      <a16:colId xmlns:a16="http://schemas.microsoft.com/office/drawing/2014/main" val="375407159"/>
                    </a:ext>
                  </a:extLst>
                </a:gridCol>
                <a:gridCol w="1467428">
                  <a:extLst>
                    <a:ext uri="{9D8B030D-6E8A-4147-A177-3AD203B41FA5}">
                      <a16:colId xmlns:a16="http://schemas.microsoft.com/office/drawing/2014/main" val="2701807135"/>
                    </a:ext>
                  </a:extLst>
                </a:gridCol>
              </a:tblGrid>
              <a:tr h="54118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CO" sz="1500" b="1" i="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CENTRO ZONAL VELEZ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14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PROGRAMACION METAS SOCIALES Y FINANCIERAS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279670"/>
                  </a:ext>
                </a:extLst>
              </a:tr>
              <a:tr h="415628">
                <a:tc vMerge="1">
                  <a:txBody>
                    <a:bodyPr/>
                    <a:lstStyle/>
                    <a:p>
                      <a:pPr algn="l" fontAlgn="b"/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CONSOLIDADO DE ATENCION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880105"/>
                  </a:ext>
                </a:extLst>
              </a:tr>
              <a:tr h="50221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MODALIDADES DE ATENCION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    CONTRATOS SUSCRITOS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CUPOS CONTRATADOS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USUARIOS ATENDIDOS</a:t>
                      </a:r>
                      <a:endParaRPr lang="es-CO" sz="1100" b="1" i="0" u="none" strike="noStrike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299848"/>
                  </a:ext>
                </a:extLst>
              </a:tr>
              <a:tr h="29288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PRIMERA INFANCIA</a:t>
                      </a:r>
                      <a:endParaRPr lang="es-CO" sz="11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1CONTRATOS- HCB COMUNITARIO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96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93</a:t>
                      </a:r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01086"/>
                  </a:ext>
                </a:extLst>
              </a:tr>
              <a:tr h="292889">
                <a:tc>
                  <a:txBody>
                    <a:bodyPr/>
                    <a:lstStyle/>
                    <a:p>
                      <a:pPr algn="l" fontAlgn="b"/>
                      <a:endParaRPr lang="es-CO" sz="11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1 CONTRATOS- DIMF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197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197</a:t>
                      </a:r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648042"/>
                  </a:ext>
                </a:extLst>
              </a:tr>
              <a:tr h="37999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ADOLESCENCIA Y JUVENTUD </a:t>
                      </a:r>
                      <a:endParaRPr lang="es-CO" sz="11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1 CONTRATO- GENERACIONES 2.0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50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50</a:t>
                      </a:r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974292"/>
                  </a:ext>
                </a:extLst>
              </a:tr>
              <a:tr h="29288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endParaRPr lang="es-CO" sz="11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140821"/>
                  </a:ext>
                </a:extLst>
              </a:tr>
              <a:tr h="29288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COMUNIDADES</a:t>
                      </a:r>
                      <a:endParaRPr lang="es-CO" sz="11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837337"/>
                  </a:ext>
                </a:extLst>
              </a:tr>
              <a:tr h="29288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NUTRICION </a:t>
                      </a:r>
                      <a:endParaRPr lang="es-CO" sz="11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931171"/>
                  </a:ext>
                </a:extLst>
              </a:tr>
              <a:tr h="292889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PROTECCION</a:t>
                      </a:r>
                      <a:endParaRPr lang="es-CO" sz="11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1 CONTRATO- HOGAR GESTOR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5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5</a:t>
                      </a:r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850351"/>
                  </a:ext>
                </a:extLst>
              </a:tr>
              <a:tr h="33585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lang="es-CO" sz="11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es-CO" sz="11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effectLst/>
                          <a:latin typeface="Century Gothic" panose="020B0502020202020204" pitchFamily="34" charset="0"/>
                        </a:rPr>
                        <a:t> 348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345</a:t>
                      </a:r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233296"/>
                  </a:ext>
                </a:extLst>
              </a:tr>
            </a:tbl>
          </a:graphicData>
        </a:graphic>
      </p:graphicFrame>
      <p:sp>
        <p:nvSpPr>
          <p:cNvPr id="10" name="Elipse 9">
            <a:extLst>
              <a:ext uri="{FF2B5EF4-FFF2-40B4-BE49-F238E27FC236}">
                <a16:creationId xmlns:a16="http://schemas.microsoft.com/office/drawing/2014/main" id="{27F18C77-BB34-4F47-AC09-CE9CDCB5F13C}"/>
              </a:ext>
            </a:extLst>
          </p:cNvPr>
          <p:cNvSpPr/>
          <p:nvPr/>
        </p:nvSpPr>
        <p:spPr>
          <a:xfrm>
            <a:off x="4770650" y="148577"/>
            <a:ext cx="1065740" cy="10657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0357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 flipH="1">
            <a:off x="-2" y="0"/>
            <a:ext cx="3586899" cy="66825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3459308" y="1493896"/>
            <a:ext cx="127591" cy="51886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5406390" y="482785"/>
            <a:ext cx="6785610" cy="397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5303520" y="334548"/>
            <a:ext cx="68884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INFORME PRESUPUESTAL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07F0CD2-DFF2-DE43-A1EE-2127FD77C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556196"/>
              </p:ext>
            </p:extLst>
          </p:nvPr>
        </p:nvGraphicFramePr>
        <p:xfrm>
          <a:off x="3727117" y="2395011"/>
          <a:ext cx="7840980" cy="271061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53172">
                  <a:extLst>
                    <a:ext uri="{9D8B030D-6E8A-4147-A177-3AD203B41FA5}">
                      <a16:colId xmlns:a16="http://schemas.microsoft.com/office/drawing/2014/main" val="2090671086"/>
                    </a:ext>
                  </a:extLst>
                </a:gridCol>
                <a:gridCol w="1738859">
                  <a:extLst>
                    <a:ext uri="{9D8B030D-6E8A-4147-A177-3AD203B41FA5}">
                      <a16:colId xmlns:a16="http://schemas.microsoft.com/office/drawing/2014/main" val="2464463558"/>
                    </a:ext>
                  </a:extLst>
                </a:gridCol>
                <a:gridCol w="2648949">
                  <a:extLst>
                    <a:ext uri="{9D8B030D-6E8A-4147-A177-3AD203B41FA5}">
                      <a16:colId xmlns:a16="http://schemas.microsoft.com/office/drawing/2014/main" val="2796926631"/>
                    </a:ext>
                  </a:extLst>
                </a:gridCol>
              </a:tblGrid>
              <a:tr h="547218">
                <a:tc>
                  <a:txBody>
                    <a:bodyPr/>
                    <a:lstStyle/>
                    <a:p>
                      <a:pPr algn="ctr"/>
                      <a:r>
                        <a:rPr lang="es-CO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Tipo de contrato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500" b="1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es-CO" sz="1500" b="1" i="0" u="none" strike="noStrike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Valor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963931"/>
                  </a:ext>
                </a:extLst>
              </a:tr>
              <a:tr h="4287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Contratos</a:t>
                      </a:r>
                      <a:r>
                        <a:rPr lang="es-CO" sz="1500" u="none" strike="noStrike" baseline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de aporte</a:t>
                      </a:r>
                      <a:endParaRPr lang="es-CO" sz="1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19 CONTRATOS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$9,802,614,214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4460015"/>
                  </a:ext>
                </a:extLst>
              </a:tr>
              <a:tr h="432984">
                <a:tc>
                  <a:txBody>
                    <a:bodyPr/>
                    <a:lstStyle/>
                    <a:p>
                      <a:pPr algn="l"/>
                      <a:r>
                        <a:rPr lang="es-CO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Contrato</a:t>
                      </a:r>
                      <a:r>
                        <a:rPr lang="es-CO" sz="15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prestación servicios profesionales</a:t>
                      </a:r>
                      <a:endParaRPr lang="es-CO" sz="1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kern="1200" baseline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 CONTRATOS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$235.179.694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2881716"/>
                  </a:ext>
                </a:extLst>
              </a:tr>
              <a:tr h="432984">
                <a:tc>
                  <a:txBody>
                    <a:bodyPr/>
                    <a:lstStyle/>
                    <a:p>
                      <a:pPr algn="l"/>
                      <a:r>
                        <a:rPr lang="es-CO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Contrato prestación de servicios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5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9670564"/>
                  </a:ext>
                </a:extLst>
              </a:tr>
              <a:tr h="432984">
                <a:tc>
                  <a:txBody>
                    <a:bodyPr/>
                    <a:lstStyle/>
                    <a:p>
                      <a:pPr algn="l"/>
                      <a:r>
                        <a:rPr lang="es-CO" sz="15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Otros - funcionamiento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kern="1200" baseline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 CONTRATO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500" kern="1200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             $30.604.836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8456501"/>
                  </a:ext>
                </a:extLst>
              </a:tr>
              <a:tr h="309207">
                <a:tc>
                  <a:txBody>
                    <a:bodyPr/>
                    <a:lstStyle/>
                    <a:p>
                      <a:pPr algn="ctr"/>
                      <a:r>
                        <a:rPr lang="es-CO" sz="15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s-CO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         10.068.398.744,00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3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1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016AA2D-A1CC-FB4C-A7E8-878DA257C22F}"/>
              </a:ext>
            </a:extLst>
          </p:cNvPr>
          <p:cNvSpPr txBox="1"/>
          <p:nvPr/>
        </p:nvSpPr>
        <p:spPr>
          <a:xfrm>
            <a:off x="2331719" y="3760470"/>
            <a:ext cx="9550583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419" sz="7000" b="1" dirty="0">
                <a:solidFill>
                  <a:srgbClr val="76B52D"/>
                </a:solidFill>
                <a:latin typeface="Century Gothic" panose="020B0502020202020204" pitchFamily="34" charset="0"/>
              </a:rPr>
              <a:t>en la consulta previa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3FC4FEC-3752-3D46-B592-FE5E9B010277}"/>
              </a:ext>
            </a:extLst>
          </p:cNvPr>
          <p:cNvSpPr txBox="1"/>
          <p:nvPr/>
        </p:nvSpPr>
        <p:spPr>
          <a:xfrm>
            <a:off x="92467" y="6421348"/>
            <a:ext cx="127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3D5E3E1-8304-2741-88AC-9DB4FF203B7E}"/>
              </a:ext>
            </a:extLst>
          </p:cNvPr>
          <p:cNvSpPr txBox="1"/>
          <p:nvPr/>
        </p:nvSpPr>
        <p:spPr>
          <a:xfrm>
            <a:off x="6493847" y="3203853"/>
            <a:ext cx="5279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50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tema priorizado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C1136CD-001A-8E41-B89F-D623EB71224D}"/>
              </a:ext>
            </a:extLst>
          </p:cNvPr>
          <p:cNvSpPr/>
          <p:nvPr/>
        </p:nvSpPr>
        <p:spPr>
          <a:xfrm>
            <a:off x="10919316" y="234580"/>
            <a:ext cx="1120140" cy="11201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58287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 flipH="1">
            <a:off x="-2" y="0"/>
            <a:ext cx="3586899" cy="66825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3459308" y="1493896"/>
            <a:ext cx="127591" cy="51886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1680210" y="482785"/>
            <a:ext cx="10511790" cy="3973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1760220" y="334548"/>
            <a:ext cx="104317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TEMA PRIORIZADO EN LA CONSULTA PREVIA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CC2DF82-8603-A942-85E6-74AE8902BC6E}"/>
              </a:ext>
            </a:extLst>
          </p:cNvPr>
          <p:cNvSpPr/>
          <p:nvPr/>
        </p:nvSpPr>
        <p:spPr>
          <a:xfrm>
            <a:off x="823122" y="2059078"/>
            <a:ext cx="3333840" cy="41635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Numero de encuestas:</a:t>
            </a:r>
          </a:p>
          <a:p>
            <a:pPr algn="ctr"/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414</a:t>
            </a:r>
          </a:p>
          <a:p>
            <a:pPr algn="ctr"/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B4B84DD-75D1-8946-B085-B696323D91AE}"/>
              </a:ext>
            </a:extLst>
          </p:cNvPr>
          <p:cNvSpPr/>
          <p:nvPr/>
        </p:nvSpPr>
        <p:spPr>
          <a:xfrm>
            <a:off x="4364508" y="2042372"/>
            <a:ext cx="3333840" cy="41635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Participación:</a:t>
            </a:r>
          </a:p>
          <a:p>
            <a:pPr algn="just"/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Para obtener los resultados de esta consulta previa se contó con  la participación de: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Aliados estratégicos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Comunidad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Proveedores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Sociedad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usuarios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1E92764-C75A-5547-A205-7839DE042E12}"/>
              </a:ext>
            </a:extLst>
          </p:cNvPr>
          <p:cNvSpPr/>
          <p:nvPr/>
        </p:nvSpPr>
        <p:spPr>
          <a:xfrm>
            <a:off x="7816496" y="2042372"/>
            <a:ext cx="3333840" cy="41635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Resultado:</a:t>
            </a:r>
          </a:p>
          <a:p>
            <a:pPr algn="ctr"/>
            <a:r>
              <a:rPr lang="es-ES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26% de las encuestas aplicadas, siendo el mayor número de respuestas unificadas, se define que el tema a abordar en la mesa pública corresponde a </a:t>
            </a:r>
            <a:r>
              <a:rPr lang="es-ES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Líneas de PROMOCION en la atención para niños y niñas de 6 a 13 años (salud mental, convivencia en entornos educativos y prevención en el uso de sustancias psicoactivas). </a:t>
            </a:r>
            <a:endParaRPr lang="es-CO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49CEA54-0128-664B-9428-2EF887C3C1B0}"/>
              </a:ext>
            </a:extLst>
          </p:cNvPr>
          <p:cNvSpPr/>
          <p:nvPr/>
        </p:nvSpPr>
        <p:spPr>
          <a:xfrm>
            <a:off x="823122" y="189924"/>
            <a:ext cx="937096" cy="93709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07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rma libre 20">
            <a:extLst>
              <a:ext uri="{FF2B5EF4-FFF2-40B4-BE49-F238E27FC236}">
                <a16:creationId xmlns:a16="http://schemas.microsoft.com/office/drawing/2014/main" id="{69F181F7-C117-534E-A556-21B700643EAF}"/>
              </a:ext>
            </a:extLst>
          </p:cNvPr>
          <p:cNvSpPr/>
          <p:nvPr/>
        </p:nvSpPr>
        <p:spPr>
          <a:xfrm>
            <a:off x="0" y="11845"/>
            <a:ext cx="2066197" cy="6683924"/>
          </a:xfrm>
          <a:custGeom>
            <a:avLst/>
            <a:gdLst>
              <a:gd name="connsiteX0" fmla="*/ 0 w 2066197"/>
              <a:gd name="connsiteY0" fmla="*/ 0 h 7162801"/>
              <a:gd name="connsiteX1" fmla="*/ 788894 w 2066197"/>
              <a:gd name="connsiteY1" fmla="*/ 0 h 7162801"/>
              <a:gd name="connsiteX2" fmla="*/ 932329 w 2066197"/>
              <a:gd name="connsiteY2" fmla="*/ 0 h 7162801"/>
              <a:gd name="connsiteX3" fmla="*/ 2061882 w 2066197"/>
              <a:gd name="connsiteY3" fmla="*/ 0 h 7162801"/>
              <a:gd name="connsiteX4" fmla="*/ 2061882 w 2066197"/>
              <a:gd name="connsiteY4" fmla="*/ 304801 h 7162801"/>
              <a:gd name="connsiteX5" fmla="*/ 2061882 w 2066197"/>
              <a:gd name="connsiteY5" fmla="*/ 612747 h 7162801"/>
              <a:gd name="connsiteX6" fmla="*/ 2061882 w 2066197"/>
              <a:gd name="connsiteY6" fmla="*/ 1383713 h 7162801"/>
              <a:gd name="connsiteX7" fmla="*/ 2061882 w 2066197"/>
              <a:gd name="connsiteY7" fmla="*/ 1453979 h 7162801"/>
              <a:gd name="connsiteX8" fmla="*/ 2061882 w 2066197"/>
              <a:gd name="connsiteY8" fmla="*/ 1501689 h 7162801"/>
              <a:gd name="connsiteX9" fmla="*/ 1676399 w 2066197"/>
              <a:gd name="connsiteY9" fmla="*/ 1887172 h 7162801"/>
              <a:gd name="connsiteX10" fmla="*/ 2061882 w 2066197"/>
              <a:gd name="connsiteY10" fmla="*/ 2272655 h 7162801"/>
              <a:gd name="connsiteX11" fmla="*/ 2061882 w 2066197"/>
              <a:gd name="connsiteY11" fmla="*/ 2390631 h 7162801"/>
              <a:gd name="connsiteX12" fmla="*/ 1676399 w 2066197"/>
              <a:gd name="connsiteY12" fmla="*/ 2776114 h 7162801"/>
              <a:gd name="connsiteX13" fmla="*/ 2061882 w 2066197"/>
              <a:gd name="connsiteY13" fmla="*/ 3161597 h 7162801"/>
              <a:gd name="connsiteX14" fmla="*/ 2061882 w 2066197"/>
              <a:gd name="connsiteY14" fmla="*/ 3279573 h 7162801"/>
              <a:gd name="connsiteX15" fmla="*/ 1676399 w 2066197"/>
              <a:gd name="connsiteY15" fmla="*/ 3665056 h 7162801"/>
              <a:gd name="connsiteX16" fmla="*/ 2061882 w 2066197"/>
              <a:gd name="connsiteY16" fmla="*/ 4050539 h 7162801"/>
              <a:gd name="connsiteX17" fmla="*/ 2061882 w 2066197"/>
              <a:gd name="connsiteY17" fmla="*/ 4168515 h 7162801"/>
              <a:gd name="connsiteX18" fmla="*/ 1676399 w 2066197"/>
              <a:gd name="connsiteY18" fmla="*/ 4553998 h 7162801"/>
              <a:gd name="connsiteX19" fmla="*/ 2061882 w 2066197"/>
              <a:gd name="connsiteY19" fmla="*/ 4939481 h 7162801"/>
              <a:gd name="connsiteX20" fmla="*/ 2061882 w 2066197"/>
              <a:gd name="connsiteY20" fmla="*/ 5041574 h 7162801"/>
              <a:gd name="connsiteX21" fmla="*/ 2066197 w 2066197"/>
              <a:gd name="connsiteY21" fmla="*/ 5041574 h 7162801"/>
              <a:gd name="connsiteX22" fmla="*/ 2066197 w 2066197"/>
              <a:gd name="connsiteY22" fmla="*/ 7014519 h 7162801"/>
              <a:gd name="connsiteX23" fmla="*/ 2061882 w 2066197"/>
              <a:gd name="connsiteY23" fmla="*/ 7014519 h 7162801"/>
              <a:gd name="connsiteX24" fmla="*/ 2061882 w 2066197"/>
              <a:gd name="connsiteY24" fmla="*/ 7162801 h 7162801"/>
              <a:gd name="connsiteX25" fmla="*/ 0 w 2066197"/>
              <a:gd name="connsiteY25" fmla="*/ 7162801 h 7162801"/>
              <a:gd name="connsiteX26" fmla="*/ 0 w 2066197"/>
              <a:gd name="connsiteY26" fmla="*/ 6858000 h 7162801"/>
              <a:gd name="connsiteX27" fmla="*/ 0 w 2066197"/>
              <a:gd name="connsiteY27" fmla="*/ 6775270 h 716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66197" h="7162801">
                <a:moveTo>
                  <a:pt x="0" y="0"/>
                </a:moveTo>
                <a:lnTo>
                  <a:pt x="788894" y="0"/>
                </a:lnTo>
                <a:lnTo>
                  <a:pt x="932329" y="0"/>
                </a:lnTo>
                <a:lnTo>
                  <a:pt x="2061882" y="0"/>
                </a:lnTo>
                <a:lnTo>
                  <a:pt x="2061882" y="304801"/>
                </a:lnTo>
                <a:lnTo>
                  <a:pt x="2061882" y="612747"/>
                </a:lnTo>
                <a:lnTo>
                  <a:pt x="2061882" y="1383713"/>
                </a:lnTo>
                <a:lnTo>
                  <a:pt x="2061882" y="1453979"/>
                </a:lnTo>
                <a:lnTo>
                  <a:pt x="2061882" y="1501689"/>
                </a:lnTo>
                <a:cubicBezTo>
                  <a:pt x="1848986" y="1501689"/>
                  <a:pt x="1676399" y="1674276"/>
                  <a:pt x="1676399" y="1887172"/>
                </a:cubicBezTo>
                <a:cubicBezTo>
                  <a:pt x="1676399" y="2100068"/>
                  <a:pt x="1848986" y="2272655"/>
                  <a:pt x="2061882" y="2272655"/>
                </a:cubicBezTo>
                <a:lnTo>
                  <a:pt x="2061882" y="2390631"/>
                </a:lnTo>
                <a:cubicBezTo>
                  <a:pt x="1848986" y="2390631"/>
                  <a:pt x="1676399" y="2563218"/>
                  <a:pt x="1676399" y="2776114"/>
                </a:cubicBezTo>
                <a:cubicBezTo>
                  <a:pt x="1676399" y="2989010"/>
                  <a:pt x="1848986" y="3161597"/>
                  <a:pt x="2061882" y="3161597"/>
                </a:cubicBezTo>
                <a:lnTo>
                  <a:pt x="2061882" y="3279573"/>
                </a:lnTo>
                <a:cubicBezTo>
                  <a:pt x="1848986" y="3279573"/>
                  <a:pt x="1676399" y="3452160"/>
                  <a:pt x="1676399" y="3665056"/>
                </a:cubicBezTo>
                <a:cubicBezTo>
                  <a:pt x="1676399" y="3877952"/>
                  <a:pt x="1848986" y="4050539"/>
                  <a:pt x="2061882" y="4050539"/>
                </a:cubicBezTo>
                <a:lnTo>
                  <a:pt x="2061882" y="4168515"/>
                </a:lnTo>
                <a:cubicBezTo>
                  <a:pt x="1848986" y="4168515"/>
                  <a:pt x="1676399" y="4341102"/>
                  <a:pt x="1676399" y="4553998"/>
                </a:cubicBezTo>
                <a:cubicBezTo>
                  <a:pt x="1676399" y="4766894"/>
                  <a:pt x="1848986" y="4939481"/>
                  <a:pt x="2061882" y="4939481"/>
                </a:cubicBezTo>
                <a:lnTo>
                  <a:pt x="2061882" y="5041574"/>
                </a:lnTo>
                <a:lnTo>
                  <a:pt x="2066197" y="5041574"/>
                </a:lnTo>
                <a:lnTo>
                  <a:pt x="2066197" y="7014519"/>
                </a:lnTo>
                <a:lnTo>
                  <a:pt x="2061882" y="7014519"/>
                </a:lnTo>
                <a:lnTo>
                  <a:pt x="2061882" y="7162801"/>
                </a:lnTo>
                <a:lnTo>
                  <a:pt x="0" y="7162801"/>
                </a:lnTo>
                <a:lnTo>
                  <a:pt x="0" y="6858000"/>
                </a:lnTo>
                <a:lnTo>
                  <a:pt x="0" y="677527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CO"/>
          </a:p>
        </p:txBody>
      </p:sp>
      <p:sp>
        <p:nvSpPr>
          <p:cNvPr id="89" name="Rectángulo 88">
            <a:extLst>
              <a:ext uri="{FF2B5EF4-FFF2-40B4-BE49-F238E27FC236}">
                <a16:creationId xmlns:a16="http://schemas.microsoft.com/office/drawing/2014/main" id="{B7DFB1DA-2132-5049-8772-11D1DDFB3E4B}"/>
              </a:ext>
            </a:extLst>
          </p:cNvPr>
          <p:cNvSpPr/>
          <p:nvPr/>
        </p:nvSpPr>
        <p:spPr>
          <a:xfrm rot="16200000">
            <a:off x="-2062409" y="3161251"/>
            <a:ext cx="56251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BIENVENIDOS</a:t>
            </a:r>
            <a:endParaRPr lang="es-CO" sz="6000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ADC75E1-1E3D-B04D-96E4-3DBC7F41A6BD}"/>
              </a:ext>
            </a:extLst>
          </p:cNvPr>
          <p:cNvSpPr/>
          <p:nvPr/>
        </p:nvSpPr>
        <p:spPr>
          <a:xfrm>
            <a:off x="11035862" y="5676922"/>
            <a:ext cx="945931" cy="902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0FEAFE91-C300-D24C-A558-6251CA40AC19}"/>
              </a:ext>
            </a:extLst>
          </p:cNvPr>
          <p:cNvSpPr/>
          <p:nvPr/>
        </p:nvSpPr>
        <p:spPr>
          <a:xfrm>
            <a:off x="1743466" y="1580979"/>
            <a:ext cx="645460" cy="6454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EB568506-0E73-7F47-83D1-723BEF298B64}"/>
              </a:ext>
            </a:extLst>
          </p:cNvPr>
          <p:cNvSpPr/>
          <p:nvPr/>
        </p:nvSpPr>
        <p:spPr>
          <a:xfrm>
            <a:off x="1743466" y="2473607"/>
            <a:ext cx="645460" cy="6454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806751EB-A5EA-114C-973E-948BF85736FC}"/>
              </a:ext>
            </a:extLst>
          </p:cNvPr>
          <p:cNvSpPr/>
          <p:nvPr/>
        </p:nvSpPr>
        <p:spPr>
          <a:xfrm>
            <a:off x="1743466" y="3346352"/>
            <a:ext cx="645460" cy="6454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CAF2F8CD-B64E-5944-B6DA-CD228EFB56B7}"/>
              </a:ext>
            </a:extLst>
          </p:cNvPr>
          <p:cNvSpPr/>
          <p:nvPr/>
        </p:nvSpPr>
        <p:spPr>
          <a:xfrm>
            <a:off x="1756155" y="4245224"/>
            <a:ext cx="645460" cy="645460"/>
          </a:xfrm>
          <a:prstGeom prst="ellipse">
            <a:avLst/>
          </a:prstGeom>
          <a:solidFill>
            <a:srgbClr val="E1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A0986F5-CD11-3B45-9C24-BA6F1EFA7835}"/>
              </a:ext>
            </a:extLst>
          </p:cNvPr>
          <p:cNvSpPr/>
          <p:nvPr/>
        </p:nvSpPr>
        <p:spPr>
          <a:xfrm>
            <a:off x="2591884" y="1665182"/>
            <a:ext cx="84439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Silenciar  los micrófonos y  apagar cámara de video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11F0D31-D99A-174B-AA13-7446ABE1568F}"/>
              </a:ext>
            </a:extLst>
          </p:cNvPr>
          <p:cNvSpPr/>
          <p:nvPr/>
        </p:nvSpPr>
        <p:spPr>
          <a:xfrm>
            <a:off x="2591885" y="2557810"/>
            <a:ext cx="84439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Se informa que la reunión se grabará 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CB366C1-3424-A64E-9488-FE4BF481CF69}"/>
              </a:ext>
            </a:extLst>
          </p:cNvPr>
          <p:cNvSpPr/>
          <p:nvPr/>
        </p:nvSpPr>
        <p:spPr>
          <a:xfrm>
            <a:off x="2591883" y="3322218"/>
            <a:ext cx="8924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Se realizará el registro de los asistentes a través del formulario enviado al chat  de la reunión  </a:t>
            </a:r>
            <a:r>
              <a:rPr lang="es-CO" sz="22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teams</a:t>
            </a:r>
            <a:r>
              <a:rPr lang="es-CO" sz="22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51D7361-139C-B64A-B966-C7FE97A36706}"/>
              </a:ext>
            </a:extLst>
          </p:cNvPr>
          <p:cNvSpPr/>
          <p:nvPr/>
        </p:nvSpPr>
        <p:spPr>
          <a:xfrm>
            <a:off x="2591883" y="4245224"/>
            <a:ext cx="89246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2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Si desea intervenir deberá levantar la mano y el moderador dará la palabra</a:t>
            </a:r>
          </a:p>
        </p:txBody>
      </p:sp>
      <p:sp>
        <p:nvSpPr>
          <p:cNvPr id="22" name="object 37">
            <a:extLst>
              <a:ext uri="{FF2B5EF4-FFF2-40B4-BE49-F238E27FC236}">
                <a16:creationId xmlns:a16="http://schemas.microsoft.com/office/drawing/2014/main" id="{969B4361-83B3-C341-A8BD-679A70EC482F}"/>
              </a:ext>
            </a:extLst>
          </p:cNvPr>
          <p:cNvSpPr/>
          <p:nvPr/>
        </p:nvSpPr>
        <p:spPr>
          <a:xfrm>
            <a:off x="1862598" y="1721305"/>
            <a:ext cx="366236" cy="364807"/>
          </a:xfrm>
          <a:custGeom>
            <a:avLst/>
            <a:gdLst/>
            <a:ahLst/>
            <a:cxnLst/>
            <a:rect l="l" t="t" r="r" b="b"/>
            <a:pathLst>
              <a:path w="488314" h="486410">
                <a:moveTo>
                  <a:pt x="392633" y="331355"/>
                </a:moveTo>
                <a:lnTo>
                  <a:pt x="298450" y="331355"/>
                </a:lnTo>
                <a:lnTo>
                  <a:pt x="325577" y="358355"/>
                </a:lnTo>
                <a:lnTo>
                  <a:pt x="325094" y="366901"/>
                </a:lnTo>
                <a:lnTo>
                  <a:pt x="414375" y="473722"/>
                </a:lnTo>
                <a:lnTo>
                  <a:pt x="444893" y="486143"/>
                </a:lnTo>
                <a:lnTo>
                  <a:pt x="461195" y="483038"/>
                </a:lnTo>
                <a:lnTo>
                  <a:pt x="475411" y="473722"/>
                </a:lnTo>
                <a:lnTo>
                  <a:pt x="484777" y="459573"/>
                </a:lnTo>
                <a:lnTo>
                  <a:pt x="487899" y="443349"/>
                </a:lnTo>
                <a:lnTo>
                  <a:pt x="484777" y="427122"/>
                </a:lnTo>
                <a:lnTo>
                  <a:pt x="475411" y="412965"/>
                </a:lnTo>
                <a:lnTo>
                  <a:pt x="398957" y="336270"/>
                </a:lnTo>
                <a:lnTo>
                  <a:pt x="392633" y="331355"/>
                </a:lnTo>
                <a:close/>
              </a:path>
              <a:path w="488314" h="486410">
                <a:moveTo>
                  <a:pt x="186220" y="0"/>
                </a:moveTo>
                <a:lnTo>
                  <a:pt x="136926" y="6350"/>
                </a:lnTo>
                <a:lnTo>
                  <a:pt x="92584" y="24818"/>
                </a:lnTo>
                <a:lnTo>
                  <a:pt x="54957" y="53614"/>
                </a:lnTo>
                <a:lnTo>
                  <a:pt x="25808" y="90950"/>
                </a:lnTo>
                <a:lnTo>
                  <a:pt x="6901" y="135037"/>
                </a:lnTo>
                <a:lnTo>
                  <a:pt x="0" y="184086"/>
                </a:lnTo>
                <a:lnTo>
                  <a:pt x="6383" y="233141"/>
                </a:lnTo>
                <a:lnTo>
                  <a:pt x="24944" y="277270"/>
                </a:lnTo>
                <a:lnTo>
                  <a:pt x="53884" y="314715"/>
                </a:lnTo>
                <a:lnTo>
                  <a:pt x="91404" y="343721"/>
                </a:lnTo>
                <a:lnTo>
                  <a:pt x="135705" y="362532"/>
                </a:lnTo>
                <a:lnTo>
                  <a:pt x="184988" y="369392"/>
                </a:lnTo>
                <a:lnTo>
                  <a:pt x="215287" y="366901"/>
                </a:lnTo>
                <a:lnTo>
                  <a:pt x="244724" y="359579"/>
                </a:lnTo>
                <a:lnTo>
                  <a:pt x="272658" y="347655"/>
                </a:lnTo>
                <a:lnTo>
                  <a:pt x="296500" y="332587"/>
                </a:lnTo>
                <a:lnTo>
                  <a:pt x="186220" y="332587"/>
                </a:lnTo>
                <a:lnTo>
                  <a:pt x="139340" y="325106"/>
                </a:lnTo>
                <a:lnTo>
                  <a:pt x="98705" y="304251"/>
                </a:lnTo>
                <a:lnTo>
                  <a:pt x="66702" y="272392"/>
                </a:lnTo>
                <a:lnTo>
                  <a:pt x="45757" y="231966"/>
                </a:lnTo>
                <a:lnTo>
                  <a:pt x="38239" y="185305"/>
                </a:lnTo>
                <a:lnTo>
                  <a:pt x="45757" y="138657"/>
                </a:lnTo>
                <a:lnTo>
                  <a:pt x="66711" y="98221"/>
                </a:lnTo>
                <a:lnTo>
                  <a:pt x="98705" y="66383"/>
                </a:lnTo>
                <a:lnTo>
                  <a:pt x="139340" y="45530"/>
                </a:lnTo>
                <a:lnTo>
                  <a:pt x="186220" y="38049"/>
                </a:lnTo>
                <a:lnTo>
                  <a:pt x="295749" y="38049"/>
                </a:lnTo>
                <a:lnTo>
                  <a:pt x="279809" y="25701"/>
                </a:lnTo>
                <a:lnTo>
                  <a:pt x="235507" y="6867"/>
                </a:lnTo>
                <a:lnTo>
                  <a:pt x="186220" y="0"/>
                </a:lnTo>
                <a:close/>
              </a:path>
              <a:path w="488314" h="486410">
                <a:moveTo>
                  <a:pt x="295749" y="38049"/>
                </a:moveTo>
                <a:lnTo>
                  <a:pt x="186220" y="38049"/>
                </a:lnTo>
                <a:lnTo>
                  <a:pt x="233105" y="45530"/>
                </a:lnTo>
                <a:lnTo>
                  <a:pt x="273744" y="66383"/>
                </a:lnTo>
                <a:lnTo>
                  <a:pt x="305740" y="98221"/>
                </a:lnTo>
                <a:lnTo>
                  <a:pt x="326695" y="138657"/>
                </a:lnTo>
                <a:lnTo>
                  <a:pt x="334016" y="184086"/>
                </a:lnTo>
                <a:lnTo>
                  <a:pt x="334111" y="185927"/>
                </a:lnTo>
                <a:lnTo>
                  <a:pt x="326635" y="231727"/>
                </a:lnTo>
                <a:lnTo>
                  <a:pt x="305561" y="272141"/>
                </a:lnTo>
                <a:lnTo>
                  <a:pt x="273476" y="304072"/>
                </a:lnTo>
                <a:lnTo>
                  <a:pt x="232866" y="325046"/>
                </a:lnTo>
                <a:lnTo>
                  <a:pt x="186220" y="332587"/>
                </a:lnTo>
                <a:lnTo>
                  <a:pt x="296500" y="332587"/>
                </a:lnTo>
                <a:lnTo>
                  <a:pt x="298450" y="331355"/>
                </a:lnTo>
                <a:lnTo>
                  <a:pt x="392633" y="331355"/>
                </a:lnTo>
                <a:lnTo>
                  <a:pt x="390728" y="329875"/>
                </a:lnTo>
                <a:lnTo>
                  <a:pt x="381228" y="325607"/>
                </a:lnTo>
                <a:lnTo>
                  <a:pt x="375745" y="324611"/>
                </a:lnTo>
                <a:lnTo>
                  <a:pt x="360718" y="324611"/>
                </a:lnTo>
                <a:lnTo>
                  <a:pt x="332981" y="297611"/>
                </a:lnTo>
                <a:lnTo>
                  <a:pt x="349347" y="272410"/>
                </a:lnTo>
                <a:lnTo>
                  <a:pt x="361343" y="244989"/>
                </a:lnTo>
                <a:lnTo>
                  <a:pt x="368703" y="215976"/>
                </a:lnTo>
                <a:lnTo>
                  <a:pt x="371208" y="185927"/>
                </a:lnTo>
                <a:lnTo>
                  <a:pt x="364825" y="136615"/>
                </a:lnTo>
                <a:lnTo>
                  <a:pt x="346266" y="92314"/>
                </a:lnTo>
                <a:lnTo>
                  <a:pt x="317328" y="54763"/>
                </a:lnTo>
                <a:lnTo>
                  <a:pt x="295749" y="38049"/>
                </a:lnTo>
                <a:close/>
              </a:path>
              <a:path w="488314" h="486410">
                <a:moveTo>
                  <a:pt x="371032" y="323756"/>
                </a:moveTo>
                <a:lnTo>
                  <a:pt x="360718" y="324611"/>
                </a:lnTo>
                <a:lnTo>
                  <a:pt x="375745" y="324611"/>
                </a:lnTo>
                <a:lnTo>
                  <a:pt x="371032" y="3237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DB317E3-3942-6D41-A013-07D56BAF8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062" y="3255011"/>
            <a:ext cx="645006" cy="6450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DC650F9-1B72-C04A-8D89-59CA4439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277" y="2419192"/>
            <a:ext cx="581862" cy="5818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26A56E-4BE2-B945-8A26-1BE8E4B21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040" y="4111229"/>
            <a:ext cx="681709" cy="68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1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371476" y="0"/>
            <a:ext cx="11449050" cy="5667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 dirty="0">
                <a:solidFill>
                  <a:schemeClr val="accent1"/>
                </a:solidFill>
                <a:latin typeface="Century Gothic" panose="020B0502020202020204" pitchFamily="34" charset="0"/>
              </a:rPr>
              <a:t>Líneas de PROMOCION en la atención para niños y niñas de 6 a 13 años: salud mental, convivencia en entornos educativos y prevención en el uso de sustancias psicoactivas. </a:t>
            </a:r>
            <a:endParaRPr lang="es-CO" sz="3600" b="1" i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ctr"/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Desarrollo del tema</a:t>
            </a:r>
          </a:p>
        </p:txBody>
      </p:sp>
    </p:spTree>
    <p:extLst>
      <p:ext uri="{BB962C8B-B14F-4D97-AF65-F5344CB8AC3E}">
        <p14:creationId xmlns:p14="http://schemas.microsoft.com/office/powerpoint/2010/main" val="10683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16541B9-604A-9D49-A65B-1C831ED4C9D4}"/>
              </a:ext>
            </a:extLst>
          </p:cNvPr>
          <p:cNvSpPr txBox="1"/>
          <p:nvPr/>
        </p:nvSpPr>
        <p:spPr>
          <a:xfrm>
            <a:off x="-254833" y="368743"/>
            <a:ext cx="12771620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CO" sz="4400" b="1" dirty="0">
                <a:solidFill>
                  <a:srgbClr val="242758"/>
                </a:solidFill>
              </a:rPr>
              <a:t>EN ICBF POR QUE HABLAMOS DE PROMOCION Y PREVENCION ?</a:t>
            </a:r>
          </a:p>
          <a:p>
            <a:pPr algn="ctr"/>
            <a:r>
              <a:rPr lang="es-419" sz="4400" b="1" dirty="0">
                <a:solidFill>
                  <a:srgbClr val="242758"/>
                </a:solidFill>
              </a:rPr>
              <a:t>Aspectos Normativos 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7E0B9E-74D4-1742-91F1-662BA17C4116}"/>
              </a:ext>
            </a:extLst>
          </p:cNvPr>
          <p:cNvSpPr txBox="1"/>
          <p:nvPr/>
        </p:nvSpPr>
        <p:spPr>
          <a:xfrm>
            <a:off x="840916" y="1962913"/>
            <a:ext cx="10123183" cy="2862322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400" dirty="0">
                <a:solidFill>
                  <a:prstClr val="black"/>
                </a:solidFill>
                <a:ea typeface="+mn-lt"/>
                <a:cs typeface="+mn-lt"/>
              </a:rPr>
              <a:t>Artículo 31 del Decreto 879 del 25 de junio de 2020 </a:t>
            </a:r>
            <a:endParaRPr lang="es-ES" sz="2400" dirty="0">
              <a:solidFill>
                <a:prstClr val="black"/>
              </a:solidFill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prstClr val="black"/>
                </a:solidFill>
                <a:ea typeface="+mn-lt"/>
                <a:cs typeface="+mn-lt"/>
              </a:rPr>
              <a:t>La Dirección de Infancia del ICBF , es la encargada de liderar políticas, planes, programas y proyectos dirigidos a </a:t>
            </a:r>
            <a:r>
              <a:rPr lang="es-MX" sz="2400" b="1" dirty="0">
                <a:solidFill>
                  <a:prstClr val="black"/>
                </a:solidFill>
                <a:ea typeface="+mn-lt"/>
                <a:cs typeface="+mn-lt"/>
              </a:rPr>
              <a:t>promover</a:t>
            </a:r>
            <a:r>
              <a:rPr lang="es-MX" sz="2400" dirty="0">
                <a:solidFill>
                  <a:prstClr val="black"/>
                </a:solidFill>
                <a:ea typeface="+mn-lt"/>
                <a:cs typeface="+mn-lt"/>
              </a:rPr>
              <a:t> los derechos de la infancia y a prevenir sus vulneraciones,  y el diseño de los referentes de calidad para su atención integral en coordinación y articulación con las entidades que conforman el SNBF, recogiendo los referentes conceptuales y operativos para el desarrollo de la política pública y la atención integral de niñas y niños.</a:t>
            </a:r>
            <a:endParaRPr lang="es-MX" sz="24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03190A3-769E-4246-8A5A-D8938ACA0001}"/>
              </a:ext>
            </a:extLst>
          </p:cNvPr>
          <p:cNvSpPr txBox="1"/>
          <p:nvPr/>
        </p:nvSpPr>
        <p:spPr>
          <a:xfrm>
            <a:off x="92468" y="6337588"/>
            <a:ext cx="1087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3075889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DF589-2908-4497-9C82-25D8D216A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5563"/>
            <a:ext cx="10515600" cy="1325563"/>
          </a:xfrm>
        </p:spPr>
        <p:txBody>
          <a:bodyPr/>
          <a:lstStyle/>
          <a:p>
            <a:pPr algn="ctr"/>
            <a:r>
              <a:rPr lang="es-CO" b="1" dirty="0"/>
              <a:t>CONCEPTO DE SALUD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2CDEC1-C693-4170-B6EF-D73EAA098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6"/>
            <a:ext cx="561975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O" b="1" dirty="0"/>
              <a:t>Modelo biopsicosocial</a:t>
            </a:r>
          </a:p>
          <a:p>
            <a:endParaRPr lang="es-CO" sz="2400" dirty="0"/>
          </a:p>
          <a:p>
            <a:pPr lvl="1"/>
            <a:r>
              <a:rPr lang="es-CO" sz="2200" dirty="0"/>
              <a:t>Factores sociales como desencadenantes de la enfermedad</a:t>
            </a:r>
          </a:p>
          <a:p>
            <a:pPr lvl="3"/>
            <a:r>
              <a:rPr lang="es-CO" sz="1800" dirty="0"/>
              <a:t>Malaria, sequias y lluvias. </a:t>
            </a:r>
          </a:p>
          <a:p>
            <a:pPr lvl="3"/>
            <a:endParaRPr lang="es-CO" sz="1800" dirty="0"/>
          </a:p>
          <a:p>
            <a:pPr lvl="1"/>
            <a:r>
              <a:rPr lang="es-CO" sz="2200" dirty="0"/>
              <a:t>Enfermedad ligada al desarrollo económico</a:t>
            </a:r>
          </a:p>
          <a:p>
            <a:pPr lvl="1"/>
            <a:endParaRPr lang="es-CO" sz="2200" dirty="0"/>
          </a:p>
          <a:p>
            <a:pPr marL="457200" lvl="1" indent="0" algn="ctr">
              <a:buNone/>
            </a:pPr>
            <a:r>
              <a:rPr lang="es-CO" sz="2800" b="1" dirty="0"/>
              <a:t>Salud</a:t>
            </a:r>
            <a:r>
              <a:rPr lang="es-CO" sz="2800" dirty="0"/>
              <a:t> es </a:t>
            </a:r>
            <a:r>
              <a:rPr lang="es-CO" sz="3600" dirty="0"/>
              <a:t>“un </a:t>
            </a:r>
            <a:r>
              <a:rPr lang="es-CO" sz="3600" i="1" u="sng" dirty="0"/>
              <a:t>estado</a:t>
            </a:r>
            <a:r>
              <a:rPr lang="es-CO" sz="3600" dirty="0"/>
              <a:t> de </a:t>
            </a:r>
            <a:r>
              <a:rPr lang="es-CO" sz="3600" i="1" u="sng" dirty="0"/>
              <a:t>completo bienestar</a:t>
            </a:r>
            <a:r>
              <a:rPr lang="es-CO" sz="3600" dirty="0"/>
              <a:t> </a:t>
            </a:r>
            <a:r>
              <a:rPr lang="es-CO" sz="3600" i="1" u="sng" dirty="0"/>
              <a:t>físico, mental y social</a:t>
            </a:r>
            <a:r>
              <a:rPr lang="es-CO" sz="3600" dirty="0"/>
              <a:t>, y no solamente la ausencia de enfermedad” (1946, OMS)</a:t>
            </a:r>
            <a:endParaRPr lang="es-CO" sz="4000" dirty="0"/>
          </a:p>
          <a:p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6115050" y="2171700"/>
            <a:ext cx="5562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dirty="0"/>
              <a:t>La OMS describe la </a:t>
            </a:r>
            <a:r>
              <a:rPr lang="es-CO" sz="2800" b="1" dirty="0"/>
              <a:t>SALUD MENTAL COMO</a:t>
            </a:r>
            <a:r>
              <a:rPr lang="es-CO" sz="2400" dirty="0"/>
              <a:t>: ... un estado de bienestar en el cual el individuo se da cuenta de sus propias aptitudes, puede afrontar las presiones normales de la vida, puede trabajar productiva y fructíferamente y es capaz de hacer una contribución a su comunidad (OMS 2001a, p. 1)</a:t>
            </a:r>
          </a:p>
        </p:txBody>
      </p:sp>
    </p:spTree>
    <p:extLst>
      <p:ext uri="{BB962C8B-B14F-4D97-AF65-F5344CB8AC3E}">
        <p14:creationId xmlns:p14="http://schemas.microsoft.com/office/powerpoint/2010/main" val="1958925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122663"/>
            <a:ext cx="11239500" cy="600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0" y="546113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Actividad de sensibilización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061900E-9D4B-4046-88C5-717C48777DF6}"/>
              </a:ext>
            </a:extLst>
          </p:cNvPr>
          <p:cNvSpPr/>
          <p:nvPr/>
        </p:nvSpPr>
        <p:spPr>
          <a:xfrm>
            <a:off x="6186355" y="4334420"/>
            <a:ext cx="4691922" cy="1357160"/>
          </a:xfrm>
          <a:prstGeom prst="ellipse">
            <a:avLst/>
          </a:prstGeom>
          <a:solidFill>
            <a:srgbClr val="94DB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rgbClr val="002060"/>
                </a:solidFill>
              </a:rPr>
              <a:t>Convivencia Escolar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77F744F9-70D8-47F5-B6A1-2041D8F761F2}"/>
              </a:ext>
            </a:extLst>
          </p:cNvPr>
          <p:cNvSpPr/>
          <p:nvPr/>
        </p:nvSpPr>
        <p:spPr>
          <a:xfrm>
            <a:off x="1284156" y="4334420"/>
            <a:ext cx="4691922" cy="1357160"/>
          </a:xfrm>
          <a:prstGeom prst="ellipse">
            <a:avLst/>
          </a:prstGeom>
          <a:solidFill>
            <a:srgbClr val="94DB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rgbClr val="002060"/>
                </a:solidFill>
              </a:rPr>
              <a:t>Prevención del consumo de sustancias psicoactivas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BE1F4EA-E741-48BC-8FDA-24A29A9ACB2A}"/>
              </a:ext>
            </a:extLst>
          </p:cNvPr>
          <p:cNvSpPr/>
          <p:nvPr/>
        </p:nvSpPr>
        <p:spPr>
          <a:xfrm>
            <a:off x="3750039" y="2750420"/>
            <a:ext cx="4691922" cy="1357160"/>
          </a:xfrm>
          <a:prstGeom prst="ellipse">
            <a:avLst/>
          </a:prstGeom>
          <a:solidFill>
            <a:srgbClr val="94DB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rgbClr val="002060"/>
                </a:solidFill>
              </a:rPr>
              <a:t>Salud Mental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4BACEB-A3B8-400D-97EF-0A85F63EEB6E}"/>
              </a:ext>
            </a:extLst>
          </p:cNvPr>
          <p:cNvSpPr txBox="1"/>
          <p:nvPr/>
        </p:nvSpPr>
        <p:spPr>
          <a:xfrm>
            <a:off x="1449464" y="1398972"/>
            <a:ext cx="942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/>
              <a:t>¿Cuál es la situación actual de los niños, niñas y adolescentes del municipio de la Belleza?</a:t>
            </a:r>
          </a:p>
        </p:txBody>
      </p:sp>
    </p:spTree>
    <p:extLst>
      <p:ext uri="{BB962C8B-B14F-4D97-AF65-F5344CB8AC3E}">
        <p14:creationId xmlns:p14="http://schemas.microsoft.com/office/powerpoint/2010/main" val="22330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0"/>
            <a:ext cx="11449050" cy="585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0" y="546113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¿Qué es salud mental?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4BACEB-A3B8-400D-97EF-0A85F63EEB6E}"/>
              </a:ext>
            </a:extLst>
          </p:cNvPr>
          <p:cNvSpPr txBox="1"/>
          <p:nvPr/>
        </p:nvSpPr>
        <p:spPr>
          <a:xfrm>
            <a:off x="594610" y="1350125"/>
            <a:ext cx="110027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La salud mental es un estado de bienestar en el que la persona realiza sus capacidades y es capaz de hacer frente al estrés normal de la vida, de trabajar de forma productiva y de contribuir a su comunidad. En este sentido positivo, la salud mental es el fundamento del bienestar individual y del funcionamiento eficaz de la comunidad.</a:t>
            </a:r>
          </a:p>
          <a:p>
            <a:pPr algn="ctr"/>
            <a:endParaRPr lang="es-ES" sz="2400" b="0" i="0" dirty="0">
              <a:solidFill>
                <a:schemeClr val="accent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s-ES" sz="24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La promoción de la salud mental consiste en acciones que creen entornos y condiciones de vida que propicien la salud mental y permitan a las personas adoptar y mantener modos de vida saludables. Entre ellas hay una serie de acciones para aumentar las posibilidades de que más personas tengan una mejor salud mental.</a:t>
            </a:r>
            <a:endParaRPr lang="es-CO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3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47712"/>
            <a:ext cx="11544300" cy="6048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-1" y="499750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Salud mental en niños y adolescentes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C82FAC5-383B-4005-90DF-E8EB9B9C1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286299"/>
              </p:ext>
            </p:extLst>
          </p:nvPr>
        </p:nvGraphicFramePr>
        <p:xfrm>
          <a:off x="2032000" y="11306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6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47712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Salud mental en niños y adolescentes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95C501B-8135-482F-B0C2-461B786171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5765380"/>
              </p:ext>
            </p:extLst>
          </p:nvPr>
        </p:nvGraphicFramePr>
        <p:xfrm>
          <a:off x="704538" y="1284930"/>
          <a:ext cx="10253272" cy="488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654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-57150" y="0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Salud mental en niños y adolescentes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486451F-F0ED-4486-B4DC-042F1613F3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309812"/>
              </p:ext>
            </p:extLst>
          </p:nvPr>
        </p:nvGraphicFramePr>
        <p:xfrm>
          <a:off x="749507" y="1454046"/>
          <a:ext cx="10867870" cy="4317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12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0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5170" marR="723265" algn="just">
              <a:spcAft>
                <a:spcPts val="0"/>
              </a:spcAft>
            </a:pP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Según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la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Organización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Mundial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de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la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Salud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se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conoce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como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Arial MT"/>
                <a:cs typeface="Arial MT"/>
              </a:rPr>
              <a:t>sustancias</a:t>
            </a:r>
            <a:r>
              <a:rPr lang="es-ES" sz="2000" b="1" spc="5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Arial MT"/>
                <a:cs typeface="Arial MT"/>
              </a:rPr>
              <a:t> </a:t>
            </a:r>
            <a:r>
              <a:rPr lang="es-E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Arial MT"/>
                <a:cs typeface="Arial MT"/>
              </a:rPr>
              <a:t>psicoactivas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aquellas sustancias que, cuando se consumen, afectan los procesos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mentales, como, por ejemplo, la cognición o la afectividad. Este término y su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equivalente,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sustancia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psicotrópica,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son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las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expresiones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más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neutras</a:t>
            </a:r>
            <a:r>
              <a:rPr lang="es-ES" sz="2000" spc="33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y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descriptivas para referirse a todo el grupo de sustancias, legales e ilegales, de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interés</a:t>
            </a:r>
            <a:r>
              <a:rPr lang="es-ES" sz="2000" spc="-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para la</a:t>
            </a:r>
            <a:r>
              <a:rPr lang="es-ES" sz="2000" spc="-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política</a:t>
            </a:r>
            <a:r>
              <a:rPr lang="es-ES" sz="2000" spc="-1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en</a:t>
            </a:r>
            <a:r>
              <a:rPr lang="es-ES" sz="2000" spc="-1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materia de</a:t>
            </a:r>
            <a:r>
              <a:rPr lang="es-ES" sz="2000" spc="-1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drogas.</a:t>
            </a:r>
            <a:endParaRPr lang="es-CO" sz="2000" dirty="0">
              <a:solidFill>
                <a:schemeClr val="accent1"/>
              </a:solidFill>
              <a:effectLst/>
              <a:latin typeface="Arial MT"/>
              <a:ea typeface="Arial MT"/>
              <a:cs typeface="Arial MT"/>
            </a:endParaRPr>
          </a:p>
          <a:p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 </a:t>
            </a:r>
            <a:endParaRPr lang="es-CO" sz="2000" dirty="0">
              <a:solidFill>
                <a:schemeClr val="accent1"/>
              </a:solidFill>
              <a:effectLst/>
              <a:latin typeface="Arial MT"/>
              <a:ea typeface="Arial MT"/>
              <a:cs typeface="Arial MT"/>
            </a:endParaRPr>
          </a:p>
          <a:p>
            <a:pPr marL="725170" marR="722630" algn="just">
              <a:spcBef>
                <a:spcPts val="5"/>
              </a:spcBef>
              <a:spcAft>
                <a:spcPts val="0"/>
              </a:spcAft>
            </a:pP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Se</a:t>
            </a:r>
            <a:r>
              <a:rPr lang="es-ES" sz="2000" spc="19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considera</a:t>
            </a:r>
            <a:r>
              <a:rPr lang="es-ES" sz="2000" spc="18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Arial MT"/>
                <a:cs typeface="Arial MT"/>
              </a:rPr>
              <a:t>psicoactivo</a:t>
            </a:r>
            <a:r>
              <a:rPr lang="es-ES" sz="2000" spc="2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a</a:t>
            </a:r>
            <a:r>
              <a:rPr lang="es-ES" sz="2000" spc="19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toda</a:t>
            </a:r>
            <a:r>
              <a:rPr lang="es-ES" sz="2000" spc="18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sustancia</a:t>
            </a:r>
            <a:r>
              <a:rPr lang="es-ES" sz="2000" spc="17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química</a:t>
            </a:r>
            <a:r>
              <a:rPr lang="es-ES" sz="2000" spc="19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de</a:t>
            </a:r>
            <a:r>
              <a:rPr lang="es-ES" sz="2000" spc="18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origen</a:t>
            </a:r>
            <a:r>
              <a:rPr lang="es-ES" sz="2000" spc="2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natural</a:t>
            </a:r>
            <a:r>
              <a:rPr lang="es-ES" sz="2000" spc="19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o</a:t>
            </a:r>
            <a:r>
              <a:rPr lang="es-ES" sz="2000" spc="2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sintético</a:t>
            </a:r>
            <a:r>
              <a:rPr lang="es-ES" sz="2000" spc="-32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que al introducirse por cualquier vía (oral, nasal, intramuscular o intravenosa)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ejerce un efecto directo sobre el Sistema Nervioso Central (SNC), ocasionando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cambios específicos a sus funciones. Estas sustancias son capaces de inhibir el</a:t>
            </a:r>
            <a:r>
              <a:rPr lang="es-ES" sz="2000" spc="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dolor,</a:t>
            </a:r>
            <a:r>
              <a:rPr lang="es-ES" sz="2000" spc="-1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modificar el estado</a:t>
            </a:r>
            <a:r>
              <a:rPr lang="es-ES" sz="2000" spc="-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anímico o</a:t>
            </a:r>
            <a:r>
              <a:rPr lang="es-ES" sz="2000" spc="-1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alterar</a:t>
            </a:r>
            <a:r>
              <a:rPr lang="es-ES" sz="2000" spc="-5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s-ES" sz="2000" dirty="0">
                <a:solidFill>
                  <a:schemeClr val="accent1"/>
                </a:solidFill>
                <a:effectLst/>
                <a:latin typeface="Arial MT"/>
                <a:ea typeface="Arial MT"/>
                <a:cs typeface="Arial MT"/>
              </a:rPr>
              <a:t>las percepciones.</a:t>
            </a:r>
            <a:endParaRPr lang="es-CO" sz="2000" dirty="0">
              <a:solidFill>
                <a:schemeClr val="accent1"/>
              </a:solidFill>
              <a:effectLst/>
              <a:latin typeface="Arial MT"/>
              <a:ea typeface="Arial MT"/>
              <a:cs typeface="Arial MT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Concepto de sustancias psicoactivas</a:t>
            </a:r>
          </a:p>
        </p:txBody>
      </p:sp>
    </p:spTree>
    <p:extLst>
      <p:ext uri="{BB962C8B-B14F-4D97-AF65-F5344CB8AC3E}">
        <p14:creationId xmlns:p14="http://schemas.microsoft.com/office/powerpoint/2010/main" val="7235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122663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Niveles de consumo</a:t>
            </a:r>
          </a:p>
        </p:txBody>
      </p:sp>
      <p:pic>
        <p:nvPicPr>
          <p:cNvPr id="5" name="image3.jpeg">
            <a:extLst>
              <a:ext uri="{FF2B5EF4-FFF2-40B4-BE49-F238E27FC236}">
                <a16:creationId xmlns:a16="http://schemas.microsoft.com/office/drawing/2014/main" id="{976BF0B6-035F-4AFE-A48E-1DBFD2EE8D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390" y="1159447"/>
            <a:ext cx="10418164" cy="436213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90F3C3-77EE-4ACD-9528-5E2F877F0CF5}"/>
              </a:ext>
            </a:extLst>
          </p:cNvPr>
          <p:cNvSpPr txBox="1"/>
          <p:nvPr/>
        </p:nvSpPr>
        <p:spPr>
          <a:xfrm flipH="1">
            <a:off x="1782704" y="5570201"/>
            <a:ext cx="8439464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Tomado de: ICBF (2016) Lineamiento técnico para la atención de niños, niñas y adolescentes, con sus derechos inobservados, amenazados o vulnerados, con consumo de sustancias psicoactivas. Aprobado mediante Resolución No. 1518 de febrero 23 de 2016.</a:t>
            </a:r>
          </a:p>
        </p:txBody>
      </p:sp>
    </p:spTree>
    <p:extLst>
      <p:ext uri="{BB962C8B-B14F-4D97-AF65-F5344CB8AC3E}">
        <p14:creationId xmlns:p14="http://schemas.microsoft.com/office/powerpoint/2010/main" val="234193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2D63A9B-53B1-8244-AD86-E881D800670E}"/>
              </a:ext>
            </a:extLst>
          </p:cNvPr>
          <p:cNvSpPr/>
          <p:nvPr/>
        </p:nvSpPr>
        <p:spPr>
          <a:xfrm>
            <a:off x="-9561" y="-58544"/>
            <a:ext cx="4037863" cy="6687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83D941F-F74F-CF4C-9F61-ED28C7C3B008}"/>
              </a:ext>
            </a:extLst>
          </p:cNvPr>
          <p:cNvSpPr txBox="1"/>
          <p:nvPr/>
        </p:nvSpPr>
        <p:spPr>
          <a:xfrm>
            <a:off x="0" y="6506860"/>
            <a:ext cx="1275643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065909B-6B13-EC44-9275-8DC659D32D6B}"/>
              </a:ext>
            </a:extLst>
          </p:cNvPr>
          <p:cNvSpPr/>
          <p:nvPr/>
        </p:nvSpPr>
        <p:spPr>
          <a:xfrm>
            <a:off x="2208130" y="1661437"/>
            <a:ext cx="9289326" cy="4226838"/>
          </a:xfrm>
          <a:prstGeom prst="roundRect">
            <a:avLst>
              <a:gd name="adj" fmla="val 8044"/>
            </a:avLst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Himno Nacional</a:t>
            </a:r>
          </a:p>
          <a:p>
            <a:endParaRPr lang="es-ES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Instalación por parte de la Dra. Alexandra Suárez Clavijo – Coordinadora CZ Vélez.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Contexto institucional. 1.1. Contexto Rendición Publica de Cuentas (Mesa Publica). 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Oferta Institucional general (Primera Infancia , Infancia, Protección, Adolescencia y Juventud, Familias y Comunidades, Nutrición). 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Experiencia exitosa de la Dirección Regional (Centro Zonal).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Informe presupuestal. 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Informe de la implementación del acuerdo de paz.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Tema priorizado en la consulta previa. 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Espacio de participación. Preguntas y respuestas. 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Compromisos adquiridos. 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Canales y medios para atención a la ciudadanía e informe PQRS. </a:t>
            </a:r>
          </a:p>
          <a:p>
            <a:r>
              <a:rPr lang="es-E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Evaluación de la audiencia de Rendición Pública de Cuentas. </a:t>
            </a:r>
          </a:p>
          <a:p>
            <a:endParaRPr lang="es-ES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E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Cierre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AFEF67-52FC-4548-9B5C-0653130824D4}"/>
              </a:ext>
            </a:extLst>
          </p:cNvPr>
          <p:cNvSpPr txBox="1"/>
          <p:nvPr/>
        </p:nvSpPr>
        <p:spPr>
          <a:xfrm>
            <a:off x="489539" y="554428"/>
            <a:ext cx="1119995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</a:t>
            </a:r>
            <a:r>
              <a:rPr kumimoji="0" lang="es-41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 del día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E3A775B7-8546-B04D-AC19-482AF1341564}"/>
              </a:ext>
            </a:extLst>
          </p:cNvPr>
          <p:cNvSpPr/>
          <p:nvPr/>
        </p:nvSpPr>
        <p:spPr>
          <a:xfrm>
            <a:off x="2013922" y="2565175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08BFA5F4-16C3-654D-8703-48DF6A71514B}"/>
              </a:ext>
            </a:extLst>
          </p:cNvPr>
          <p:cNvSpPr/>
          <p:nvPr/>
        </p:nvSpPr>
        <p:spPr>
          <a:xfrm>
            <a:off x="2013922" y="2806288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FA0631E-58B3-2040-8936-AFF2AD7AB5CC}"/>
              </a:ext>
            </a:extLst>
          </p:cNvPr>
          <p:cNvSpPr/>
          <p:nvPr/>
        </p:nvSpPr>
        <p:spPr>
          <a:xfrm>
            <a:off x="2013922" y="3318463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3E5C828-9763-7D43-9FD6-E9970996F567}"/>
              </a:ext>
            </a:extLst>
          </p:cNvPr>
          <p:cNvSpPr/>
          <p:nvPr/>
        </p:nvSpPr>
        <p:spPr>
          <a:xfrm>
            <a:off x="2013922" y="3557075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C9EEE7A-DD70-C844-8AAF-6DC8EFE7E341}"/>
              </a:ext>
            </a:extLst>
          </p:cNvPr>
          <p:cNvSpPr/>
          <p:nvPr/>
        </p:nvSpPr>
        <p:spPr>
          <a:xfrm>
            <a:off x="2013922" y="3816019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8AE7F66-BA00-6742-9B97-1AC8377925BB}"/>
              </a:ext>
            </a:extLst>
          </p:cNvPr>
          <p:cNvSpPr/>
          <p:nvPr/>
        </p:nvSpPr>
        <p:spPr>
          <a:xfrm>
            <a:off x="2021018" y="4054631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FE26B12-191B-6946-BD1D-F4C8508A6D4D}"/>
              </a:ext>
            </a:extLst>
          </p:cNvPr>
          <p:cNvSpPr/>
          <p:nvPr/>
        </p:nvSpPr>
        <p:spPr>
          <a:xfrm>
            <a:off x="2025570" y="4291594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A21BC0-F81F-C945-AF46-211321DDC66B}"/>
              </a:ext>
            </a:extLst>
          </p:cNvPr>
          <p:cNvSpPr/>
          <p:nvPr/>
        </p:nvSpPr>
        <p:spPr>
          <a:xfrm>
            <a:off x="2013922" y="4528081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95189202-2E18-EC46-8051-ED9FBA18E80F}"/>
              </a:ext>
            </a:extLst>
          </p:cNvPr>
          <p:cNvSpPr/>
          <p:nvPr/>
        </p:nvSpPr>
        <p:spPr>
          <a:xfrm>
            <a:off x="2021018" y="4762919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2DACC061-D65A-7046-8ADD-F38B8F6606D2}"/>
              </a:ext>
            </a:extLst>
          </p:cNvPr>
          <p:cNvSpPr/>
          <p:nvPr/>
        </p:nvSpPr>
        <p:spPr>
          <a:xfrm>
            <a:off x="2013922" y="4994945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F230066B-15E1-1248-91CA-FD78404C2A6E}"/>
              </a:ext>
            </a:extLst>
          </p:cNvPr>
          <p:cNvSpPr/>
          <p:nvPr/>
        </p:nvSpPr>
        <p:spPr>
          <a:xfrm>
            <a:off x="1815162" y="4994607"/>
            <a:ext cx="194208" cy="1942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284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107673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Enfoque para la prevención del consumo SPA</a:t>
            </a:r>
          </a:p>
        </p:txBody>
      </p:sp>
      <p:pic>
        <p:nvPicPr>
          <p:cNvPr id="5" name="image11.png">
            <a:extLst>
              <a:ext uri="{FF2B5EF4-FFF2-40B4-BE49-F238E27FC236}">
                <a16:creationId xmlns:a16="http://schemas.microsoft.com/office/drawing/2014/main" id="{137477BF-DA31-4E2E-A4ED-2AC06329858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6840" y="1159447"/>
            <a:ext cx="10178320" cy="48665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467750F-3889-494B-A3D5-97DDC30CDF50}"/>
              </a:ext>
            </a:extLst>
          </p:cNvPr>
          <p:cNvSpPr txBox="1"/>
          <p:nvPr/>
        </p:nvSpPr>
        <p:spPr>
          <a:xfrm>
            <a:off x="1558978" y="6030235"/>
            <a:ext cx="9626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marR="204470" algn="ctr">
              <a:spcAft>
                <a:spcPts val="0"/>
              </a:spcAft>
            </a:pPr>
            <a:r>
              <a:rPr lang="es-CO" sz="1400" dirty="0"/>
              <a:t>Tomado de: Ministerio de Salud y Protección Social y </a:t>
            </a:r>
            <a:r>
              <a:rPr lang="es-ES" sz="1400" dirty="0"/>
              <a:t>Ministerio de Justicia y del Derecho (2018)</a:t>
            </a:r>
            <a:r>
              <a:rPr lang="es-CO" sz="1400" dirty="0"/>
              <a:t> </a:t>
            </a:r>
            <a:r>
              <a:rPr lang="es-ES" sz="1400" dirty="0"/>
              <a:t>Lineamiento de prevención del consumo de alcohol y sustancias psicoactivas.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6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0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02060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Prevención basada en la evidencia</a:t>
            </a:r>
            <a:endParaRPr kumimoji="0" lang="es-CO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4D243F6-8219-419E-BDF3-29E908E32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637945"/>
              </p:ext>
            </p:extLst>
          </p:nvPr>
        </p:nvGraphicFramePr>
        <p:xfrm>
          <a:off x="1348353" y="1159447"/>
          <a:ext cx="9546955" cy="5022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39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94206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74837" lv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endParaRPr lang="es-ES" sz="28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74837" lv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endParaRPr lang="es-ES" sz="28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74837" lv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Momento</a:t>
            </a:r>
            <a:r>
              <a:rPr lang="es-ES" sz="2800" b="1" spc="-1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1.</a:t>
            </a:r>
            <a:r>
              <a:rPr lang="es-ES" sz="2800" b="1" spc="23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</a:t>
            </a:r>
            <a:r>
              <a:rPr lang="es-ES" sz="2800" spc="-2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</a:t>
            </a:r>
            <a:r>
              <a:rPr lang="es-ES" sz="2800" spc="-1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necesidades</a:t>
            </a:r>
            <a:endParaRPr lang="es-CO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74837"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Momento</a:t>
            </a:r>
            <a:r>
              <a:rPr lang="es-ES" sz="2800" b="1" spc="-1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2. 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internos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</a:t>
            </a:r>
            <a:r>
              <a:rPr lang="es-ES" sz="2800" spc="-1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externos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para</a:t>
            </a:r>
            <a:r>
              <a:rPr lang="es-ES" sz="2800" spc="-1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</a:t>
            </a:r>
            <a:r>
              <a:rPr lang="es-ES" sz="2800" spc="-2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implementación</a:t>
            </a:r>
            <a:endParaRPr lang="es-CO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74837"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Momento</a:t>
            </a:r>
            <a:r>
              <a:rPr lang="es-ES" sz="2800" b="1" spc="-2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3.</a:t>
            </a:r>
            <a:r>
              <a:rPr lang="es-ES" sz="2800" b="1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Implementación</a:t>
            </a:r>
            <a:r>
              <a:rPr lang="es-ES" sz="2800" spc="-2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del</a:t>
            </a:r>
            <a:r>
              <a:rPr lang="es-ES" sz="2800" spc="-1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programa</a:t>
            </a:r>
            <a:r>
              <a:rPr lang="es-ES" sz="2800" spc="-2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preventivo</a:t>
            </a:r>
            <a:endParaRPr lang="es-CO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74837" lv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Momento</a:t>
            </a:r>
            <a:r>
              <a:rPr lang="es-ES" sz="2800" b="1" spc="-1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4.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Seguimiento</a:t>
            </a:r>
            <a:r>
              <a:rPr lang="es-ES" sz="2800" spc="-1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del</a:t>
            </a:r>
            <a:r>
              <a:rPr lang="es-ES" sz="2800" spc="-1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programa</a:t>
            </a:r>
            <a:r>
              <a:rPr lang="es-ES" sz="2800" spc="-1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acción</a:t>
            </a:r>
            <a:r>
              <a:rPr lang="es-ES" sz="2800" spc="-1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planteada</a:t>
            </a:r>
            <a:endParaRPr lang="es-CO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74837" lvl="0">
              <a:lnSpc>
                <a:spcPct val="150000"/>
              </a:lnSpc>
              <a:spcBef>
                <a:spcPts val="60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Momento</a:t>
            </a:r>
            <a:r>
              <a:rPr lang="es-ES" sz="2800" b="1" spc="-1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5.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Ajuste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del</a:t>
            </a:r>
            <a:r>
              <a:rPr lang="es-ES" sz="2800" spc="-2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programa</a:t>
            </a:r>
            <a:r>
              <a:rPr lang="es-ES" sz="2800" spc="-2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acción</a:t>
            </a:r>
            <a:r>
              <a:rPr lang="es-ES" sz="2800" spc="-5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ES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implementada.</a:t>
            </a:r>
            <a:endParaRPr lang="es-CO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Gestión para la prevención del consumo de SPA </a:t>
            </a:r>
          </a:p>
        </p:txBody>
      </p:sp>
    </p:spTree>
    <p:extLst>
      <p:ext uri="{BB962C8B-B14F-4D97-AF65-F5344CB8AC3E}">
        <p14:creationId xmlns:p14="http://schemas.microsoft.com/office/powerpoint/2010/main" val="18141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47712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Estrategias de prevención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0EB2F2B-388D-4817-BFD2-3E711C2B7A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437038"/>
              </p:ext>
            </p:extLst>
          </p:nvPr>
        </p:nvGraphicFramePr>
        <p:xfrm>
          <a:off x="284813" y="1119681"/>
          <a:ext cx="11307919" cy="5483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4AD2CEF-2673-4900-9C98-11A787B0294E}"/>
              </a:ext>
            </a:extLst>
          </p:cNvPr>
          <p:cNvSpPr txBox="1"/>
          <p:nvPr/>
        </p:nvSpPr>
        <p:spPr>
          <a:xfrm>
            <a:off x="4377126" y="3390264"/>
            <a:ext cx="14540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Infancia intermedia</a:t>
            </a:r>
          </a:p>
          <a:p>
            <a:r>
              <a:rPr lang="es-CO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Crianza positiva</a:t>
            </a:r>
          </a:p>
          <a:p>
            <a:r>
              <a:rPr lang="es-CO" sz="2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Habilidades personales y sociales</a:t>
            </a:r>
          </a:p>
          <a:p>
            <a:endParaRPr lang="es-CO" sz="20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74369-0F3E-44AE-B39E-056867E252CC}"/>
              </a:ext>
            </a:extLst>
          </p:cNvPr>
          <p:cNvSpPr txBox="1"/>
          <p:nvPr/>
        </p:nvSpPr>
        <p:spPr>
          <a:xfrm>
            <a:off x="8034727" y="1735664"/>
            <a:ext cx="17088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Adolescencia</a:t>
            </a:r>
          </a:p>
          <a:p>
            <a:r>
              <a:rPr lang="es-CO" sz="2000" dirty="0"/>
              <a:t>Orientación para la construcción del proyecto de vida</a:t>
            </a:r>
          </a:p>
          <a:p>
            <a:r>
              <a:rPr lang="es-CO" sz="2000" dirty="0"/>
              <a:t>Formación en sentido de vida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B22B93-EAF2-4B14-82EF-CDE34A978B0F}"/>
              </a:ext>
            </a:extLst>
          </p:cNvPr>
          <p:cNvSpPr txBox="1"/>
          <p:nvPr/>
        </p:nvSpPr>
        <p:spPr>
          <a:xfrm>
            <a:off x="10058400" y="1335554"/>
            <a:ext cx="15343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Juventud</a:t>
            </a:r>
          </a:p>
          <a:p>
            <a:r>
              <a:rPr lang="es-CO" sz="2000" dirty="0"/>
              <a:t>Asesoría en transición a la vida adulta</a:t>
            </a:r>
          </a:p>
        </p:txBody>
      </p:sp>
    </p:spTree>
    <p:extLst>
      <p:ext uri="{BB962C8B-B14F-4D97-AF65-F5344CB8AC3E}">
        <p14:creationId xmlns:p14="http://schemas.microsoft.com/office/powerpoint/2010/main" val="206038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0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74837" lv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endParaRPr lang="es-ES" sz="2000" dirty="0">
              <a:latin typeface="Century Gothic" panose="020B0502020202020204" pitchFamily="34" charset="0"/>
            </a:endParaRPr>
          </a:p>
          <a:p>
            <a:pPr marL="1874837" lv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endParaRPr lang="es-ES" sz="2000" dirty="0">
              <a:latin typeface="Century Gothic" panose="020B0502020202020204" pitchFamily="34" charset="0"/>
            </a:endParaRPr>
          </a:p>
          <a:p>
            <a:pPr marL="1874837" lv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endParaRPr lang="es-ES" sz="2000" dirty="0">
              <a:latin typeface="Century Gothic" panose="020B0502020202020204" pitchFamily="34" charset="0"/>
            </a:endParaRPr>
          </a:p>
          <a:p>
            <a:pPr marL="1874837" lvl="0"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r>
              <a:rPr lang="es-ES" sz="2000" dirty="0">
                <a:solidFill>
                  <a:srgbClr val="0070C0"/>
                </a:solidFill>
                <a:latin typeface="Century Gothic" panose="020B0502020202020204" pitchFamily="34" charset="0"/>
              </a:rPr>
              <a:t>Ley 1620 de 2013</a:t>
            </a:r>
          </a:p>
          <a:p>
            <a:pPr marL="1874837" lvl="0"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endParaRPr lang="es-ES" sz="2000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1874837" lvl="0"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r>
              <a:rPr lang="es-ES" sz="2000" i="1" dirty="0">
                <a:solidFill>
                  <a:srgbClr val="0070C0"/>
                </a:solidFill>
                <a:latin typeface="Century Gothic" panose="020B0502020202020204" pitchFamily="34" charset="0"/>
              </a:rPr>
              <a:t>Objeto. “El objeto de esta ley es contribuir a la formación de ciudadanos activos que aporten a la construcción de una sociedad democrática, participativa, pluralista e intercultural, en concordancia con el mandato constitucional y la Ley General de Educación –Ley 115 de 1994– mediante la creación del Sistema Nacional de Convivencia Escolar y Formación para los Derechos Humanos, la Educación para la Sexualidad y la Prevención y Mitigación de la Violencia Escolar, que promueva y fortalezca la formación ciudadana y el ejercicio de los derechos humanos, sexuales y reproductivos de los estudiantes, de los niveles educativos de preescolar, básica y media y prevenga y mitigue la violencia escolar y el embarazo en la adolescencia”.</a:t>
            </a:r>
            <a:endParaRPr lang="es-ES" sz="2000" b="1" i="1" dirty="0">
              <a:solidFill>
                <a:srgbClr val="0070C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1874837" lv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endParaRPr lang="es-ES" sz="28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1874837" lv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</a:tabLst>
            </a:pP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Convivencia Escolar</a:t>
            </a:r>
          </a:p>
        </p:txBody>
      </p:sp>
    </p:spTree>
    <p:extLst>
      <p:ext uri="{BB962C8B-B14F-4D97-AF65-F5344CB8AC3E}">
        <p14:creationId xmlns:p14="http://schemas.microsoft.com/office/powerpoint/2010/main" val="26489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8EF6B5B5-C166-4553-B5E3-31E3DDC01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426" y="382283"/>
            <a:ext cx="9294273" cy="1015663"/>
          </a:xfrm>
        </p:spPr>
        <p:txBody>
          <a:bodyPr>
            <a:normAutofit/>
          </a:bodyPr>
          <a:lstStyle/>
          <a:p>
            <a:pPr algn="l" rtl="0"/>
            <a:r>
              <a:rPr lang="es-CO" sz="6600" kern="1200" dirty="0">
                <a:solidFill>
                  <a:srgbClr val="92D050"/>
                </a:solidFill>
                <a:latin typeface="Arial Narrow" panose="020B0606020202030204" pitchFamily="34" charset="0"/>
                <a:ea typeface="+mn-ea"/>
                <a:cs typeface="+mn-cs"/>
              </a:rPr>
              <a:t>Que es Convivencia </a:t>
            </a:r>
            <a:r>
              <a:rPr lang="es-CO" sz="6000" b="1" dirty="0">
                <a:solidFill>
                  <a:srgbClr val="FD9B36"/>
                </a:solidFill>
                <a:latin typeface="Arial Narrow" panose="020B0606020202030204" pitchFamily="34" charset="0"/>
                <a:ea typeface="+mn-ea"/>
                <a:cs typeface="+mn-cs"/>
              </a:rPr>
              <a:t>escolar</a:t>
            </a:r>
            <a:r>
              <a:rPr lang="es-CO" sz="6600" kern="1200" dirty="0">
                <a:solidFill>
                  <a:srgbClr val="92D050"/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Marcador de contenido 3">
            <a:extLst>
              <a:ext uri="{FF2B5EF4-FFF2-40B4-BE49-F238E27FC236}">
                <a16:creationId xmlns:a16="http://schemas.microsoft.com/office/drawing/2014/main" id="{1A86B6C0-FD23-451B-859E-D6B3DF3A5CB5}"/>
              </a:ext>
            </a:extLst>
          </p:cNvPr>
          <p:cNvSpPr txBox="1">
            <a:spLocks/>
          </p:cNvSpPr>
          <p:nvPr/>
        </p:nvSpPr>
        <p:spPr>
          <a:xfrm>
            <a:off x="232878" y="1699720"/>
            <a:ext cx="11347368" cy="3087025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>
                <a:solidFill>
                  <a:prstClr val="black"/>
                </a:solidFill>
                <a:latin typeface="Calibri Light" panose="020F0302020204030204"/>
              </a:rPr>
              <a:t>“La convivencia escolar se puede entender como la acción de vivir en compañía de otras personas en el contexto escolar y de manera pacífica y armónica. Se refiere al conjunto de relaciones que ocurren entre las personas que hacen parte de la comunidad educativa, el cual debe enfocarse en el logro de los objetivos educativos y su desarrollo integral. ”.  Ley 1620 de 2013</a:t>
            </a:r>
          </a:p>
          <a:p>
            <a:endParaRPr lang="es-CO" sz="2400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s-CO" sz="2400" dirty="0">
                <a:solidFill>
                  <a:prstClr val="black"/>
                </a:solidFill>
                <a:latin typeface="Calibri Light" panose="020F0302020204030204"/>
              </a:rPr>
              <a:t>Un ambiente escolar positivo crea relaciones de convivencia pacífica, aporta a la permanencia de los niños, niñas y adolescentes en la escuela, mejora los desempeños académicos y previene situaciones como los embarazos tempranos no deseados, la vinculación laboral temprana, y otras situaciones que limitan su desarrollo integral y ejercicio pleno de sus derechos”.  Ley 1620 de 2013</a:t>
            </a:r>
          </a:p>
          <a:p>
            <a:endParaRPr lang="es-CO" sz="24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78038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88126" y="2207558"/>
            <a:ext cx="4039140" cy="224587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s-ES" sz="1999" dirty="0">
              <a:solidFill>
                <a:srgbClr val="24285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99" dirty="0">
                <a:solidFill>
                  <a:srgbClr val="242858"/>
                </a:solidFill>
              </a:rPr>
              <a:t>Ley General de educación, ley 115 de 1994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99" dirty="0">
                <a:solidFill>
                  <a:srgbClr val="242858"/>
                </a:solidFill>
              </a:rPr>
              <a:t>Ley 1620 de 2013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99" dirty="0">
                <a:solidFill>
                  <a:srgbClr val="242858"/>
                </a:solidFill>
              </a:rPr>
              <a:t>Decreto 1965 de 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99" dirty="0">
                <a:solidFill>
                  <a:srgbClr val="242858"/>
                </a:solidFill>
              </a:rPr>
              <a:t>Decreto </a:t>
            </a:r>
            <a:r>
              <a:rPr lang="es-CO" sz="1999" dirty="0">
                <a:solidFill>
                  <a:srgbClr val="242858"/>
                </a:solidFill>
              </a:rPr>
              <a:t>Único Reglamentario del Sector Educación </a:t>
            </a:r>
            <a:r>
              <a:rPr lang="es-ES" sz="1999" dirty="0">
                <a:solidFill>
                  <a:srgbClr val="242858"/>
                </a:solidFill>
              </a:rPr>
              <a:t>1075 2015 </a:t>
            </a:r>
            <a:endParaRPr lang="es-CO" sz="1999" dirty="0">
              <a:solidFill>
                <a:srgbClr val="242858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89165" y="899186"/>
            <a:ext cx="4338101" cy="1415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92D050"/>
                </a:solidFill>
                <a:latin typeface="Arial Narrow" panose="020B0606020202030204" pitchFamily="34" charset="0"/>
              </a:rPr>
              <a:t>Normatividad</a:t>
            </a:r>
          </a:p>
          <a:p>
            <a:endParaRPr lang="es-CO" sz="1999" b="1" dirty="0">
              <a:solidFill>
                <a:prstClr val="black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82993">
            <a:off x="9111775" y="1278788"/>
            <a:ext cx="2133542" cy="145112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736855" y="899186"/>
            <a:ext cx="3441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>
                <a:solidFill>
                  <a:srgbClr val="FD9B36"/>
                </a:solidFill>
                <a:latin typeface="Arial Narrow" panose="020B0606020202030204" pitchFamily="34" charset="0"/>
              </a:rPr>
              <a:t>Instancias</a:t>
            </a:r>
          </a:p>
        </p:txBody>
      </p:sp>
      <p:graphicFrame>
        <p:nvGraphicFramePr>
          <p:cNvPr id="13" name="Diagrama 12"/>
          <p:cNvGraphicFramePr/>
          <p:nvPr/>
        </p:nvGraphicFramePr>
        <p:xfrm>
          <a:off x="7167639" y="2400243"/>
          <a:ext cx="4039140" cy="339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2376405" y="6191987"/>
            <a:ext cx="743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Aliado estratégico: Ministerio de Educación Nacional – Sector educación. </a:t>
            </a:r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23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F57064-9D4F-4AEE-95C0-1F44862A4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40" y="1302403"/>
            <a:ext cx="10795660" cy="4874560"/>
          </a:xfrm>
        </p:spPr>
        <p:txBody>
          <a:bodyPr>
            <a:normAutofit fontScale="70000" lnSpcReduction="20000"/>
          </a:bodyPr>
          <a:lstStyle/>
          <a:p>
            <a:pPr marL="180340" algn="just"/>
            <a:r>
              <a:rPr lang="es-CO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Acciones que </a:t>
            </a:r>
            <a:r>
              <a:rPr lang="es-CO" sz="2800" dirty="0">
                <a:latin typeface="Arial" panose="020B0604020202020204" pitchFamily="34" charset="0"/>
              </a:rPr>
              <a:t>permiten reforzar la ciudadanía de niñas y niños y su reconocimiento como sujetos de derechos, propiciando el pleno ejercicio de sus DH, DSR. Supone a su vez la promoción de procesos de aprendizaje dirigidos a comunidad educativa </a:t>
            </a:r>
            <a:r>
              <a:rPr lang="es-ES" sz="2800" dirty="0">
                <a:latin typeface="Arial" panose="020B0604020202020204" pitchFamily="34" charset="0"/>
              </a:rPr>
              <a:t>(docentes, padres, madres, estudiantes, administrativos, directivos, pero también a las diferentes entidades públicas que tengan relación con el ámbito escolar)</a:t>
            </a:r>
            <a:r>
              <a:rPr lang="es-CO" sz="2800" dirty="0">
                <a:latin typeface="Arial" panose="020B0604020202020204" pitchFamily="34" charset="0"/>
              </a:rPr>
              <a:t> para cualificar su actuación en su papel como corresponsables en la protección integral de las niñas y los niños. A su vez implica incidir en el cambio de prácticas de maltrato y de agresión normalizadas entre los miembros de la comunidad educativa, así como en generar alternativas que permitan unas relaciones de poder horizontales.  </a:t>
            </a:r>
          </a:p>
          <a:p>
            <a:pPr marL="0" indent="0" algn="just">
              <a:buNone/>
            </a:pPr>
            <a:r>
              <a:rPr lang="es-CO" sz="2800" dirty="0">
                <a:latin typeface="Arial" panose="020B0604020202020204" pitchFamily="34" charset="0"/>
              </a:rPr>
              <a:t> </a:t>
            </a:r>
          </a:p>
          <a:p>
            <a:pPr marL="180340" algn="just"/>
            <a:r>
              <a:rPr lang="es-CO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 prevención en este entorno se enmarca en el fortalecimiento de los mecanismos de participación efectiva de niñas y niños en sus procesos de desarrollo integral desde las dimensiones cognitivas, afectivas, políticas y sociales. Estas, son trascendentales para la construcción de la ciudadanía, el diálogo intercultural, las afectividades, el reconocimiento propio y el respeto por las diferencias. </a:t>
            </a:r>
            <a:endParaRPr lang="es-CO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/>
            <a:endParaRPr lang="es-CO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/>
            <a:r>
              <a:rPr lang="es-CO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 este sentido, los énfasis de la prevención se centran en evitar la ocurrencia de fenómenos relacionados con la violencia escolar (acoso escolar), riesgos digitales, violencia sexual, reclutamiento, uso y utilización y la discriminación por razones de sexo, género, diversidad sexual, pertenencia étnica y/o discapacidad. </a:t>
            </a:r>
            <a:endParaRPr lang="es-CO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422C7A1-ED10-4C2C-99A4-F8C3BC1E4D72}"/>
              </a:ext>
            </a:extLst>
          </p:cNvPr>
          <p:cNvSpPr txBox="1">
            <a:spLocks/>
          </p:cNvSpPr>
          <p:nvPr/>
        </p:nvSpPr>
        <p:spPr>
          <a:xfrm>
            <a:off x="660400" y="344978"/>
            <a:ext cx="6369792" cy="769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5400" dirty="0">
                <a:solidFill>
                  <a:srgbClr val="92D050"/>
                </a:solidFill>
                <a:latin typeface="Arial Narrow" panose="020B0606020202030204" pitchFamily="34" charset="0"/>
              </a:rPr>
              <a:t>Promoción y prevención </a:t>
            </a:r>
          </a:p>
          <a:p>
            <a:pPr algn="ctr"/>
            <a:r>
              <a:rPr lang="es-CO" sz="5400" b="1" dirty="0">
                <a:solidFill>
                  <a:srgbClr val="FD9B36"/>
                </a:solidFill>
                <a:latin typeface="Arial Narrow" panose="020B0606020202030204" pitchFamily="34" charset="0"/>
              </a:rPr>
              <a:t>				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46670F9-EEB7-4955-A843-2F616827D2EB}"/>
              </a:ext>
            </a:extLst>
          </p:cNvPr>
          <p:cNvSpPr txBox="1"/>
          <p:nvPr/>
        </p:nvSpPr>
        <p:spPr>
          <a:xfrm>
            <a:off x="6306788" y="500525"/>
            <a:ext cx="5047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FD9B36"/>
                </a:solidFill>
                <a:latin typeface="Arial Narrow" panose="020B0606020202030204" pitchFamily="34" charset="0"/>
              </a:rPr>
              <a:t>en el entorno educativo.</a:t>
            </a:r>
            <a:endParaRPr lang="es-CO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58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54988-07DC-4C4C-AA35-70EAC214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645" y="362578"/>
            <a:ext cx="10844492" cy="898577"/>
          </a:xfrm>
        </p:spPr>
        <p:txBody>
          <a:bodyPr>
            <a:normAutofit fontScale="90000"/>
          </a:bodyPr>
          <a:lstStyle/>
          <a:p>
            <a:r>
              <a:rPr lang="es-CO" sz="6000" dirty="0">
                <a:solidFill>
                  <a:srgbClr val="92D050"/>
                </a:solidFill>
                <a:latin typeface="Arial Narrow" panose="020B0606020202030204" pitchFamily="34" charset="0"/>
                <a:ea typeface="+mn-ea"/>
                <a:cs typeface="+mn-cs"/>
              </a:rPr>
              <a:t>Prevención de la violencia en el entorno educativo</a:t>
            </a:r>
            <a:r>
              <a:rPr lang="es-CO" sz="5400" b="1" dirty="0">
                <a:solidFill>
                  <a:srgbClr val="00B0F0"/>
                </a:solidFill>
                <a:latin typeface="Arial Narrow" panose="020B0606020202030204" pitchFamily="34" charset="0"/>
                <a:ea typeface="+mn-ea"/>
                <a:cs typeface="+mn-cs"/>
              </a:rPr>
              <a:t>… más allá del </a:t>
            </a:r>
            <a:r>
              <a:rPr lang="es-CO" sz="6700" b="1" dirty="0">
                <a:solidFill>
                  <a:srgbClr val="FD9B36"/>
                </a:solidFill>
                <a:latin typeface="Arial Narrow" panose="020B0606020202030204" pitchFamily="34" charset="0"/>
                <a:ea typeface="+mn-ea"/>
                <a:cs typeface="+mn-cs"/>
              </a:rPr>
              <a:t>acoso escolar. </a:t>
            </a:r>
            <a:endParaRPr lang="es-CO" sz="4000" b="1" dirty="0">
              <a:solidFill>
                <a:srgbClr val="FD9B36"/>
              </a:solidFill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2C6BB7-BC40-4ED7-939C-83A59448443D}"/>
              </a:ext>
            </a:extLst>
          </p:cNvPr>
          <p:cNvGraphicFramePr/>
          <p:nvPr/>
        </p:nvGraphicFramePr>
        <p:xfrm>
          <a:off x="-1537607" y="1736811"/>
          <a:ext cx="10458450" cy="4964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C6D4E9D-6FC6-4EC3-B6A9-5617CA97EFF7}"/>
              </a:ext>
            </a:extLst>
          </p:cNvPr>
          <p:cNvGraphicFramePr/>
          <p:nvPr/>
        </p:nvGraphicFramePr>
        <p:xfrm>
          <a:off x="6096000" y="1845404"/>
          <a:ext cx="645795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0495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443490"/>
              </p:ext>
            </p:extLst>
          </p:nvPr>
        </p:nvGraphicFramePr>
        <p:xfrm>
          <a:off x="838199" y="1740310"/>
          <a:ext cx="10562303" cy="4436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2184602" y="16392"/>
            <a:ext cx="6929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800" b="1" dirty="0">
                <a:solidFill>
                  <a:srgbClr val="1F497D">
                    <a:lumMod val="75000"/>
                  </a:srgbClr>
                </a:solidFill>
              </a:rPr>
              <a:t>El ICBF es el encargado de: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343055" y="978716"/>
            <a:ext cx="546436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1F497D">
                    <a:lumMod val="75000"/>
                  </a:srgbClr>
                </a:solidFill>
              </a:rPr>
              <a:t>De acuerdo a Artículo 24 de  la Ley 1620 de 2013</a:t>
            </a:r>
            <a:endParaRPr lang="es-CO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04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2D63A9B-53B1-8244-AD86-E881D800670E}"/>
              </a:ext>
            </a:extLst>
          </p:cNvPr>
          <p:cNvSpPr/>
          <p:nvPr/>
        </p:nvSpPr>
        <p:spPr>
          <a:xfrm>
            <a:off x="0" y="-42532"/>
            <a:ext cx="3583172" cy="6730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83D941F-F74F-CF4C-9F61-ED28C7C3B008}"/>
              </a:ext>
            </a:extLst>
          </p:cNvPr>
          <p:cNvSpPr txBox="1"/>
          <p:nvPr/>
        </p:nvSpPr>
        <p:spPr>
          <a:xfrm>
            <a:off x="0" y="6453297"/>
            <a:ext cx="127564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63607E0-BCBE-9C4C-92A7-32B2832F1E9B}"/>
              </a:ext>
            </a:extLst>
          </p:cNvPr>
          <p:cNvSpPr/>
          <p:nvPr/>
        </p:nvSpPr>
        <p:spPr>
          <a:xfrm>
            <a:off x="3446021" y="1499076"/>
            <a:ext cx="127591" cy="51886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762D15BA-3746-DE4D-A5D5-75D99F0F7F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77646" y="3572902"/>
            <a:ext cx="1148316" cy="114831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41B1F412-FD79-934A-87F0-246EC67FDC0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93700" y="3755214"/>
            <a:ext cx="1443306" cy="94736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86D00B1A-FC8E-8A43-9487-EE75B16CAD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32" r="14059"/>
          <a:stretch/>
        </p:blipFill>
        <p:spPr>
          <a:xfrm>
            <a:off x="7378909" y="3572902"/>
            <a:ext cx="1443306" cy="118010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211E116A-6170-1745-83ED-C72C2809F9B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39975" y="1021081"/>
            <a:ext cx="1148316" cy="1572903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7C951F10-B676-9F43-8FF1-98B7039CED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206" y="1306725"/>
            <a:ext cx="1189938" cy="1175186"/>
          </a:xfrm>
          <a:prstGeom prst="rect">
            <a:avLst/>
          </a:prstGeom>
        </p:spPr>
      </p:pic>
      <p:grpSp>
        <p:nvGrpSpPr>
          <p:cNvPr id="50" name="Grupo 49">
            <a:extLst>
              <a:ext uri="{FF2B5EF4-FFF2-40B4-BE49-F238E27FC236}">
                <a16:creationId xmlns:a16="http://schemas.microsoft.com/office/drawing/2014/main" id="{5B669A8E-DA1A-ED46-97C8-9E4F135E5434}"/>
              </a:ext>
            </a:extLst>
          </p:cNvPr>
          <p:cNvGrpSpPr/>
          <p:nvPr/>
        </p:nvGrpSpPr>
        <p:grpSpPr>
          <a:xfrm>
            <a:off x="7113037" y="1109269"/>
            <a:ext cx="1549220" cy="1396525"/>
            <a:chOff x="6957734" y="1547826"/>
            <a:chExt cx="1549220" cy="1396525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FD31926C-8153-C949-99F2-6367726C9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9323" y="2264736"/>
              <a:ext cx="777631" cy="674377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7F5A0533-1738-2D4D-B593-DBC27B45F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7734" y="2269974"/>
              <a:ext cx="777631" cy="674377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9E37226B-F0BB-C447-ABED-0DAFA891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chemeClr val="accent2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5914" y="1547826"/>
              <a:ext cx="777631" cy="674377"/>
            </a:xfrm>
            <a:prstGeom prst="rect">
              <a:avLst/>
            </a:prstGeom>
          </p:spPr>
        </p:pic>
      </p:grpSp>
      <p:sp>
        <p:nvSpPr>
          <p:cNvPr id="51" name="Rectángulo 50">
            <a:extLst>
              <a:ext uri="{FF2B5EF4-FFF2-40B4-BE49-F238E27FC236}">
                <a16:creationId xmlns:a16="http://schemas.microsoft.com/office/drawing/2014/main" id="{F49B701B-6E1A-6848-845E-FACE1F06E59F}"/>
              </a:ext>
            </a:extLst>
          </p:cNvPr>
          <p:cNvSpPr/>
          <p:nvPr/>
        </p:nvSpPr>
        <p:spPr>
          <a:xfrm>
            <a:off x="4452867" y="2602909"/>
            <a:ext cx="1748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42758"/>
                </a:solidFill>
                <a:latin typeface="Century Gothic" panose="020B0502020202020204" pitchFamily="34" charset="0"/>
              </a:rPr>
              <a:t>33 </a:t>
            </a:r>
            <a:r>
              <a:rPr lang="es-ES_tradnl" sz="1200" dirty="0">
                <a:solidFill>
                  <a:srgbClr val="242758"/>
                </a:solidFill>
                <a:latin typeface="Century Gothic" panose="020B0502020202020204" pitchFamily="34" charset="0"/>
              </a:rPr>
              <a:t>regionales</a:t>
            </a:r>
            <a:endParaRPr lang="es-CO" sz="1200" dirty="0"/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82BB2F0E-B4AB-8444-9C5C-5CEA1BF9CA60}"/>
              </a:ext>
            </a:extLst>
          </p:cNvPr>
          <p:cNvSpPr/>
          <p:nvPr/>
        </p:nvSpPr>
        <p:spPr>
          <a:xfrm>
            <a:off x="6904874" y="2602909"/>
            <a:ext cx="2169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42758"/>
                </a:solidFill>
                <a:latin typeface="Century Gothic" panose="020B0502020202020204" pitchFamily="34" charset="0"/>
              </a:rPr>
              <a:t>213 </a:t>
            </a:r>
            <a:r>
              <a:rPr lang="es-ES_tradnl" sz="1200" dirty="0">
                <a:solidFill>
                  <a:srgbClr val="242758"/>
                </a:solidFill>
                <a:latin typeface="Century Gothic" panose="020B0502020202020204" pitchFamily="34" charset="0"/>
              </a:rPr>
              <a:t>centros zonales</a:t>
            </a:r>
            <a:endParaRPr lang="es-CO" sz="1200" dirty="0"/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FBCCB014-AB03-D846-AABB-590C78E6F1B8}"/>
              </a:ext>
            </a:extLst>
          </p:cNvPr>
          <p:cNvSpPr/>
          <p:nvPr/>
        </p:nvSpPr>
        <p:spPr>
          <a:xfrm>
            <a:off x="9366839" y="2597129"/>
            <a:ext cx="2169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42758"/>
                </a:solidFill>
                <a:latin typeface="Century Gothic" panose="020B0502020202020204" pitchFamily="34" charset="0"/>
              </a:rPr>
              <a:t>1.122 </a:t>
            </a:r>
            <a:r>
              <a:rPr lang="es-ES_tradnl" sz="1200" dirty="0">
                <a:solidFill>
                  <a:srgbClr val="242758"/>
                </a:solidFill>
                <a:latin typeface="Century Gothic" panose="020B0502020202020204" pitchFamily="34" charset="0"/>
              </a:rPr>
              <a:t>municipios con atención del ICBF</a:t>
            </a:r>
            <a:endParaRPr lang="es-CO" sz="1200" dirty="0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06EEA493-ADEA-144D-9D54-45E9E27C6EE5}"/>
              </a:ext>
            </a:extLst>
          </p:cNvPr>
          <p:cNvSpPr/>
          <p:nvPr/>
        </p:nvSpPr>
        <p:spPr>
          <a:xfrm>
            <a:off x="4452867" y="4894279"/>
            <a:ext cx="17486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42758"/>
                </a:solidFill>
                <a:latin typeface="Century Gothic" panose="020B0502020202020204" pitchFamily="34" charset="0"/>
              </a:rPr>
              <a:t>2.830.968 </a:t>
            </a:r>
            <a:r>
              <a:rPr lang="es-ES_tradnl" sz="1200" dirty="0">
                <a:solidFill>
                  <a:srgbClr val="242758"/>
                </a:solidFill>
                <a:latin typeface="Century Gothic" panose="020B0502020202020204" pitchFamily="34" charset="0"/>
              </a:rPr>
              <a:t>Beneficiarios atendidos en el 2019</a:t>
            </a:r>
            <a:endParaRPr lang="es-CO" sz="1200" dirty="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E03D1424-7169-3541-97E6-046D7B9B5801}"/>
              </a:ext>
            </a:extLst>
          </p:cNvPr>
          <p:cNvSpPr/>
          <p:nvPr/>
        </p:nvSpPr>
        <p:spPr>
          <a:xfrm>
            <a:off x="6904874" y="4894279"/>
            <a:ext cx="2169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42758"/>
                </a:solidFill>
                <a:latin typeface="Century Gothic" panose="020B0502020202020204" pitchFamily="34" charset="0"/>
              </a:rPr>
              <a:t>$6,9 </a:t>
            </a:r>
            <a:r>
              <a:rPr lang="es-ES_tradnl" sz="1200" dirty="0">
                <a:solidFill>
                  <a:srgbClr val="242758"/>
                </a:solidFill>
                <a:latin typeface="Century Gothic" panose="020B0502020202020204" pitchFamily="34" charset="0"/>
              </a:rPr>
              <a:t>billones</a:t>
            </a:r>
            <a:endParaRPr lang="es-CO" sz="1200" dirty="0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33EE27AF-C071-A74B-9821-E4FBCB07767C}"/>
              </a:ext>
            </a:extLst>
          </p:cNvPr>
          <p:cNvSpPr/>
          <p:nvPr/>
        </p:nvSpPr>
        <p:spPr>
          <a:xfrm>
            <a:off x="9366839" y="4888499"/>
            <a:ext cx="21699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42758"/>
                </a:solidFill>
                <a:latin typeface="Century Gothic" panose="020B0502020202020204" pitchFamily="34" charset="0"/>
              </a:rPr>
              <a:t>1.122 </a:t>
            </a:r>
            <a:r>
              <a:rPr lang="es-ES_tradnl" sz="1200" dirty="0">
                <a:solidFill>
                  <a:srgbClr val="242758"/>
                </a:solidFill>
                <a:latin typeface="Century Gothic" panose="020B0502020202020204" pitchFamily="34" charset="0"/>
              </a:rPr>
              <a:t>municipios con atención del ICBF</a:t>
            </a:r>
            <a:endParaRPr lang="es-CO" sz="1200" dirty="0"/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26503C86-9581-2641-B228-94B9ADB4FD41}"/>
              </a:ext>
            </a:extLst>
          </p:cNvPr>
          <p:cNvSpPr/>
          <p:nvPr/>
        </p:nvSpPr>
        <p:spPr>
          <a:xfrm>
            <a:off x="6904874" y="5185387"/>
            <a:ext cx="21699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b="1" dirty="0">
                <a:solidFill>
                  <a:srgbClr val="242758"/>
                </a:solidFill>
                <a:latin typeface="Century Gothic" panose="020B0502020202020204" pitchFamily="34" charset="0"/>
              </a:rPr>
              <a:t>55% </a:t>
            </a:r>
            <a:r>
              <a:rPr lang="es-ES_tradnl" sz="1200" dirty="0">
                <a:solidFill>
                  <a:srgbClr val="242758"/>
                </a:solidFill>
                <a:latin typeface="Century Gothic" panose="020B0502020202020204" pitchFamily="34" charset="0"/>
              </a:rPr>
              <a:t>del presupuesto del sector de la inclusión social</a:t>
            </a:r>
            <a:endParaRPr lang="es-CO" sz="1200" dirty="0"/>
          </a:p>
        </p:txBody>
      </p:sp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666E6316-F90D-2648-AD89-E79B7E6F9B45}"/>
              </a:ext>
            </a:extLst>
          </p:cNvPr>
          <p:cNvCxnSpPr/>
          <p:nvPr/>
        </p:nvCxnSpPr>
        <p:spPr>
          <a:xfrm>
            <a:off x="4009058" y="3312042"/>
            <a:ext cx="775113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2D4C73C2-FCC6-9547-9136-6FEAA76B0653}"/>
              </a:ext>
            </a:extLst>
          </p:cNvPr>
          <p:cNvCxnSpPr>
            <a:cxnSpLocks/>
          </p:cNvCxnSpPr>
          <p:nvPr/>
        </p:nvCxnSpPr>
        <p:spPr>
          <a:xfrm flipV="1">
            <a:off x="6617579" y="1355997"/>
            <a:ext cx="0" cy="179513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61">
            <a:extLst>
              <a:ext uri="{FF2B5EF4-FFF2-40B4-BE49-F238E27FC236}">
                <a16:creationId xmlns:a16="http://schemas.microsoft.com/office/drawing/2014/main" id="{59EE5668-9634-BF48-B5FF-589AED2CBA9C}"/>
              </a:ext>
            </a:extLst>
          </p:cNvPr>
          <p:cNvCxnSpPr>
            <a:cxnSpLocks/>
          </p:cNvCxnSpPr>
          <p:nvPr/>
        </p:nvCxnSpPr>
        <p:spPr>
          <a:xfrm flipV="1">
            <a:off x="9353246" y="1355997"/>
            <a:ext cx="0" cy="179513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0E8BB2F5-2845-FE4D-98AC-D696458BE310}"/>
              </a:ext>
            </a:extLst>
          </p:cNvPr>
          <p:cNvCxnSpPr>
            <a:cxnSpLocks/>
          </p:cNvCxnSpPr>
          <p:nvPr/>
        </p:nvCxnSpPr>
        <p:spPr>
          <a:xfrm flipV="1">
            <a:off x="6617579" y="3572902"/>
            <a:ext cx="0" cy="179513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CF22902C-2280-A546-A696-869234819E63}"/>
              </a:ext>
            </a:extLst>
          </p:cNvPr>
          <p:cNvCxnSpPr>
            <a:cxnSpLocks/>
          </p:cNvCxnSpPr>
          <p:nvPr/>
        </p:nvCxnSpPr>
        <p:spPr>
          <a:xfrm flipV="1">
            <a:off x="9353246" y="3572902"/>
            <a:ext cx="0" cy="179513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ángulo 64">
            <a:extLst>
              <a:ext uri="{FF2B5EF4-FFF2-40B4-BE49-F238E27FC236}">
                <a16:creationId xmlns:a16="http://schemas.microsoft.com/office/drawing/2014/main" id="{ABE8D448-343C-1849-9B97-2110F6CE56F2}"/>
              </a:ext>
            </a:extLst>
          </p:cNvPr>
          <p:cNvSpPr/>
          <p:nvPr/>
        </p:nvSpPr>
        <p:spPr>
          <a:xfrm>
            <a:off x="3240420" y="6335241"/>
            <a:ext cx="47494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* Incluye: 1101 municipios, 20 área no municipalizados e Islas de San Andrés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0895456-8F6B-D545-91C2-04B17993D133}"/>
              </a:ext>
            </a:extLst>
          </p:cNvPr>
          <p:cNvSpPr txBox="1"/>
          <p:nvPr/>
        </p:nvSpPr>
        <p:spPr>
          <a:xfrm>
            <a:off x="489539" y="554428"/>
            <a:ext cx="11199953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419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CONTEXTO INSTITUCIONAL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1246CBB3-EA68-0747-8E98-68BBA8BC5233}"/>
              </a:ext>
            </a:extLst>
          </p:cNvPr>
          <p:cNvSpPr/>
          <p:nvPr/>
        </p:nvSpPr>
        <p:spPr>
          <a:xfrm>
            <a:off x="10779145" y="134205"/>
            <a:ext cx="1285292" cy="128529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698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94206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 Nacional de Convivencia Escolar y Formación para los Derechos Humanos, la Educación para la Sexualidad y la Prevención y Mitigación de la Violencia Escolar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Este Sistema reconoce a los niños, niñas y adolescentes como sujetos de derechos, y a la comunidad educativa en los niveles de preescolar, básica y media como la responsable de formar para el ejercicio de los mismos, conforme a lo dispuesto en la Constitución Política Nacional, las Leyes 115 de 1994 y 1098 de 2006, las disposiciones del Consejo Nacional de Política Social y demás normas asociadas a violencia escolar, que plantean demandas específicas al sistema escolar.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20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del Sistema</a:t>
            </a:r>
            <a:r>
              <a:rPr lang="es-CO" sz="2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Son objetivos del Sistema Nacional de Convivencia Escolar y Formación para los Derechos Humanos, la Educación para la Sexualidad y la Prevención y Mitigación de la Violencia Escolar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Convivencia Escolar</a:t>
            </a:r>
          </a:p>
        </p:txBody>
      </p:sp>
    </p:spTree>
    <p:extLst>
      <p:ext uri="{BB962C8B-B14F-4D97-AF65-F5344CB8AC3E}">
        <p14:creationId xmlns:p14="http://schemas.microsoft.com/office/powerpoint/2010/main" val="116673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94206"/>
            <a:ext cx="12192000" cy="6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49375" lvl="0">
              <a:spcBef>
                <a:spcPts val="5"/>
              </a:spcBef>
              <a:spcAft>
                <a:spcPts val="0"/>
              </a:spcAft>
              <a:buSzPts val="1100"/>
              <a:tabLst>
                <a:tab pos="1282700" algn="l"/>
                <a:tab pos="1968500" algn="l"/>
                <a:tab pos="10942638" algn="l"/>
              </a:tabLst>
            </a:pPr>
            <a:br>
              <a:rPr lang="es-ES" sz="2000" dirty="0">
                <a:solidFill>
                  <a:schemeClr val="accent1"/>
                </a:solidFill>
              </a:rPr>
            </a:br>
            <a:br>
              <a:rPr lang="es-ES" sz="2000" dirty="0">
                <a:solidFill>
                  <a:schemeClr val="accent1"/>
                </a:solidFill>
              </a:rPr>
            </a:br>
            <a:br>
              <a:rPr lang="es-ES" sz="2000" dirty="0">
                <a:solidFill>
                  <a:schemeClr val="accent1"/>
                </a:solidFill>
              </a:rPr>
            </a:br>
            <a:r>
              <a:rPr lang="es-ES" sz="2000" dirty="0">
                <a:solidFill>
                  <a:schemeClr val="accent1"/>
                </a:solidFill>
              </a:rPr>
              <a:t>Artículo 10. Funciones de los comités municipales, distritales o departamentales de convivencia escolar. Son funciones de estos comités, en el marco del Sistema Nacional:</a:t>
            </a:r>
          </a:p>
          <a:p>
            <a:pPr marL="1806575" lvl="0" indent="-457200">
              <a:spcBef>
                <a:spcPts val="5"/>
              </a:spcBef>
              <a:spcAft>
                <a:spcPts val="0"/>
              </a:spcAft>
              <a:buSzPts val="1100"/>
              <a:buFont typeface="+mj-lt"/>
              <a:buAutoNum type="arabicPeriod"/>
              <a:tabLst>
                <a:tab pos="1282700" algn="l"/>
                <a:tab pos="1968500" algn="l"/>
                <a:tab pos="10942638" algn="l"/>
              </a:tabLst>
            </a:pPr>
            <a:r>
              <a:rPr lang="es-ES" sz="2000" dirty="0">
                <a:solidFill>
                  <a:schemeClr val="accent1"/>
                </a:solidFill>
              </a:rPr>
              <a:t>Armonizar, articular y coordinar las acciones del Sistema con las políticas, estrategias y programas relacionados con su objeto en la respectiva jurisdicción, acorde con los lineamientos que establezca el Comité Nacional de Convivencia Escolar y la Ruta de Atención Integral para la Convivencia Escolar.</a:t>
            </a:r>
          </a:p>
          <a:p>
            <a:pPr marL="1806575" lvl="0" indent="-457200">
              <a:spcBef>
                <a:spcPts val="5"/>
              </a:spcBef>
              <a:spcAft>
                <a:spcPts val="0"/>
              </a:spcAft>
              <a:buSzPts val="1100"/>
              <a:buFont typeface="+mj-lt"/>
              <a:buAutoNum type="arabicPeriod"/>
              <a:tabLst>
                <a:tab pos="1282700" algn="l"/>
                <a:tab pos="1968500" algn="l"/>
                <a:tab pos="10942638" algn="l"/>
              </a:tabLst>
            </a:pPr>
            <a:r>
              <a:rPr lang="es-ES" sz="2000" dirty="0">
                <a:solidFill>
                  <a:schemeClr val="accent1"/>
                </a:solidFill>
              </a:rPr>
              <a:t>. Garantizar que la Ruta de Atención Integral para la Convivencia Escolar sea apropiada e implementada adecuadamente en la jurisdicción respectiva, por las entidades que hacen parte del Sistema en el marco de sus responsabilidades. </a:t>
            </a:r>
          </a:p>
          <a:p>
            <a:pPr marL="1806575" lvl="0" indent="-457200">
              <a:spcBef>
                <a:spcPts val="5"/>
              </a:spcBef>
              <a:spcAft>
                <a:spcPts val="0"/>
              </a:spcAft>
              <a:buSzPts val="1100"/>
              <a:buFont typeface="+mj-lt"/>
              <a:buAutoNum type="arabicPeriod"/>
              <a:tabLst>
                <a:tab pos="1282700" algn="l"/>
                <a:tab pos="1968500" algn="l"/>
                <a:tab pos="10942638" algn="l"/>
              </a:tabLst>
            </a:pPr>
            <a:r>
              <a:rPr lang="es-ES" sz="2000" dirty="0">
                <a:solidFill>
                  <a:schemeClr val="accent1"/>
                </a:solidFill>
              </a:rPr>
              <a:t>Contribuir con el fortalecimiento del Sistema Nacional de Convivencia Escolar y Formación para los Derechos Humanos, la Educación para la Sexualidad y la Prevención y Mitigación de la Violencia Escolar en su respectiva jurisdicción. </a:t>
            </a:r>
          </a:p>
          <a:p>
            <a:pPr marL="1806575" lvl="0" indent="-457200">
              <a:spcBef>
                <a:spcPts val="5"/>
              </a:spcBef>
              <a:spcAft>
                <a:spcPts val="0"/>
              </a:spcAft>
              <a:buSzPts val="1100"/>
              <a:buFont typeface="+mj-lt"/>
              <a:buAutoNum type="arabicPeriod"/>
              <a:tabLst>
                <a:tab pos="1282700" algn="l"/>
                <a:tab pos="1968500" algn="l"/>
                <a:tab pos="10942638" algn="l"/>
              </a:tabLst>
            </a:pPr>
            <a:r>
              <a:rPr lang="es-ES" sz="2000" dirty="0">
                <a:solidFill>
                  <a:schemeClr val="accent1"/>
                </a:solidFill>
              </a:rPr>
              <a:t>Fomentar el desarrollo de competencias ciudadanas a través de procesos de formación que incluyan además de información, la reflexión y la acción sobre los imaginarios colectivos en relación con la convivencia, la autoridad, la autonomía, la perspectiva de género y el ejercicio de los derechos humanos, sexuales y reproductivos. </a:t>
            </a:r>
            <a:endParaRPr lang="es-CO" sz="2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Convivencia Escolar</a:t>
            </a:r>
          </a:p>
        </p:txBody>
      </p:sp>
    </p:spTree>
    <p:extLst>
      <p:ext uri="{BB962C8B-B14F-4D97-AF65-F5344CB8AC3E}">
        <p14:creationId xmlns:p14="http://schemas.microsoft.com/office/powerpoint/2010/main" val="24182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3649DCC0-8F19-42A1-8B70-1C073F63DB54}"/>
              </a:ext>
            </a:extLst>
          </p:cNvPr>
          <p:cNvSpPr txBox="1"/>
          <p:nvPr/>
        </p:nvSpPr>
        <p:spPr>
          <a:xfrm>
            <a:off x="440925" y="253126"/>
            <a:ext cx="5156015" cy="652166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s-ES_tradnl" sz="3638" b="1" dirty="0">
                <a:solidFill>
                  <a:srgbClr val="92D050"/>
                </a:solidFill>
                <a:cs typeface="Arial"/>
              </a:rPr>
              <a:t>Ruta de atención integral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D3D999C-9B62-49DF-97CA-922556F26CA0}"/>
              </a:ext>
            </a:extLst>
          </p:cNvPr>
          <p:cNvGrpSpPr/>
          <p:nvPr/>
        </p:nvGrpSpPr>
        <p:grpSpPr>
          <a:xfrm>
            <a:off x="6373247" y="-6492"/>
            <a:ext cx="5690934" cy="6858000"/>
            <a:chOff x="12237367" y="625475"/>
            <a:chExt cx="5791200" cy="889337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85205780-B293-4FC8-8818-994C38D12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7367" y="625475"/>
              <a:ext cx="5791200" cy="8893379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63468AB-3E25-4F93-9EE8-40C5BE987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2250" y="9083675"/>
              <a:ext cx="2337212" cy="391375"/>
            </a:xfrm>
            <a:prstGeom prst="rect">
              <a:avLst/>
            </a:prstGeom>
          </p:spPr>
        </p:pic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440925" y="1114184"/>
            <a:ext cx="5582633" cy="46166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3200" b="0" i="0">
                <a:solidFill>
                  <a:srgbClr val="18214C"/>
                </a:solidFill>
                <a:latin typeface="Lato"/>
                <a:ea typeface="+mn-ea"/>
                <a:cs typeface="Lato"/>
              </a:defRPr>
            </a:lvl1pPr>
            <a:lvl2pPr marL="609585" indent="0" algn="ctr">
              <a:buNone/>
              <a:defRPr sz="2667">
                <a:latin typeface="+mn-lt"/>
                <a:ea typeface="+mn-ea"/>
                <a:cs typeface="+mn-cs"/>
              </a:defRPr>
            </a:lvl2pPr>
            <a:lvl3pPr marL="1219170" indent="0" algn="ctr">
              <a:buNone/>
              <a:defRPr sz="2400">
                <a:latin typeface="+mn-lt"/>
                <a:ea typeface="+mn-ea"/>
                <a:cs typeface="+mn-cs"/>
              </a:defRPr>
            </a:lvl3pPr>
            <a:lvl4pPr marL="1828754" indent="0" algn="ctr">
              <a:buNone/>
              <a:defRPr sz="2133">
                <a:latin typeface="+mn-lt"/>
                <a:ea typeface="+mn-ea"/>
                <a:cs typeface="+mn-cs"/>
              </a:defRPr>
            </a:lvl4pPr>
            <a:lvl5pPr marL="2438339" indent="0" algn="ctr">
              <a:buNone/>
              <a:defRPr sz="2133">
                <a:latin typeface="+mn-lt"/>
                <a:ea typeface="+mn-ea"/>
                <a:cs typeface="+mn-cs"/>
              </a:defRPr>
            </a:lvl5pPr>
            <a:lvl6pPr marL="3047924" indent="0" algn="ctr">
              <a:buNone/>
              <a:defRPr sz="2133">
                <a:latin typeface="+mn-lt"/>
                <a:ea typeface="+mn-ea"/>
                <a:cs typeface="+mn-cs"/>
              </a:defRPr>
            </a:lvl6pPr>
            <a:lvl7pPr marL="3657509" indent="0" algn="ctr">
              <a:buNone/>
              <a:defRPr sz="2133">
                <a:latin typeface="+mn-lt"/>
                <a:ea typeface="+mn-ea"/>
                <a:cs typeface="+mn-cs"/>
              </a:defRPr>
            </a:lvl7pPr>
            <a:lvl8pPr marL="4267093" indent="0" algn="ctr">
              <a:buNone/>
              <a:defRPr sz="2133">
                <a:latin typeface="+mn-lt"/>
                <a:ea typeface="+mn-ea"/>
                <a:cs typeface="+mn-cs"/>
              </a:defRPr>
            </a:lvl8pPr>
            <a:lvl9pPr marL="4876678" indent="0" algn="ctr">
              <a:buNone/>
              <a:defRPr sz="2133"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CO" altLang="en-US" sz="1500" b="1" kern="0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Protocolos generales para la atención de situaciones que afectan la convivencia escolar.  Tipo I, II y III. </a:t>
            </a:r>
          </a:p>
          <a:p>
            <a:pPr marL="342900" indent="-342900">
              <a:buFont typeface="+mj-lt"/>
              <a:buAutoNum type="arabicPeriod"/>
            </a:pPr>
            <a:r>
              <a:rPr lang="es-CO" altLang="en-US" sz="1500" b="1" kern="0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Protocolos específicos sobre situaciones de convivencia escolar. </a:t>
            </a:r>
          </a:p>
          <a:p>
            <a:endParaRPr lang="es-CO" altLang="en-US" sz="1800" kern="0" dirty="0"/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s-CO" altLang="en-US" sz="2100" kern="0" dirty="0">
                <a:solidFill>
                  <a:sysClr val="windowText" lastClr="000000"/>
                </a:solidFill>
              </a:rPr>
              <a:t>Prevención de Consumo de Sustancias Psicoactivas. 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s-CO" altLang="en-US" sz="2100" kern="0" dirty="0">
                <a:solidFill>
                  <a:sysClr val="windowText" lastClr="000000"/>
                </a:solidFill>
              </a:rPr>
              <a:t>Prevención de violencia basada en género. 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s-CO" altLang="en-US" sz="2100" kern="0" dirty="0">
                <a:solidFill>
                  <a:sysClr val="windowText" lastClr="000000"/>
                </a:solidFill>
              </a:rPr>
              <a:t>Prevención del suicidio. 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s-CO" altLang="en-US" sz="2100" kern="0" dirty="0">
                <a:solidFill>
                  <a:sysClr val="windowText" lastClr="000000"/>
                </a:solidFill>
              </a:rPr>
              <a:t>Prevención de discriminación por xenofobia </a:t>
            </a:r>
          </a:p>
          <a:p>
            <a:pPr marL="771525" lvl="1" indent="-428625">
              <a:buFont typeface="Arial" panose="020B0604020202020204" pitchFamily="34" charset="0"/>
              <a:buChar char="•"/>
            </a:pPr>
            <a:r>
              <a:rPr lang="es-CO" altLang="en-US" sz="2100" kern="0" dirty="0">
                <a:solidFill>
                  <a:sysClr val="windowText" lastClr="000000"/>
                </a:solidFill>
              </a:rPr>
              <a:t>Acciones de la policía en Establecimientos Educativos. </a:t>
            </a:r>
          </a:p>
          <a:p>
            <a:pPr lvl="1"/>
            <a:endParaRPr lang="es-CO" altLang="en-US" sz="2100" kern="0" dirty="0">
              <a:solidFill>
                <a:sysClr val="windowText" lastClr="000000"/>
              </a:solidFill>
            </a:endParaRPr>
          </a:p>
          <a:p>
            <a:pPr lvl="1"/>
            <a:r>
              <a:rPr lang="es-CO" altLang="en-US" sz="1500" kern="0" dirty="0">
                <a:solidFill>
                  <a:sysClr val="windowText" lastClr="000000"/>
                </a:solidFill>
              </a:rPr>
              <a:t>LINK</a:t>
            </a:r>
          </a:p>
          <a:p>
            <a:r>
              <a:rPr lang="es-CO" altLang="en-US" sz="1800" kern="0" dirty="0"/>
              <a:t> </a:t>
            </a:r>
            <a:r>
              <a:rPr lang="es-CO" altLang="en-US" sz="1800" u="sng" kern="0" dirty="0"/>
              <a:t>https://www.colombiaaprende.edu.co/contenidos/coleccion/kit-de-herramientas-para-la-convivencia-escolar</a:t>
            </a:r>
          </a:p>
        </p:txBody>
      </p:sp>
    </p:spTree>
    <p:extLst>
      <p:ext uri="{BB962C8B-B14F-4D97-AF65-F5344CB8AC3E}">
        <p14:creationId xmlns:p14="http://schemas.microsoft.com/office/powerpoint/2010/main" val="3260360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122663"/>
            <a:ext cx="12192000" cy="6793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1" y="675783"/>
            <a:ext cx="12192000" cy="375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1" y="528505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Actividad de aplicación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001E69-DC4C-4696-91A9-678CA5904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109447"/>
              </p:ext>
            </p:extLst>
          </p:nvPr>
        </p:nvGraphicFramePr>
        <p:xfrm>
          <a:off x="3430253" y="1603949"/>
          <a:ext cx="8649323" cy="4098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34593F90-848B-420D-AFCA-E76D1ECEC284}"/>
              </a:ext>
            </a:extLst>
          </p:cNvPr>
          <p:cNvSpPr txBox="1"/>
          <p:nvPr/>
        </p:nvSpPr>
        <p:spPr>
          <a:xfrm>
            <a:off x="899411" y="1452637"/>
            <a:ext cx="30130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/>
              <a:t>Realice un análisis de las condiciones actuales de los niños, niñas y adolescentes del municipio de la Belleza desde cada uno de los sistemas del enfoque ecológico.</a:t>
            </a:r>
          </a:p>
        </p:txBody>
      </p:sp>
    </p:spTree>
    <p:extLst>
      <p:ext uri="{BB962C8B-B14F-4D97-AF65-F5344CB8AC3E}">
        <p14:creationId xmlns:p14="http://schemas.microsoft.com/office/powerpoint/2010/main" val="184969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-47712"/>
            <a:ext cx="6286672" cy="5821713"/>
          </a:xfrm>
          <a:prstGeom prst="rect">
            <a:avLst/>
          </a:prstGeom>
          <a:solidFill>
            <a:srgbClr val="F1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rgbClr val="E1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2480310" y="482785"/>
            <a:ext cx="9711690" cy="397325"/>
          </a:xfrm>
          <a:prstGeom prst="rect">
            <a:avLst/>
          </a:prstGeom>
          <a:solidFill>
            <a:srgbClr val="E1BB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2148840" y="334548"/>
            <a:ext cx="100431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LOGROS FRENTE AL TEMA PRIORIZADO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A4B602-32FD-C048-A61B-BAF39714A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13" y="1807680"/>
            <a:ext cx="5640210" cy="376014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B32E677-2DD0-4326-848C-0E308094E3C0}"/>
              </a:ext>
            </a:extLst>
          </p:cNvPr>
          <p:cNvSpPr txBox="1"/>
          <p:nvPr/>
        </p:nvSpPr>
        <p:spPr>
          <a:xfrm>
            <a:off x="6385810" y="1372796"/>
            <a:ext cx="44220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Sensibilidad y compromiso de los actores sociales y funcionarios de las instituciones del municipio de la Belleza frente a los derechos de los niños, niñas y adolescentes.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Activación y creación del decreto del Comité Intersectorial de violencias en cumplimiento del decreto 17190 de 2020.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Creación del decreto municipal para la activación del Comité de Erradicación del Trabajo Infantil.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Conformación y desarrollo del Comité Municipal de Convivencia Escolar.</a:t>
            </a:r>
          </a:p>
        </p:txBody>
      </p:sp>
    </p:spTree>
    <p:extLst>
      <p:ext uri="{BB962C8B-B14F-4D97-AF65-F5344CB8AC3E}">
        <p14:creationId xmlns:p14="http://schemas.microsoft.com/office/powerpoint/2010/main" val="10615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-47712"/>
            <a:ext cx="6286672" cy="5772269"/>
          </a:xfrm>
          <a:prstGeom prst="rect">
            <a:avLst/>
          </a:prstGeom>
          <a:solidFill>
            <a:srgbClr val="F1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rgbClr val="E1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3257550" y="482785"/>
            <a:ext cx="8934450" cy="397325"/>
          </a:xfrm>
          <a:prstGeom prst="rect">
            <a:avLst/>
          </a:prstGeom>
          <a:solidFill>
            <a:srgbClr val="E1BBD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3074670" y="334548"/>
            <a:ext cx="91173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RETOS FRENTE AL TEMA PRIORIZADO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8F55F2-41B7-E749-869D-55AD2EB73C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083" y="1715676"/>
            <a:ext cx="5637020" cy="376014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D993B82-8001-45E3-B234-72E364343AB5}"/>
              </a:ext>
            </a:extLst>
          </p:cNvPr>
          <p:cNvSpPr txBox="1"/>
          <p:nvPr/>
        </p:nvSpPr>
        <p:spPr>
          <a:xfrm>
            <a:off x="1013522" y="1969683"/>
            <a:ext cx="412229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Fortalecer las competencias municipales para la prevención y atención de casos de salud mental en niños, niñas y adolescentes.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Fortalecer programa de prevención y atención de Uso y Consumo de sustancias psicoactivas.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Promover la articulación de las instancias del municipio en la promoción de la convivencia escolar.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991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FC4FEC-3752-3D46-B592-FE5E9B010277}"/>
              </a:ext>
            </a:extLst>
          </p:cNvPr>
          <p:cNvSpPr txBox="1"/>
          <p:nvPr/>
        </p:nvSpPr>
        <p:spPr>
          <a:xfrm>
            <a:off x="92467" y="6421348"/>
            <a:ext cx="127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9BF8D4-5A81-B44D-9DAA-FDE7A9212B14}"/>
              </a:ext>
            </a:extLst>
          </p:cNvPr>
          <p:cNvSpPr txBox="1"/>
          <p:nvPr/>
        </p:nvSpPr>
        <p:spPr>
          <a:xfrm>
            <a:off x="3486150" y="2374786"/>
            <a:ext cx="830482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419" sz="50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Espacio de participación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5D4A98A-2977-E94E-BA9A-91F411C3DDEF}"/>
              </a:ext>
            </a:extLst>
          </p:cNvPr>
          <p:cNvSpPr/>
          <p:nvPr/>
        </p:nvSpPr>
        <p:spPr>
          <a:xfrm>
            <a:off x="10779145" y="134205"/>
            <a:ext cx="1285292" cy="12852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F719D-62AD-A940-A460-C46ED9E2F696}"/>
              </a:ext>
            </a:extLst>
          </p:cNvPr>
          <p:cNvSpPr txBox="1"/>
          <p:nvPr/>
        </p:nvSpPr>
        <p:spPr>
          <a:xfrm>
            <a:off x="5602443" y="3075057"/>
            <a:ext cx="65902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419" sz="4000" b="1" dirty="0">
                <a:solidFill>
                  <a:srgbClr val="76B52D"/>
                </a:solidFill>
                <a:latin typeface="Century Gothic" panose="020B0502020202020204" pitchFamily="34" charset="0"/>
              </a:rPr>
              <a:t>preguntas y respuestas </a:t>
            </a:r>
          </a:p>
        </p:txBody>
      </p:sp>
    </p:spTree>
    <p:extLst>
      <p:ext uri="{BB962C8B-B14F-4D97-AF65-F5344CB8AC3E}">
        <p14:creationId xmlns:p14="http://schemas.microsoft.com/office/powerpoint/2010/main" val="747784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FC4FEC-3752-3D46-B592-FE5E9B010277}"/>
              </a:ext>
            </a:extLst>
          </p:cNvPr>
          <p:cNvSpPr txBox="1"/>
          <p:nvPr/>
        </p:nvSpPr>
        <p:spPr>
          <a:xfrm>
            <a:off x="92467" y="6421348"/>
            <a:ext cx="127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5B0F2C-F569-234E-A39F-BBF8D7209457}"/>
              </a:ext>
            </a:extLst>
          </p:cNvPr>
          <p:cNvSpPr txBox="1"/>
          <p:nvPr/>
        </p:nvSpPr>
        <p:spPr>
          <a:xfrm>
            <a:off x="6606540" y="2374786"/>
            <a:ext cx="518443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s-419" sz="50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Compromisos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57B18B-3A0D-914C-A0C6-637FEA6098FE}"/>
              </a:ext>
            </a:extLst>
          </p:cNvPr>
          <p:cNvSpPr txBox="1"/>
          <p:nvPr/>
        </p:nvSpPr>
        <p:spPr>
          <a:xfrm>
            <a:off x="8629649" y="3075057"/>
            <a:ext cx="35630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419" sz="4000" b="1" dirty="0">
                <a:solidFill>
                  <a:srgbClr val="76B52D"/>
                </a:solidFill>
                <a:latin typeface="Century Gothic" panose="020B0502020202020204" pitchFamily="34" charset="0"/>
              </a:rPr>
              <a:t>adquiridos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67D5494-6E0F-4348-924B-D510C486F181}"/>
              </a:ext>
            </a:extLst>
          </p:cNvPr>
          <p:cNvSpPr/>
          <p:nvPr/>
        </p:nvSpPr>
        <p:spPr>
          <a:xfrm>
            <a:off x="10779145" y="134205"/>
            <a:ext cx="1285292" cy="12852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00367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-47712"/>
            <a:ext cx="5229704" cy="67302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9F227E6-33EC-C246-AC3B-86A591400B05}"/>
              </a:ext>
            </a:extLst>
          </p:cNvPr>
          <p:cNvSpPr/>
          <p:nvPr/>
        </p:nvSpPr>
        <p:spPr>
          <a:xfrm>
            <a:off x="3051810" y="482785"/>
            <a:ext cx="9140190" cy="397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394123-4418-F949-B36C-A2EE64BCEA0B}"/>
              </a:ext>
            </a:extLst>
          </p:cNvPr>
          <p:cNvSpPr txBox="1"/>
          <p:nvPr/>
        </p:nvSpPr>
        <p:spPr>
          <a:xfrm>
            <a:off x="3406140" y="334548"/>
            <a:ext cx="87858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COMPROMISOS ADQUIRIDOS 2021 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A0F3372-059F-5C4D-A00B-EF523ED3F5C4}"/>
              </a:ext>
            </a:extLst>
          </p:cNvPr>
          <p:cNvSpPr/>
          <p:nvPr/>
        </p:nvSpPr>
        <p:spPr>
          <a:xfrm>
            <a:off x="2583454" y="204746"/>
            <a:ext cx="936712" cy="9367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CBECE7BE-9BC4-481B-A37B-410C01F51D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055608"/>
              </p:ext>
            </p:extLst>
          </p:nvPr>
        </p:nvGraphicFramePr>
        <p:xfrm>
          <a:off x="1515644" y="2372413"/>
          <a:ext cx="9034549" cy="21180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4516">
                  <a:extLst>
                    <a:ext uri="{9D8B030D-6E8A-4147-A177-3AD203B41FA5}">
                      <a16:colId xmlns:a16="http://schemas.microsoft.com/office/drawing/2014/main" val="332436689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19426336"/>
                    </a:ext>
                  </a:extLst>
                </a:gridCol>
                <a:gridCol w="2714033">
                  <a:extLst>
                    <a:ext uri="{9D8B030D-6E8A-4147-A177-3AD203B41FA5}">
                      <a16:colId xmlns:a16="http://schemas.microsoft.com/office/drawing/2014/main" val="2766122004"/>
                    </a:ext>
                  </a:extLst>
                </a:gridCol>
              </a:tblGrid>
              <a:tr h="90799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COMPROMISO POR CENTRO ZONAL</a:t>
                      </a:r>
                      <a:endParaRPr lang="es-CO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RESPONSABLE</a:t>
                      </a:r>
                      <a:endParaRPr lang="es-CO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FECHA DE CUMPLIMIENTO</a:t>
                      </a:r>
                      <a:endParaRPr lang="es-CO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(DENTRO</a:t>
                      </a:r>
                      <a:r>
                        <a:rPr lang="es-CO" sz="1400" b="0" i="0" u="none" strike="noStrik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DE LA VIGENCIA)</a:t>
                      </a:r>
                      <a:endParaRPr lang="es-CO" sz="1400" b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38103"/>
                  </a:ext>
                </a:extLst>
              </a:tr>
              <a:tr h="40333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600" b="1" i="0" u="none" strike="noStrike" dirty="0">
                        <a:solidFill>
                          <a:srgbClr val="4F622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600" b="1" i="0" u="none" strike="noStrike" dirty="0">
                        <a:solidFill>
                          <a:srgbClr val="4F622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600" b="1" i="0" u="none" strike="noStrike" dirty="0">
                        <a:solidFill>
                          <a:srgbClr val="4F622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145913"/>
                  </a:ext>
                </a:extLst>
              </a:tr>
              <a:tr h="403338">
                <a:tc>
                  <a:txBody>
                    <a:bodyPr/>
                    <a:lstStyle/>
                    <a:p>
                      <a:pPr algn="ctr" fontAlgn="ctr"/>
                      <a:endParaRPr lang="es-CO" sz="16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600" b="1" kern="1200" dirty="0">
                        <a:solidFill>
                          <a:schemeClr val="tx2"/>
                        </a:solidFill>
                        <a:latin typeface="Century Gothic" panose="020B0502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600" b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638047"/>
                  </a:ext>
                </a:extLst>
              </a:tr>
              <a:tr h="403338">
                <a:tc>
                  <a:txBody>
                    <a:bodyPr/>
                    <a:lstStyle/>
                    <a:p>
                      <a:pPr algn="ctr" fontAlgn="ctr"/>
                      <a:endParaRPr lang="es-CO" sz="16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6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600" b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1879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5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-47712"/>
            <a:ext cx="5304631" cy="67302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1977390" y="482785"/>
            <a:ext cx="10214610" cy="397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2217420" y="334548"/>
            <a:ext cx="99745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CUMPLIMIENTO DE COMPROMISOS 2020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E17A023-5FEA-184E-96A2-F607E44FA5D6}"/>
              </a:ext>
            </a:extLst>
          </p:cNvPr>
          <p:cNvSpPr/>
          <p:nvPr/>
        </p:nvSpPr>
        <p:spPr>
          <a:xfrm>
            <a:off x="1389019" y="204746"/>
            <a:ext cx="936712" cy="9367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C311886-4024-4341-8124-B0B668466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089344"/>
              </p:ext>
            </p:extLst>
          </p:nvPr>
        </p:nvGraphicFramePr>
        <p:xfrm>
          <a:off x="1570411" y="1675201"/>
          <a:ext cx="9051177" cy="43438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1144">
                  <a:extLst>
                    <a:ext uri="{9D8B030D-6E8A-4147-A177-3AD203B41FA5}">
                      <a16:colId xmlns:a16="http://schemas.microsoft.com/office/drawing/2014/main" val="332436689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19426336"/>
                    </a:ext>
                  </a:extLst>
                </a:gridCol>
                <a:gridCol w="2714033">
                  <a:extLst>
                    <a:ext uri="{9D8B030D-6E8A-4147-A177-3AD203B41FA5}">
                      <a16:colId xmlns:a16="http://schemas.microsoft.com/office/drawing/2014/main" val="2766122004"/>
                    </a:ext>
                  </a:extLst>
                </a:gridCol>
              </a:tblGrid>
              <a:tr h="90799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COMPROMISO POR CENTRO ZONAL</a:t>
                      </a:r>
                      <a:endParaRPr lang="es-CO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RESPONSABLE</a:t>
                      </a:r>
                      <a:endParaRPr lang="es-CO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FECHA DE CUMPLIMIENTO</a:t>
                      </a:r>
                      <a:endParaRPr lang="es-CO" sz="140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(DENTRO</a:t>
                      </a:r>
                      <a:r>
                        <a:rPr lang="es-CO" sz="1400" b="0" i="0" u="none" strike="noStrik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DE LA VIGENCIA)</a:t>
                      </a:r>
                      <a:endParaRPr lang="es-CO" sz="1400" b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938103"/>
                  </a:ext>
                </a:extLst>
              </a:tr>
              <a:tr h="40333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Brindar Asistencia Técnica a las Instituciones Educativas y Comisaría de Familia del Municipio de Bolívar en la articulación intersectorial de rutas para la prevención y atención de violencias contra niños, niñas y adolescentes, desde el enfoque de derechos, la protección integral y la corresponsabilidad de la familia, la comunidad y el Estado.</a:t>
                      </a:r>
                      <a:r>
                        <a:rPr lang="es-CO" sz="1600" b="0" u="none" strike="noStrike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s-CO" sz="1600" b="0" i="0" u="none" strike="noStrike" dirty="0">
                        <a:solidFill>
                          <a:srgbClr val="4F622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Amparo</a:t>
                      </a:r>
                      <a:r>
                        <a:rPr lang="es-CO" sz="1600" u="none" strike="noStrike" dirty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CO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Pérez</a:t>
                      </a:r>
                      <a:r>
                        <a:rPr lang="es-CO" sz="1600" u="none" strike="noStrike" dirty="0">
                          <a:effectLst/>
                          <a:latin typeface="Century Gothic" panose="020B0502020202020204" pitchFamily="34" charset="0"/>
                        </a:rPr>
                        <a:t> López</a:t>
                      </a:r>
                    </a:p>
                    <a:p>
                      <a:pPr algn="ctr" fontAlgn="ctr"/>
                      <a:r>
                        <a:rPr lang="es-CO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Profesional Especializado CZ ICBF Vélez</a:t>
                      </a: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  <a:latin typeface="Century Gothic" panose="020B0502020202020204" pitchFamily="34" charset="0"/>
                        </a:rPr>
                        <a:t>28/10/2020 </a:t>
                      </a:r>
                      <a:endParaRPr lang="es-CO" sz="1600" b="1" i="0" u="none" strike="noStrike" dirty="0">
                        <a:solidFill>
                          <a:srgbClr val="4F6228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2000" marR="72000" marT="72000" marB="7200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145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3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4C6FD2A-6602-9345-BF2A-1A01F9FF131A}"/>
              </a:ext>
            </a:extLst>
          </p:cNvPr>
          <p:cNvSpPr txBox="1"/>
          <p:nvPr/>
        </p:nvSpPr>
        <p:spPr>
          <a:xfrm>
            <a:off x="0" y="2255607"/>
            <a:ext cx="5905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Objetivo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social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-47712"/>
            <a:ext cx="6286672" cy="56373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0F69AF-04C5-4646-B7D0-A5B4E1796783}"/>
              </a:ext>
            </a:extLst>
          </p:cNvPr>
          <p:cNvSpPr/>
          <p:nvPr/>
        </p:nvSpPr>
        <p:spPr>
          <a:xfrm>
            <a:off x="6881704" y="2001691"/>
            <a:ext cx="450161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Entidad que trabaja por la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prevención y protección integral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primera infancia, la niñez, la adolescencia, la juventud y el bienestar de las familias en Colombia, brindando atención especialmente a aquellos en condiciones de amenaza, inobservancia o vulneración de sus derechos,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llegando a cerca de 3 millones de colombianos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sus programas, estrategias y servicios de atención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33 sedes regionales y 215 centros zonales en todo el país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61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-47712"/>
            <a:ext cx="5297703" cy="6730296"/>
          </a:xfrm>
          <a:prstGeom prst="rect">
            <a:avLst/>
          </a:prstGeom>
          <a:solidFill>
            <a:srgbClr val="D1F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rgbClr val="94DB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1737360" y="437527"/>
            <a:ext cx="10454640" cy="430887"/>
          </a:xfrm>
          <a:prstGeom prst="rect">
            <a:avLst/>
          </a:prstGeom>
          <a:solidFill>
            <a:srgbClr val="94DBD2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2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CANALES Y MEDIOS PARA ATENCIÓN A LA CIUDADANÍA E INFORME PQRS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E17A023-5FEA-184E-96A2-F607E44FA5D6}"/>
              </a:ext>
            </a:extLst>
          </p:cNvPr>
          <p:cNvSpPr/>
          <p:nvPr/>
        </p:nvSpPr>
        <p:spPr>
          <a:xfrm>
            <a:off x="988969" y="184614"/>
            <a:ext cx="936712" cy="936712"/>
          </a:xfrm>
          <a:prstGeom prst="ellipse">
            <a:avLst/>
          </a:prstGeom>
          <a:solidFill>
            <a:srgbClr val="94DBD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7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A438F5-F1A9-A54D-B964-EF3983BBF36A}"/>
              </a:ext>
            </a:extLst>
          </p:cNvPr>
          <p:cNvSpPr txBox="1"/>
          <p:nvPr/>
        </p:nvSpPr>
        <p:spPr>
          <a:xfrm>
            <a:off x="6275070" y="866214"/>
            <a:ext cx="5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2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REPORTE CONSOLIDADO DEL CZ Vélez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7437B76B-B535-1149-81A3-64A4F5198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013577"/>
              </p:ext>
            </p:extLst>
          </p:nvPr>
        </p:nvGraphicFramePr>
        <p:xfrm>
          <a:off x="1272435" y="1297101"/>
          <a:ext cx="9265786" cy="5192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11191">
                  <a:extLst>
                    <a:ext uri="{9D8B030D-6E8A-4147-A177-3AD203B41FA5}">
                      <a16:colId xmlns:a16="http://schemas.microsoft.com/office/drawing/2014/main" val="2816210470"/>
                    </a:ext>
                  </a:extLst>
                </a:gridCol>
                <a:gridCol w="3270279">
                  <a:extLst>
                    <a:ext uri="{9D8B030D-6E8A-4147-A177-3AD203B41FA5}">
                      <a16:colId xmlns:a16="http://schemas.microsoft.com/office/drawing/2014/main" val="1699179223"/>
                    </a:ext>
                  </a:extLst>
                </a:gridCol>
                <a:gridCol w="2142158">
                  <a:extLst>
                    <a:ext uri="{9D8B030D-6E8A-4147-A177-3AD203B41FA5}">
                      <a16:colId xmlns:a16="http://schemas.microsoft.com/office/drawing/2014/main" val="700661487"/>
                    </a:ext>
                  </a:extLst>
                </a:gridCol>
                <a:gridCol w="2142158">
                  <a:extLst>
                    <a:ext uri="{9D8B030D-6E8A-4147-A177-3AD203B41FA5}">
                      <a16:colId xmlns:a16="http://schemas.microsoft.com/office/drawing/2014/main" val="2899626690"/>
                    </a:ext>
                  </a:extLst>
                </a:gridCol>
              </a:tblGrid>
              <a:tr h="574647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TIPO</a:t>
                      </a:r>
                    </a:p>
                  </a:txBody>
                  <a:tcPr anchor="ctr">
                    <a:solidFill>
                      <a:srgbClr val="94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PRINCIPALES</a:t>
                      </a:r>
                      <a:r>
                        <a:rPr lang="es-CO" sz="1600" baseline="0" dirty="0">
                          <a:latin typeface="Century Gothic" panose="020B0502020202020204" pitchFamily="34" charset="0"/>
                        </a:rPr>
                        <a:t>  M</a:t>
                      </a:r>
                      <a:r>
                        <a:rPr lang="es-CO" sz="1600" dirty="0">
                          <a:latin typeface="Century Gothic" panose="020B0502020202020204" pitchFamily="34" charset="0"/>
                        </a:rPr>
                        <a:t>OTIVOS</a:t>
                      </a:r>
                    </a:p>
                  </a:txBody>
                  <a:tcPr anchor="ctr">
                    <a:solidFill>
                      <a:srgbClr val="94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2020</a:t>
                      </a:r>
                    </a:p>
                  </a:txBody>
                  <a:tcPr anchor="ctr">
                    <a:solidFill>
                      <a:srgbClr val="94DB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OPORTUNIDAD RESPUESTA</a:t>
                      </a:r>
                    </a:p>
                  </a:txBody>
                  <a:tcPr anchor="ctr">
                    <a:solidFill>
                      <a:srgbClr val="94D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890119"/>
                  </a:ext>
                </a:extLst>
              </a:tr>
              <a:tr h="310917">
                <a:tc rowSpan="3"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Peticiones</a:t>
                      </a: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Solicitudes de cupos </a:t>
                      </a: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Inmediato</a:t>
                      </a: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09605"/>
                  </a:ext>
                </a:extLst>
              </a:tr>
              <a:tr h="31091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Reporte amenaza o vulneración de derechos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Inmediato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586129"/>
                  </a:ext>
                </a:extLst>
              </a:tr>
              <a:tr h="31091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Solicitud de restablecimiento de derechos</a:t>
                      </a: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Century Gothic" panose="020B0502020202020204" pitchFamily="34" charset="0"/>
                        </a:rPr>
                        <a:t>Inmediato</a:t>
                      </a: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8956166"/>
                  </a:ext>
                </a:extLst>
              </a:tr>
              <a:tr h="310917">
                <a:tc rowSpan="3"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Quejas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611289"/>
                  </a:ext>
                </a:extLst>
              </a:tr>
              <a:tr h="31091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856997"/>
                  </a:ext>
                </a:extLst>
              </a:tr>
              <a:tr h="31091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511394"/>
                  </a:ext>
                </a:extLst>
              </a:tr>
              <a:tr h="310917">
                <a:tc rowSpan="3"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Reclamos</a:t>
                      </a: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670799"/>
                  </a:ext>
                </a:extLst>
              </a:tr>
              <a:tr h="31091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372771"/>
                  </a:ext>
                </a:extLst>
              </a:tr>
              <a:tr h="31091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118857"/>
                  </a:ext>
                </a:extLst>
              </a:tr>
              <a:tr h="31091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Sugerencias</a:t>
                      </a: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802089"/>
                  </a:ext>
                </a:extLst>
              </a:tr>
              <a:tr h="31091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67563"/>
                  </a:ext>
                </a:extLst>
              </a:tr>
              <a:tr h="310917"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746175"/>
                  </a:ext>
                </a:extLst>
              </a:tr>
              <a:tr h="22706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1600" dirty="0">
                        <a:latin typeface="Century Gothic" panose="020B0502020202020204" pitchFamily="34" charset="0"/>
                      </a:endParaRPr>
                    </a:p>
                  </a:txBody>
                  <a:tcPr marL="36000" marR="36000" marT="36000" marB="36000" anchor="ctr">
                    <a:solidFill>
                      <a:srgbClr val="D1F1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304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3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47712"/>
            <a:ext cx="12192000" cy="57553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5269229" y="675783"/>
            <a:ext cx="6922771" cy="375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4743449" y="548200"/>
            <a:ext cx="83743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PREVENCIÓN DE VIOLENCIAS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B69A480F-CD74-5F4C-8208-7CAF6DBDDC50}"/>
              </a:ext>
            </a:extLst>
          </p:cNvPr>
          <p:cNvSpPr/>
          <p:nvPr/>
        </p:nvSpPr>
        <p:spPr>
          <a:xfrm>
            <a:off x="651510" y="1564819"/>
            <a:ext cx="10549890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Se fortalecieron los </a:t>
            </a:r>
            <a:r>
              <a:rPr lang="es-CO" b="1" spc="-5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canales </a:t>
            </a: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de atención </a:t>
            </a:r>
            <a:r>
              <a:rPr lang="es-CO" b="1" spc="-5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24/7 </a:t>
            </a:r>
            <a:r>
              <a:rPr lang="es-CO" b="1" spc="-15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para </a:t>
            </a: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niños, niñas y adolescentes  que se sienten amenazados o han </a:t>
            </a:r>
            <a:r>
              <a:rPr lang="es-CO" b="1" spc="-10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visto </a:t>
            </a:r>
            <a:r>
              <a:rPr lang="es-CO" b="1" spc="-5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vulnerados </a:t>
            </a: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sus</a:t>
            </a:r>
            <a:r>
              <a:rPr lang="es-CO" b="1" spc="30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 </a:t>
            </a:r>
            <a:r>
              <a:rPr lang="es-CO" b="1" dirty="0">
                <a:solidFill>
                  <a:srgbClr val="002060"/>
                </a:solidFill>
                <a:latin typeface="Century Gothic" panose="020B0502020202020204" pitchFamily="34" charset="0"/>
                <a:cs typeface="Roboto"/>
              </a:rPr>
              <a:t>derechos:</a:t>
            </a:r>
            <a:endParaRPr lang="es-CO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34AA430-31BB-BA4A-9A31-B00F3B73F05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86339" y="2463657"/>
            <a:ext cx="8680231" cy="3467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38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0" y="-47712"/>
            <a:ext cx="11034203" cy="67302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CBFA88E-F596-B044-A205-CFAB629AE610}"/>
              </a:ext>
            </a:extLst>
          </p:cNvPr>
          <p:cNvSpPr/>
          <p:nvPr/>
        </p:nvSpPr>
        <p:spPr>
          <a:xfrm>
            <a:off x="2937511" y="675783"/>
            <a:ext cx="9254490" cy="375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58567F1-C1B4-2344-A7D5-552C77EA81DD}"/>
              </a:ext>
            </a:extLst>
          </p:cNvPr>
          <p:cNvSpPr txBox="1"/>
          <p:nvPr/>
        </p:nvSpPr>
        <p:spPr>
          <a:xfrm>
            <a:off x="3314701" y="548200"/>
            <a:ext cx="88772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5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LÍNEA ANTICORRUPCIÓN Y PÁGINA WEB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440A6CC-33CC-F044-A23E-4127E1149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97" y="1957201"/>
            <a:ext cx="2641411" cy="427245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D8C2A23-0A94-6747-B77C-1F44DD39DF4D}"/>
              </a:ext>
            </a:extLst>
          </p:cNvPr>
          <p:cNvSpPr/>
          <p:nvPr/>
        </p:nvSpPr>
        <p:spPr>
          <a:xfrm>
            <a:off x="4263321" y="2254326"/>
            <a:ext cx="32079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WWW.ICBF.GOV.CO</a:t>
            </a:r>
            <a:endParaRPr kumimoji="0" lang="es-CO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AAA33C4-9C64-B544-A2E6-94563CD30EAF}"/>
              </a:ext>
            </a:extLst>
          </p:cNvPr>
          <p:cNvSpPr/>
          <p:nvPr/>
        </p:nvSpPr>
        <p:spPr>
          <a:xfrm>
            <a:off x="874539" y="1504484"/>
            <a:ext cx="32079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LÍNEA ANTICORRUPCIÓN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248FA9E-0219-154B-9738-1949B867FAEF}"/>
              </a:ext>
            </a:extLst>
          </p:cNvPr>
          <p:cNvSpPr/>
          <p:nvPr/>
        </p:nvSpPr>
        <p:spPr>
          <a:xfrm>
            <a:off x="7572095" y="2483154"/>
            <a:ext cx="42104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Programas, estrategias y servicios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Trámites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Espacios de participación en línea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Oferta de información en canal electrónico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Conjuntos de datos abiertos disponibles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Avances y resultados de la gestión institucional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 Plan anticorrupción y de atención al ciudadano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Informes de Rendición de Cuentas y Mesas Públicas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4E4D926-46BD-2241-B6C8-65913D3982E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87" t="15093" r="24305" b="6420"/>
          <a:stretch/>
        </p:blipFill>
        <p:spPr bwMode="auto">
          <a:xfrm>
            <a:off x="4328001" y="2684310"/>
            <a:ext cx="3143250" cy="2476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92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2572A02E-0BB1-2C4B-B16F-DAAD46418C62}"/>
              </a:ext>
            </a:extLst>
          </p:cNvPr>
          <p:cNvSpPr/>
          <p:nvPr/>
        </p:nvSpPr>
        <p:spPr>
          <a:xfrm>
            <a:off x="5905328" y="-47712"/>
            <a:ext cx="6286672" cy="57405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FC65675-2CA0-DC44-AAF6-A2D1D2F59DDE}"/>
              </a:ext>
            </a:extLst>
          </p:cNvPr>
          <p:cNvSpPr/>
          <p:nvPr/>
        </p:nvSpPr>
        <p:spPr>
          <a:xfrm>
            <a:off x="5905328" y="1493896"/>
            <a:ext cx="127591" cy="51886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3702B06-5020-A14A-8C9F-54BD96559D4E}"/>
              </a:ext>
            </a:extLst>
          </p:cNvPr>
          <p:cNvSpPr/>
          <p:nvPr/>
        </p:nvSpPr>
        <p:spPr>
          <a:xfrm>
            <a:off x="7418070" y="482785"/>
            <a:ext cx="4773930" cy="397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80D1DB5-BEE6-874D-A2A9-302AB1D4858E}"/>
              </a:ext>
            </a:extLst>
          </p:cNvPr>
          <p:cNvSpPr txBox="1"/>
          <p:nvPr/>
        </p:nvSpPr>
        <p:spPr>
          <a:xfrm>
            <a:off x="7943850" y="334548"/>
            <a:ext cx="42481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EVALUACIÓN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680519AF-30B4-0E4B-AFC7-63D9C20A06D8}"/>
              </a:ext>
            </a:extLst>
          </p:cNvPr>
          <p:cNvSpPr/>
          <p:nvPr/>
        </p:nvSpPr>
        <p:spPr>
          <a:xfrm>
            <a:off x="6760982" y="74043"/>
            <a:ext cx="1314176" cy="131417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7BC6F53-73E7-D649-9CB3-D71AAC9728F9}"/>
              </a:ext>
            </a:extLst>
          </p:cNvPr>
          <p:cNvSpPr/>
          <p:nvPr/>
        </p:nvSpPr>
        <p:spPr>
          <a:xfrm>
            <a:off x="677763" y="2742691"/>
            <a:ext cx="47857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Con el objetivo de conocer la percepción de los participantes acerca de la Mesa Pública realizada por el ICBF, se les solicita diligenciar una evaluación de la misma. </a:t>
            </a:r>
          </a:p>
        </p:txBody>
      </p:sp>
    </p:spTree>
    <p:extLst>
      <p:ext uri="{BB962C8B-B14F-4D97-AF65-F5344CB8AC3E}">
        <p14:creationId xmlns:p14="http://schemas.microsoft.com/office/powerpoint/2010/main" val="2807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FC4FEC-3752-3D46-B592-FE5E9B010277}"/>
              </a:ext>
            </a:extLst>
          </p:cNvPr>
          <p:cNvSpPr txBox="1"/>
          <p:nvPr/>
        </p:nvSpPr>
        <p:spPr>
          <a:xfrm>
            <a:off x="92467" y="6421348"/>
            <a:ext cx="1275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A7E4877-1BB0-9F4E-A422-04C6D6F657A0}"/>
              </a:ext>
            </a:extLst>
          </p:cNvPr>
          <p:cNvSpPr/>
          <p:nvPr/>
        </p:nvSpPr>
        <p:spPr>
          <a:xfrm>
            <a:off x="6560322" y="2542670"/>
            <a:ext cx="4204997" cy="116955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s-419" sz="7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GRACIAS</a:t>
            </a:r>
            <a:endParaRPr lang="es-CO" sz="7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54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F40D351-6ADE-D64B-99BD-9DFC53A0854C}"/>
              </a:ext>
            </a:extLst>
          </p:cNvPr>
          <p:cNvSpPr/>
          <p:nvPr/>
        </p:nvSpPr>
        <p:spPr>
          <a:xfrm>
            <a:off x="0" y="-42532"/>
            <a:ext cx="3583172" cy="67302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E5FCD25-AB3C-8F4E-8BC5-B0F818146273}"/>
              </a:ext>
            </a:extLst>
          </p:cNvPr>
          <p:cNvSpPr/>
          <p:nvPr/>
        </p:nvSpPr>
        <p:spPr>
          <a:xfrm>
            <a:off x="3918938" y="1426430"/>
            <a:ext cx="52876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Promover el desarrollo y la protección integral de los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niños, niñas y adolescentes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así como el fortalecimiento de las capacidades de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 jóvenes y las familias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como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actores clave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los entornos protectores y principales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agentes de transformación social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24275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24275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24275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24275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500" b="0" i="0" u="none" strike="noStrike" kern="1200" cap="none" spc="0" normalizeH="0" baseline="0" noProof="0" dirty="0">
              <a:ln>
                <a:noFill/>
              </a:ln>
              <a:solidFill>
                <a:srgbClr val="24275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Lideramos la construcción de un país en el que los niños, niñas, adolescentes y jóvenes se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desarrollen en condiciones de equidad y libres de violencias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rgbClr val="2427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8106AB3-269F-BC48-9ED6-03F70C24F37D}"/>
              </a:ext>
            </a:extLst>
          </p:cNvPr>
          <p:cNvSpPr txBox="1"/>
          <p:nvPr/>
        </p:nvSpPr>
        <p:spPr>
          <a:xfrm>
            <a:off x="-27424" y="2028615"/>
            <a:ext cx="36380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8C5C41B-8E5F-5143-9AC3-E72EAA07DA0B}"/>
              </a:ext>
            </a:extLst>
          </p:cNvPr>
          <p:cNvSpPr/>
          <p:nvPr/>
        </p:nvSpPr>
        <p:spPr>
          <a:xfrm>
            <a:off x="-27424" y="3330619"/>
            <a:ext cx="3610596" cy="1967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A152E2D2-4E87-6248-BF7D-11CE7FEE71FB}"/>
              </a:ext>
            </a:extLst>
          </p:cNvPr>
          <p:cNvSpPr/>
          <p:nvPr/>
        </p:nvSpPr>
        <p:spPr>
          <a:xfrm>
            <a:off x="3693042" y="331644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5DA2B38D-DD01-E043-B604-8844BB67E037}"/>
              </a:ext>
            </a:extLst>
          </p:cNvPr>
          <p:cNvSpPr/>
          <p:nvPr/>
        </p:nvSpPr>
        <p:spPr>
          <a:xfrm>
            <a:off x="4006611" y="331644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0457EF79-4A83-2B47-B2B8-56957605A55A}"/>
              </a:ext>
            </a:extLst>
          </p:cNvPr>
          <p:cNvSpPr/>
          <p:nvPr/>
        </p:nvSpPr>
        <p:spPr>
          <a:xfrm>
            <a:off x="4314954" y="331644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BBCC06DD-30F1-C845-9DAC-6ACA6A79BA33}"/>
              </a:ext>
            </a:extLst>
          </p:cNvPr>
          <p:cNvSpPr/>
          <p:nvPr/>
        </p:nvSpPr>
        <p:spPr>
          <a:xfrm>
            <a:off x="4623297" y="331644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2582FF7D-FA4A-1C46-91D1-DBDDA3289C22}"/>
              </a:ext>
            </a:extLst>
          </p:cNvPr>
          <p:cNvSpPr/>
          <p:nvPr/>
        </p:nvSpPr>
        <p:spPr>
          <a:xfrm>
            <a:off x="4911592" y="3316443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1457A51-710F-8A43-9A63-2CD6ADAD576F}"/>
              </a:ext>
            </a:extLst>
          </p:cNvPr>
          <p:cNvSpPr/>
          <p:nvPr/>
        </p:nvSpPr>
        <p:spPr>
          <a:xfrm>
            <a:off x="5219935" y="3316050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40C5597-111B-4A4F-A8B4-96B0F1C3D6C4}"/>
              </a:ext>
            </a:extLst>
          </p:cNvPr>
          <p:cNvSpPr/>
          <p:nvPr/>
        </p:nvSpPr>
        <p:spPr>
          <a:xfrm>
            <a:off x="5528278" y="3322616"/>
            <a:ext cx="204764" cy="2047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61EC5DD6-7384-9548-8052-41785A711A46}"/>
              </a:ext>
            </a:extLst>
          </p:cNvPr>
          <p:cNvGrpSpPr/>
          <p:nvPr/>
        </p:nvGrpSpPr>
        <p:grpSpPr>
          <a:xfrm>
            <a:off x="7866771" y="3330619"/>
            <a:ext cx="4163531" cy="214613"/>
            <a:chOff x="7866771" y="3330619"/>
            <a:chExt cx="4163531" cy="214613"/>
          </a:xfrm>
        </p:grpSpPr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2A62BBD9-1BD5-2041-B86F-E018DA410DAE}"/>
                </a:ext>
              </a:extLst>
            </p:cNvPr>
            <p:cNvGrpSpPr/>
            <p:nvPr/>
          </p:nvGrpSpPr>
          <p:grpSpPr>
            <a:xfrm>
              <a:off x="7866771" y="3330619"/>
              <a:ext cx="2040000" cy="211330"/>
              <a:chOff x="8379878" y="3330619"/>
              <a:chExt cx="2040000" cy="211330"/>
            </a:xfrm>
          </p:grpSpPr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D38410DE-16AD-1147-B840-9D9263130482}"/>
                  </a:ext>
                </a:extLst>
              </p:cNvPr>
              <p:cNvSpPr/>
              <p:nvPr/>
            </p:nvSpPr>
            <p:spPr>
              <a:xfrm>
                <a:off x="8379878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AE47854B-2623-EC43-8189-EC9249BE147A}"/>
                  </a:ext>
                </a:extLst>
              </p:cNvPr>
              <p:cNvSpPr/>
              <p:nvPr/>
            </p:nvSpPr>
            <p:spPr>
              <a:xfrm>
                <a:off x="8693447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9A6090D0-23B2-5346-873A-0B73B5BDA849}"/>
                  </a:ext>
                </a:extLst>
              </p:cNvPr>
              <p:cNvSpPr/>
              <p:nvPr/>
            </p:nvSpPr>
            <p:spPr>
              <a:xfrm>
                <a:off x="9001790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78F3EEE4-5369-AD46-A284-A26A76FCA2DA}"/>
                  </a:ext>
                </a:extLst>
              </p:cNvPr>
              <p:cNvSpPr/>
              <p:nvPr/>
            </p:nvSpPr>
            <p:spPr>
              <a:xfrm>
                <a:off x="9310133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D3B92A0E-8379-5A41-9F7D-ECD67CF2C8C8}"/>
                  </a:ext>
                </a:extLst>
              </p:cNvPr>
              <p:cNvSpPr/>
              <p:nvPr/>
            </p:nvSpPr>
            <p:spPr>
              <a:xfrm>
                <a:off x="9598428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58BDE45A-36BB-F745-82D4-ECEC3CFC4F3D}"/>
                  </a:ext>
                </a:extLst>
              </p:cNvPr>
              <p:cNvSpPr/>
              <p:nvPr/>
            </p:nvSpPr>
            <p:spPr>
              <a:xfrm>
                <a:off x="9906771" y="3330619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1CED4068-DB5D-2B4C-A165-1ED48A14B32F}"/>
                  </a:ext>
                </a:extLst>
              </p:cNvPr>
              <p:cNvSpPr/>
              <p:nvPr/>
            </p:nvSpPr>
            <p:spPr>
              <a:xfrm>
                <a:off x="10215114" y="3337185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D940A1BE-CB18-E941-A1E0-14DB5BDB028C}"/>
                </a:ext>
              </a:extLst>
            </p:cNvPr>
            <p:cNvGrpSpPr/>
            <p:nvPr/>
          </p:nvGrpSpPr>
          <p:grpSpPr>
            <a:xfrm>
              <a:off x="9990302" y="3333902"/>
              <a:ext cx="2040000" cy="211330"/>
              <a:chOff x="8379878" y="3330619"/>
              <a:chExt cx="2040000" cy="211330"/>
            </a:xfrm>
          </p:grpSpPr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DFA534DB-D9D7-8745-8688-A9E9DE1E1A7D}"/>
                  </a:ext>
                </a:extLst>
              </p:cNvPr>
              <p:cNvSpPr/>
              <p:nvPr/>
            </p:nvSpPr>
            <p:spPr>
              <a:xfrm>
                <a:off x="8379878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291DB3BC-047A-1C4D-BB7A-A601DFC44698}"/>
                  </a:ext>
                </a:extLst>
              </p:cNvPr>
              <p:cNvSpPr/>
              <p:nvPr/>
            </p:nvSpPr>
            <p:spPr>
              <a:xfrm>
                <a:off x="8693447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113B1338-AC98-D749-8CDF-FEE1B945437E}"/>
                  </a:ext>
                </a:extLst>
              </p:cNvPr>
              <p:cNvSpPr/>
              <p:nvPr/>
            </p:nvSpPr>
            <p:spPr>
              <a:xfrm>
                <a:off x="9001790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6" name="Elipse 25">
                <a:extLst>
                  <a:ext uri="{FF2B5EF4-FFF2-40B4-BE49-F238E27FC236}">
                    <a16:creationId xmlns:a16="http://schemas.microsoft.com/office/drawing/2014/main" id="{937B2DE2-AD1D-1242-BB4C-D78378FEC961}"/>
                  </a:ext>
                </a:extLst>
              </p:cNvPr>
              <p:cNvSpPr/>
              <p:nvPr/>
            </p:nvSpPr>
            <p:spPr>
              <a:xfrm>
                <a:off x="9310133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7" name="Elipse 26">
                <a:extLst>
                  <a:ext uri="{FF2B5EF4-FFF2-40B4-BE49-F238E27FC236}">
                    <a16:creationId xmlns:a16="http://schemas.microsoft.com/office/drawing/2014/main" id="{4CF77C30-BA76-634E-9A7C-BD042FB4A57C}"/>
                  </a:ext>
                </a:extLst>
              </p:cNvPr>
              <p:cNvSpPr/>
              <p:nvPr/>
            </p:nvSpPr>
            <p:spPr>
              <a:xfrm>
                <a:off x="9598428" y="3331012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33AEE436-CBC6-A947-9D7D-CA318D72A53E}"/>
                  </a:ext>
                </a:extLst>
              </p:cNvPr>
              <p:cNvSpPr/>
              <p:nvPr/>
            </p:nvSpPr>
            <p:spPr>
              <a:xfrm>
                <a:off x="9906771" y="3330619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7FA1A062-28D1-EA4C-9709-A8A80C384F2B}"/>
                  </a:ext>
                </a:extLst>
              </p:cNvPr>
              <p:cNvSpPr/>
              <p:nvPr/>
            </p:nvSpPr>
            <p:spPr>
              <a:xfrm>
                <a:off x="10215114" y="3337185"/>
                <a:ext cx="204764" cy="204764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56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2D63A9B-53B1-8244-AD86-E881D800670E}"/>
              </a:ext>
            </a:extLst>
          </p:cNvPr>
          <p:cNvSpPr/>
          <p:nvPr/>
        </p:nvSpPr>
        <p:spPr>
          <a:xfrm>
            <a:off x="-9560" y="1417"/>
            <a:ext cx="3583172" cy="6687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5A189A-76B3-E342-B648-279E5E1D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0442" y="203145"/>
            <a:ext cx="10740948" cy="6519159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B83D941F-F74F-CF4C-9F61-ED28C7C3B008}"/>
              </a:ext>
            </a:extLst>
          </p:cNvPr>
          <p:cNvSpPr txBox="1"/>
          <p:nvPr/>
        </p:nvSpPr>
        <p:spPr>
          <a:xfrm>
            <a:off x="0" y="6506860"/>
            <a:ext cx="1275643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C53C8A5-A306-F249-865B-43A770F7718F}"/>
              </a:ext>
            </a:extLst>
          </p:cNvPr>
          <p:cNvSpPr/>
          <p:nvPr/>
        </p:nvSpPr>
        <p:spPr>
          <a:xfrm>
            <a:off x="922623" y="2128165"/>
            <a:ext cx="14984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42758"/>
              </a:buClr>
              <a:defRPr/>
            </a:pPr>
            <a:r>
              <a:rPr lang="es-CO" sz="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Garantizar intervenciones pertinentes y de calidad, dirigidas a los niños, niñas, adolescentes y jóvenes fortaleciendo el componente de familia bajo un enfoque diferencial y territorial.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C095B0F-0DF5-CC41-A2B3-488737DAC075}"/>
              </a:ext>
            </a:extLst>
          </p:cNvPr>
          <p:cNvSpPr/>
          <p:nvPr/>
        </p:nvSpPr>
        <p:spPr>
          <a:xfrm>
            <a:off x="2084770" y="849521"/>
            <a:ext cx="14984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42758"/>
              </a:buClr>
              <a:defRPr/>
            </a:pPr>
            <a:r>
              <a:rPr lang="es-CO" sz="9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Asegurar una gestión institucional orientada a resultados a nivel nacional y local, apoyada en el uso de las tecnologías de la información.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832BCD4-4544-8C40-9E80-4898AB5C61BB}"/>
              </a:ext>
            </a:extLst>
          </p:cNvPr>
          <p:cNvSpPr/>
          <p:nvPr/>
        </p:nvSpPr>
        <p:spPr>
          <a:xfrm>
            <a:off x="3659907" y="839493"/>
            <a:ext cx="14984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42758"/>
              </a:buClr>
              <a:defRPr/>
            </a:pPr>
            <a:r>
              <a:rPr lang="es-CO" sz="9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Asegurar una gestión institucional orientada a resultados a nivel nacional y local, apoyada en el uso de las tecnologías de la información.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D622964-A69A-774E-994C-54FF7FC5062C}"/>
              </a:ext>
            </a:extLst>
          </p:cNvPr>
          <p:cNvSpPr/>
          <p:nvPr/>
        </p:nvSpPr>
        <p:spPr>
          <a:xfrm>
            <a:off x="4698390" y="2439931"/>
            <a:ext cx="14984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42758"/>
              </a:buClr>
              <a:defRPr/>
            </a:pPr>
            <a:r>
              <a:rPr lang="es-CO" sz="9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Gestionar recursos financieros adicionales y optimizar su uso para maximizar el impacto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1019C50-4E15-304B-881A-D3D48CBD45FC}"/>
              </a:ext>
            </a:extLst>
          </p:cNvPr>
          <p:cNvSpPr/>
          <p:nvPr/>
        </p:nvSpPr>
        <p:spPr>
          <a:xfrm>
            <a:off x="4929582" y="3784745"/>
            <a:ext cx="1498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42758"/>
              </a:buClr>
              <a:defRPr/>
            </a:pPr>
            <a:r>
              <a:rPr lang="es-CO" sz="9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Liderara la gestión del conocimiento en políticas de niñez y familias consolidando al ICBF como referente en América Latina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B32B6D1B-0862-C54B-8947-493811575DAC}"/>
              </a:ext>
            </a:extLst>
          </p:cNvPr>
          <p:cNvSpPr/>
          <p:nvPr/>
        </p:nvSpPr>
        <p:spPr>
          <a:xfrm>
            <a:off x="6265715" y="5070034"/>
            <a:ext cx="14984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42758"/>
              </a:buClr>
              <a:defRPr/>
            </a:pPr>
            <a:r>
              <a:rPr lang="es-CO" sz="850" b="1" dirty="0">
                <a:solidFill>
                  <a:srgbClr val="242758"/>
                </a:solidFill>
                <a:latin typeface="Century Gothic" panose="020B0502020202020204" pitchFamily="34" charset="0"/>
              </a:rPr>
              <a:t>Fortalecer una cultura organizacional basada en el servicio, la comunicación efectiva, la innovación, el control, la mejora continua y el desarrollo del talento humano.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E07A951-135E-294C-8092-66737B3DC15E}"/>
              </a:ext>
            </a:extLst>
          </p:cNvPr>
          <p:cNvSpPr/>
          <p:nvPr/>
        </p:nvSpPr>
        <p:spPr>
          <a:xfrm>
            <a:off x="8144559" y="5108505"/>
            <a:ext cx="14984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42758"/>
              </a:buClr>
              <a:defRPr/>
            </a:pPr>
            <a:r>
              <a:rPr lang="es-CO" sz="9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Prevenir los impactos ambientales generados por nuestra actividad.</a:t>
            </a:r>
          </a:p>
          <a:p>
            <a:pPr lvl="0">
              <a:buClr>
                <a:srgbClr val="242758"/>
              </a:buClr>
              <a:defRPr/>
            </a:pPr>
            <a:r>
              <a:rPr lang="es-CO" sz="9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Brindar condiciones de seguridad y salud en el ICBF.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81465FCE-FDF1-1D4E-A9F6-8F3CDC033136}"/>
              </a:ext>
            </a:extLst>
          </p:cNvPr>
          <p:cNvSpPr/>
          <p:nvPr/>
        </p:nvSpPr>
        <p:spPr>
          <a:xfrm>
            <a:off x="9196215" y="3646246"/>
            <a:ext cx="14984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42758"/>
              </a:buClr>
              <a:defRPr/>
            </a:pPr>
            <a:r>
              <a:rPr lang="es-CO" sz="900" b="1" dirty="0">
                <a:solidFill>
                  <a:srgbClr val="242758"/>
                </a:solidFill>
                <a:latin typeface="Century Gothic" panose="020B0502020202020204" pitchFamily="34" charset="0"/>
              </a:rPr>
              <a:t>Fortalecer la gestión, seguridad y privacidad de la información y, los entornos donde es tratada, gestionada, administrada y custodiada.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73C08C-BE84-7547-9DEF-7C462EAA20CE}"/>
              </a:ext>
            </a:extLst>
          </p:cNvPr>
          <p:cNvSpPr/>
          <p:nvPr/>
        </p:nvSpPr>
        <p:spPr>
          <a:xfrm>
            <a:off x="6427984" y="416401"/>
            <a:ext cx="5764016" cy="6947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E3CFBF1-6E7D-CC4D-BAF3-F7D6FD543C11}"/>
              </a:ext>
            </a:extLst>
          </p:cNvPr>
          <p:cNvSpPr txBox="1"/>
          <p:nvPr/>
        </p:nvSpPr>
        <p:spPr>
          <a:xfrm>
            <a:off x="6265715" y="262584"/>
            <a:ext cx="5926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s-ES" sz="60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OBJETIVOS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13266429-89E6-9741-A8CE-ED36D7561F9D}"/>
              </a:ext>
            </a:extLst>
          </p:cNvPr>
          <p:cNvSpPr/>
          <p:nvPr/>
        </p:nvSpPr>
        <p:spPr>
          <a:xfrm>
            <a:off x="6721965" y="1117166"/>
            <a:ext cx="55563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ESTRATÉGICOS</a:t>
            </a:r>
            <a:endParaRPr lang="es-CO" sz="6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6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D0C7EA90-35B9-1B4A-8DF6-2D0583DFFFF5}"/>
              </a:ext>
            </a:extLst>
          </p:cNvPr>
          <p:cNvSpPr/>
          <p:nvPr/>
        </p:nvSpPr>
        <p:spPr>
          <a:xfrm>
            <a:off x="-9561" y="1417"/>
            <a:ext cx="2581311" cy="66877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83D941F-F74F-CF4C-9F61-ED28C7C3B008}"/>
              </a:ext>
            </a:extLst>
          </p:cNvPr>
          <p:cNvSpPr txBox="1"/>
          <p:nvPr/>
        </p:nvSpPr>
        <p:spPr>
          <a:xfrm>
            <a:off x="0" y="6506860"/>
            <a:ext cx="1275643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PÚBLICA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C3126B4-794C-B341-B8F7-F848AC6C0F09}"/>
              </a:ext>
            </a:extLst>
          </p:cNvPr>
          <p:cNvSpPr txBox="1"/>
          <p:nvPr/>
        </p:nvSpPr>
        <p:spPr>
          <a:xfrm>
            <a:off x="3600049" y="6172767"/>
            <a:ext cx="748705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419" sz="11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PROCURADURIA: RESULTADO DEL INDICE DE TRANSPARENCIA Y ACCESO A LA INFORMACIÓN- ITA 2020: 100%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DF84D51-C281-DB42-A5A1-548333EE6F84}"/>
              </a:ext>
            </a:extLst>
          </p:cNvPr>
          <p:cNvSpPr/>
          <p:nvPr/>
        </p:nvSpPr>
        <p:spPr>
          <a:xfrm>
            <a:off x="388620" y="496808"/>
            <a:ext cx="7494270" cy="397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C2A0386-62B1-804F-A30F-B057DF2A05B0}"/>
              </a:ext>
            </a:extLst>
          </p:cNvPr>
          <p:cNvSpPr txBox="1"/>
          <p:nvPr/>
        </p:nvSpPr>
        <p:spPr>
          <a:xfrm>
            <a:off x="514350" y="348571"/>
            <a:ext cx="73685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800" b="1" dirty="0">
                <a:solidFill>
                  <a:schemeClr val="bg1"/>
                </a:solidFill>
                <a:latin typeface="Century Gothic" panose="020B0502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MODELO DE TRANSPARENCIA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0F164F2-C9D3-4EEF-8BE1-4FD0D4277DE7}"/>
              </a:ext>
            </a:extLst>
          </p:cNvPr>
          <p:cNvPicPr/>
          <p:nvPr/>
        </p:nvPicPr>
        <p:blipFill rotWithShape="1">
          <a:blip r:embed="rId3"/>
          <a:srcRect l="10862" t="26722" r="31142" b="16601"/>
          <a:stretch/>
        </p:blipFill>
        <p:spPr bwMode="auto">
          <a:xfrm>
            <a:off x="2797278" y="1173916"/>
            <a:ext cx="8160774" cy="47401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403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2D63A9B-53B1-8244-AD86-E881D800670E}"/>
              </a:ext>
            </a:extLst>
          </p:cNvPr>
          <p:cNvSpPr/>
          <p:nvPr/>
        </p:nvSpPr>
        <p:spPr>
          <a:xfrm>
            <a:off x="0" y="0"/>
            <a:ext cx="3583172" cy="66877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63607E0-BCBE-9C4C-92A7-32B2832F1E9B}"/>
              </a:ext>
            </a:extLst>
          </p:cNvPr>
          <p:cNvSpPr/>
          <p:nvPr/>
        </p:nvSpPr>
        <p:spPr>
          <a:xfrm>
            <a:off x="3457451" y="1510506"/>
            <a:ext cx="127591" cy="51886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8" name="Imagen 27" descr="Dibujo animado de un personaje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A3889AD8-E481-1D48-9C45-3AC8A3E898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938" y="410873"/>
            <a:ext cx="6404233" cy="6036254"/>
          </a:xfrm>
          <a:prstGeom prst="rect">
            <a:avLst/>
          </a:prstGeom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C11F65DD-92DB-6647-B60F-7302954E63B9}"/>
              </a:ext>
            </a:extLst>
          </p:cNvPr>
          <p:cNvSpPr/>
          <p:nvPr/>
        </p:nvSpPr>
        <p:spPr>
          <a:xfrm>
            <a:off x="6250745" y="2533866"/>
            <a:ext cx="22182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COMPONENTES DEL PLAN ANTICORRUPCIÓN Y DE ATENCIÓN AL CIUDADANO</a:t>
            </a:r>
            <a:endParaRPr kumimoji="0" lang="es-MX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AD1B0A2-583E-4743-B3F6-B2DCC085EEEC}"/>
              </a:ext>
            </a:extLst>
          </p:cNvPr>
          <p:cNvSpPr/>
          <p:nvPr/>
        </p:nvSpPr>
        <p:spPr>
          <a:xfrm>
            <a:off x="6954310" y="542819"/>
            <a:ext cx="2079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Gestión del riesgo de corrupción – Mapa de riesgos de corrupción.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Dirección de Planeación y Control de Gestión / Subdirección de Mejoramiento Organizacional</a:t>
            </a: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E3BD670F-3620-D945-9542-5E00CF80EA03}"/>
              </a:ext>
            </a:extLst>
          </p:cNvPr>
          <p:cNvSpPr/>
          <p:nvPr/>
        </p:nvSpPr>
        <p:spPr>
          <a:xfrm>
            <a:off x="8981496" y="2049401"/>
            <a:ext cx="13112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2 Racionalización de Trámites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Dirección de Planeación y Control de Gestión / Subdirección de Mejoramiento Organizacional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7E113C70-20B4-A346-AFFF-0E0884008D60}"/>
              </a:ext>
            </a:extLst>
          </p:cNvPr>
          <p:cNvSpPr/>
          <p:nvPr/>
        </p:nvSpPr>
        <p:spPr>
          <a:xfrm>
            <a:off x="8257637" y="4152225"/>
            <a:ext cx="1311282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3 Rendición de cuentas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Dirección de Planeación y Control de Gestión /Subdirección de Monitoreo y Evaluación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613EBB2A-B5E6-6B46-94AD-BB2A36DEB59E}"/>
              </a:ext>
            </a:extLst>
          </p:cNvPr>
          <p:cNvSpPr/>
          <p:nvPr/>
        </p:nvSpPr>
        <p:spPr>
          <a:xfrm>
            <a:off x="5776829" y="4783992"/>
            <a:ext cx="179901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4 Servicio y Atención al Ciudadano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Dirección de Servicios y Atención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F193CFD5-B92D-1340-9442-977FADBF8C46}"/>
              </a:ext>
            </a:extLst>
          </p:cNvPr>
          <p:cNvSpPr/>
          <p:nvPr/>
        </p:nvSpPr>
        <p:spPr>
          <a:xfrm>
            <a:off x="4489128" y="2849620"/>
            <a:ext cx="157680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5 Mecanismos para la Transparencia y el Acceso a la Información Pública.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Dirección de Planeación y Control de Gestión / Subdirección de Mejoramiento Organizacional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46D01D7D-42E3-5D4E-92E8-FEFC43318017}"/>
              </a:ext>
            </a:extLst>
          </p:cNvPr>
          <p:cNvSpPr/>
          <p:nvPr/>
        </p:nvSpPr>
        <p:spPr>
          <a:xfrm>
            <a:off x="5187466" y="1196845"/>
            <a:ext cx="1385568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6 Plan de Participación Ciudadana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Dirección de Servicios y Atención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2E0FBE96-58C1-6D4A-B30F-CA998E5B4629}"/>
              </a:ext>
            </a:extLst>
          </p:cNvPr>
          <p:cNvSpPr/>
          <p:nvPr/>
        </p:nvSpPr>
        <p:spPr>
          <a:xfrm rot="16200000">
            <a:off x="-26059" y="3244334"/>
            <a:ext cx="6481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PLAN ANTICORRUPCIÓN Y DE ATENCIÓN AL CIUDADANO</a:t>
            </a:r>
            <a:endParaRPr lang="es-CO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1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4242</Words>
  <Application>Microsoft Office PowerPoint</Application>
  <PresentationFormat>Panorámica</PresentationFormat>
  <Paragraphs>512</Paragraphs>
  <Slides>54</Slides>
  <Notes>43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54</vt:i4>
      </vt:variant>
    </vt:vector>
  </HeadingPairs>
  <TitlesOfParts>
    <vt:vector size="66" baseType="lpstr">
      <vt:lpstr>Arial</vt:lpstr>
      <vt:lpstr>Arial MT</vt:lpstr>
      <vt:lpstr>Arial Narrow</vt:lpstr>
      <vt:lpstr>Calibri</vt:lpstr>
      <vt:lpstr>Calibri Light</vt:lpstr>
      <vt:lpstr>Century Gothic</vt:lpstr>
      <vt:lpstr>Lato</vt:lpstr>
      <vt:lpstr>Times New Roman</vt:lpstr>
      <vt:lpstr>Wingdings</vt:lpstr>
      <vt:lpstr>Tema de Office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CONCEPTO DE SALUD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es Convivencia escolar </vt:lpstr>
      <vt:lpstr>Presentación de PowerPoint</vt:lpstr>
      <vt:lpstr>Presentación de PowerPoint</vt:lpstr>
      <vt:lpstr>Prevención de la violencia en el entorno educativo… más allá del acoso escolar.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Amparito</dc:creator>
  <cp:lastModifiedBy>Marisol Jaimes Calderon</cp:lastModifiedBy>
  <cp:revision>4</cp:revision>
  <dcterms:modified xsi:type="dcterms:W3CDTF">2021-07-12T15:44:22Z</dcterms:modified>
</cp:coreProperties>
</file>