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1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22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140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970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831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975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604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379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592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398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691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6757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325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22FF8-3716-4112-96DA-4D1B1A51C1AA}" type="datetimeFigureOut">
              <a:rPr lang="es-CO" smtClean="0"/>
              <a:t>7/07/2020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D8A22-E902-416D-8077-E8F3077652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266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n 49">
            <a:extLst>
              <a:ext uri="{FF2B5EF4-FFF2-40B4-BE49-F238E27FC236}">
                <a16:creationId xmlns:a16="http://schemas.microsoft.com/office/drawing/2014/main" id="{112B281E-344A-4EFC-9256-03351F9910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42" t="65877" r="1748" b="841"/>
          <a:stretch>
            <a:fillRect/>
          </a:stretch>
        </p:blipFill>
        <p:spPr>
          <a:xfrm>
            <a:off x="4799167" y="4697313"/>
            <a:ext cx="2267500" cy="2267500"/>
          </a:xfrm>
          <a:custGeom>
            <a:avLst/>
            <a:gdLst>
              <a:gd name="connsiteX0" fmla="*/ 0 w 2160000"/>
              <a:gd name="connsiteY0" fmla="*/ 0 h 2160000"/>
              <a:gd name="connsiteX1" fmla="*/ 534050 w 2160000"/>
              <a:gd name="connsiteY1" fmla="*/ 0 h 2160000"/>
              <a:gd name="connsiteX2" fmla="*/ 542931 w 2160000"/>
              <a:gd name="connsiteY2" fmla="*/ 88100 h 2160000"/>
              <a:gd name="connsiteX3" fmla="*/ 1071960 w 2160000"/>
              <a:gd name="connsiteY3" fmla="*/ 519271 h 2160000"/>
              <a:gd name="connsiteX4" fmla="*/ 1600989 w 2160000"/>
              <a:gd name="connsiteY4" fmla="*/ 88100 h 2160000"/>
              <a:gd name="connsiteX5" fmla="*/ 1609870 w 2160000"/>
              <a:gd name="connsiteY5" fmla="*/ 0 h 2160000"/>
              <a:gd name="connsiteX6" fmla="*/ 2160000 w 2160000"/>
              <a:gd name="connsiteY6" fmla="*/ 0 h 2160000"/>
              <a:gd name="connsiteX7" fmla="*/ 2160000 w 2160000"/>
              <a:gd name="connsiteY7" fmla="*/ 2160000 h 2160000"/>
              <a:gd name="connsiteX8" fmla="*/ 0 w 2160000"/>
              <a:gd name="connsiteY8" fmla="*/ 2160000 h 2160000"/>
              <a:gd name="connsiteX9" fmla="*/ 0 w 2160000"/>
              <a:gd name="connsiteY9" fmla="*/ 1619516 h 2160000"/>
              <a:gd name="connsiteX10" fmla="*/ 104025 w 2160000"/>
              <a:gd name="connsiteY10" fmla="*/ 1609029 h 2160000"/>
              <a:gd name="connsiteX11" fmla="*/ 535196 w 2160000"/>
              <a:gd name="connsiteY11" fmla="*/ 1080000 h 2160000"/>
              <a:gd name="connsiteX12" fmla="*/ 104025 w 2160000"/>
              <a:gd name="connsiteY12" fmla="*/ 550971 h 2160000"/>
              <a:gd name="connsiteX13" fmla="*/ 0 w 2160000"/>
              <a:gd name="connsiteY13" fmla="*/ 540484 h 21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0000" h="2160000">
                <a:moveTo>
                  <a:pt x="0" y="0"/>
                </a:moveTo>
                <a:lnTo>
                  <a:pt x="534050" y="0"/>
                </a:lnTo>
                <a:lnTo>
                  <a:pt x="542931" y="88100"/>
                </a:lnTo>
                <a:cubicBezTo>
                  <a:pt x="593284" y="334169"/>
                  <a:pt x="811005" y="519271"/>
                  <a:pt x="1071960" y="519271"/>
                </a:cubicBezTo>
                <a:cubicBezTo>
                  <a:pt x="1332915" y="519271"/>
                  <a:pt x="1550636" y="334169"/>
                  <a:pt x="1600989" y="88100"/>
                </a:cubicBezTo>
                <a:lnTo>
                  <a:pt x="1609870" y="0"/>
                </a:lnTo>
                <a:lnTo>
                  <a:pt x="2160000" y="0"/>
                </a:lnTo>
                <a:lnTo>
                  <a:pt x="2160000" y="2160000"/>
                </a:lnTo>
                <a:lnTo>
                  <a:pt x="0" y="2160000"/>
                </a:lnTo>
                <a:lnTo>
                  <a:pt x="0" y="1619516"/>
                </a:lnTo>
                <a:lnTo>
                  <a:pt x="104025" y="1609029"/>
                </a:lnTo>
                <a:cubicBezTo>
                  <a:pt x="350094" y="1558676"/>
                  <a:pt x="535196" y="1340955"/>
                  <a:pt x="535196" y="1080000"/>
                </a:cubicBezTo>
                <a:cubicBezTo>
                  <a:pt x="535196" y="819045"/>
                  <a:pt x="350094" y="601324"/>
                  <a:pt x="104025" y="550971"/>
                </a:cubicBezTo>
                <a:lnTo>
                  <a:pt x="0" y="540484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46" name="Imagen 45">
            <a:extLst>
              <a:ext uri="{FF2B5EF4-FFF2-40B4-BE49-F238E27FC236}">
                <a16:creationId xmlns:a16="http://schemas.microsoft.com/office/drawing/2014/main" id="{ED83F6D2-A3D6-4539-A451-6CC788861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8" t="57851" r="24935" b="472"/>
          <a:stretch>
            <a:fillRect/>
          </a:stretch>
        </p:blipFill>
        <p:spPr>
          <a:xfrm>
            <a:off x="1911550" y="4170782"/>
            <a:ext cx="3455837" cy="2839418"/>
          </a:xfrm>
          <a:custGeom>
            <a:avLst/>
            <a:gdLst>
              <a:gd name="connsiteX0" fmla="*/ 1651270 w 3291999"/>
              <a:gd name="connsiteY0" fmla="*/ 0 h 2704804"/>
              <a:gd name="connsiteX1" fmla="*/ 2191270 w 3291999"/>
              <a:gd name="connsiteY1" fmla="*/ 540000 h 2704804"/>
              <a:gd name="connsiteX2" fmla="*/ 2190786 w 3291999"/>
              <a:gd name="connsiteY2" fmla="*/ 544804 h 2704804"/>
              <a:gd name="connsiteX3" fmla="*/ 2731270 w 3291999"/>
              <a:gd name="connsiteY3" fmla="*/ 544804 h 2704804"/>
              <a:gd name="connsiteX4" fmla="*/ 2731270 w 3291999"/>
              <a:gd name="connsiteY4" fmla="*/ 1078854 h 2704804"/>
              <a:gd name="connsiteX5" fmla="*/ 2751999 w 3291999"/>
              <a:gd name="connsiteY5" fmla="*/ 1076764 h 2704804"/>
              <a:gd name="connsiteX6" fmla="*/ 3291999 w 3291999"/>
              <a:gd name="connsiteY6" fmla="*/ 1616764 h 2704804"/>
              <a:gd name="connsiteX7" fmla="*/ 2751999 w 3291999"/>
              <a:gd name="connsiteY7" fmla="*/ 2156764 h 2704804"/>
              <a:gd name="connsiteX8" fmla="*/ 2731270 w 3291999"/>
              <a:gd name="connsiteY8" fmla="*/ 2154674 h 2704804"/>
              <a:gd name="connsiteX9" fmla="*/ 2731270 w 3291999"/>
              <a:gd name="connsiteY9" fmla="*/ 2704804 h 2704804"/>
              <a:gd name="connsiteX10" fmla="*/ 571270 w 3291999"/>
              <a:gd name="connsiteY10" fmla="*/ 2704804 h 2704804"/>
              <a:gd name="connsiteX11" fmla="*/ 571270 w 3291999"/>
              <a:gd name="connsiteY11" fmla="*/ 2186548 h 2704804"/>
              <a:gd name="connsiteX12" fmla="*/ 540000 w 3291999"/>
              <a:gd name="connsiteY12" fmla="*/ 2189700 h 2704804"/>
              <a:gd name="connsiteX13" fmla="*/ 0 w 3291999"/>
              <a:gd name="connsiteY13" fmla="*/ 1649700 h 2704804"/>
              <a:gd name="connsiteX14" fmla="*/ 540000 w 3291999"/>
              <a:gd name="connsiteY14" fmla="*/ 1109700 h 2704804"/>
              <a:gd name="connsiteX15" fmla="*/ 571270 w 3291999"/>
              <a:gd name="connsiteY15" fmla="*/ 1112852 h 2704804"/>
              <a:gd name="connsiteX16" fmla="*/ 571270 w 3291999"/>
              <a:gd name="connsiteY16" fmla="*/ 544804 h 2704804"/>
              <a:gd name="connsiteX17" fmla="*/ 1111754 w 3291999"/>
              <a:gd name="connsiteY17" fmla="*/ 544804 h 2704804"/>
              <a:gd name="connsiteX18" fmla="*/ 1111270 w 3291999"/>
              <a:gd name="connsiteY18" fmla="*/ 540000 h 2704804"/>
              <a:gd name="connsiteX19" fmla="*/ 1651270 w 3291999"/>
              <a:gd name="connsiteY19" fmla="*/ 0 h 2704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91999" h="2704804">
                <a:moveTo>
                  <a:pt x="1651270" y="0"/>
                </a:moveTo>
                <a:cubicBezTo>
                  <a:pt x="1949504" y="0"/>
                  <a:pt x="2191270" y="241766"/>
                  <a:pt x="2191270" y="540000"/>
                </a:cubicBezTo>
                <a:lnTo>
                  <a:pt x="2190786" y="544804"/>
                </a:lnTo>
                <a:lnTo>
                  <a:pt x="2731270" y="544804"/>
                </a:lnTo>
                <a:lnTo>
                  <a:pt x="2731270" y="1078854"/>
                </a:lnTo>
                <a:lnTo>
                  <a:pt x="2751999" y="1076764"/>
                </a:lnTo>
                <a:cubicBezTo>
                  <a:pt x="3050233" y="1076764"/>
                  <a:pt x="3291999" y="1318530"/>
                  <a:pt x="3291999" y="1616764"/>
                </a:cubicBezTo>
                <a:cubicBezTo>
                  <a:pt x="3291999" y="1914998"/>
                  <a:pt x="3050233" y="2156764"/>
                  <a:pt x="2751999" y="2156764"/>
                </a:cubicBezTo>
                <a:lnTo>
                  <a:pt x="2731270" y="2154674"/>
                </a:lnTo>
                <a:lnTo>
                  <a:pt x="2731270" y="2704804"/>
                </a:lnTo>
                <a:lnTo>
                  <a:pt x="571270" y="2704804"/>
                </a:lnTo>
                <a:lnTo>
                  <a:pt x="571270" y="2186548"/>
                </a:lnTo>
                <a:lnTo>
                  <a:pt x="540000" y="2189700"/>
                </a:lnTo>
                <a:cubicBezTo>
                  <a:pt x="241766" y="2189700"/>
                  <a:pt x="0" y="1947934"/>
                  <a:pt x="0" y="1649700"/>
                </a:cubicBezTo>
                <a:cubicBezTo>
                  <a:pt x="0" y="1351466"/>
                  <a:pt x="241766" y="1109700"/>
                  <a:pt x="540000" y="1109700"/>
                </a:cubicBezTo>
                <a:lnTo>
                  <a:pt x="571270" y="1112852"/>
                </a:lnTo>
                <a:lnTo>
                  <a:pt x="571270" y="544804"/>
                </a:lnTo>
                <a:lnTo>
                  <a:pt x="1111754" y="544804"/>
                </a:lnTo>
                <a:lnTo>
                  <a:pt x="1111270" y="540000"/>
                </a:lnTo>
                <a:cubicBezTo>
                  <a:pt x="1111270" y="241766"/>
                  <a:pt x="1353036" y="0"/>
                  <a:pt x="1651270" y="0"/>
                </a:cubicBez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44" name="Imagen 43">
            <a:extLst>
              <a:ext uri="{FF2B5EF4-FFF2-40B4-BE49-F238E27FC236}">
                <a16:creationId xmlns:a16="http://schemas.microsoft.com/office/drawing/2014/main" id="{C3645C4A-0678-46B7-97EB-FDF8DDA43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" t="66156" r="66827" b="562"/>
          <a:stretch>
            <a:fillRect/>
          </a:stretch>
        </p:blipFill>
        <p:spPr>
          <a:xfrm>
            <a:off x="212764" y="4766530"/>
            <a:ext cx="2267500" cy="2267500"/>
          </a:xfrm>
          <a:custGeom>
            <a:avLst/>
            <a:gdLst>
              <a:gd name="connsiteX0" fmla="*/ 0 w 2160000"/>
              <a:gd name="connsiteY0" fmla="*/ 0 h 2160000"/>
              <a:gd name="connsiteX1" fmla="*/ 518256 w 2160000"/>
              <a:gd name="connsiteY1" fmla="*/ 0 h 2160000"/>
              <a:gd name="connsiteX2" fmla="*/ 526075 w 2160000"/>
              <a:gd name="connsiteY2" fmla="*/ 77559 h 2160000"/>
              <a:gd name="connsiteX3" fmla="*/ 1055104 w 2160000"/>
              <a:gd name="connsiteY3" fmla="*/ 508730 h 2160000"/>
              <a:gd name="connsiteX4" fmla="*/ 1584133 w 2160000"/>
              <a:gd name="connsiteY4" fmla="*/ 77559 h 2160000"/>
              <a:gd name="connsiteX5" fmla="*/ 1591952 w 2160000"/>
              <a:gd name="connsiteY5" fmla="*/ 0 h 2160000"/>
              <a:gd name="connsiteX6" fmla="*/ 2160000 w 2160000"/>
              <a:gd name="connsiteY6" fmla="*/ 0 h 2160000"/>
              <a:gd name="connsiteX7" fmla="*/ 2160000 w 2160000"/>
              <a:gd name="connsiteY7" fmla="*/ 540484 h 2160000"/>
              <a:gd name="connsiteX8" fmla="*/ 2055975 w 2160000"/>
              <a:gd name="connsiteY8" fmla="*/ 550971 h 2160000"/>
              <a:gd name="connsiteX9" fmla="*/ 1624804 w 2160000"/>
              <a:gd name="connsiteY9" fmla="*/ 1080000 h 2160000"/>
              <a:gd name="connsiteX10" fmla="*/ 2055975 w 2160000"/>
              <a:gd name="connsiteY10" fmla="*/ 1609029 h 2160000"/>
              <a:gd name="connsiteX11" fmla="*/ 2160000 w 2160000"/>
              <a:gd name="connsiteY11" fmla="*/ 1619516 h 2160000"/>
              <a:gd name="connsiteX12" fmla="*/ 2160000 w 2160000"/>
              <a:gd name="connsiteY12" fmla="*/ 2160000 h 2160000"/>
              <a:gd name="connsiteX13" fmla="*/ 0 w 2160000"/>
              <a:gd name="connsiteY13" fmla="*/ 2160000 h 21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0000" h="2160000">
                <a:moveTo>
                  <a:pt x="0" y="0"/>
                </a:moveTo>
                <a:lnTo>
                  <a:pt x="518256" y="0"/>
                </a:lnTo>
                <a:lnTo>
                  <a:pt x="526075" y="77559"/>
                </a:lnTo>
                <a:cubicBezTo>
                  <a:pt x="576428" y="323628"/>
                  <a:pt x="794149" y="508730"/>
                  <a:pt x="1055104" y="508730"/>
                </a:cubicBezTo>
                <a:cubicBezTo>
                  <a:pt x="1316059" y="508730"/>
                  <a:pt x="1533780" y="323628"/>
                  <a:pt x="1584133" y="77559"/>
                </a:cubicBezTo>
                <a:lnTo>
                  <a:pt x="1591952" y="0"/>
                </a:lnTo>
                <a:lnTo>
                  <a:pt x="2160000" y="0"/>
                </a:lnTo>
                <a:lnTo>
                  <a:pt x="2160000" y="540484"/>
                </a:lnTo>
                <a:lnTo>
                  <a:pt x="2055975" y="550971"/>
                </a:lnTo>
                <a:cubicBezTo>
                  <a:pt x="1809906" y="601324"/>
                  <a:pt x="1624804" y="819045"/>
                  <a:pt x="1624804" y="1080000"/>
                </a:cubicBezTo>
                <a:cubicBezTo>
                  <a:pt x="1624804" y="1340955"/>
                  <a:pt x="1809906" y="1558676"/>
                  <a:pt x="2055975" y="1609029"/>
                </a:cubicBezTo>
                <a:lnTo>
                  <a:pt x="2160000" y="1619516"/>
                </a:lnTo>
                <a:lnTo>
                  <a:pt x="2160000" y="2160000"/>
                </a:lnTo>
                <a:lnTo>
                  <a:pt x="0" y="216000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43" name="Imagen 42">
            <a:extLst>
              <a:ext uri="{FF2B5EF4-FFF2-40B4-BE49-F238E27FC236}">
                <a16:creationId xmlns:a16="http://schemas.microsoft.com/office/drawing/2014/main" id="{D3060CA7-F372-4B62-BDED-A20C0D4E73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84" t="24344" r="1505" b="24931"/>
          <a:stretch>
            <a:fillRect/>
          </a:stretch>
        </p:blipFill>
        <p:spPr>
          <a:xfrm>
            <a:off x="4197726" y="1809598"/>
            <a:ext cx="2839418" cy="3455837"/>
          </a:xfrm>
          <a:custGeom>
            <a:avLst/>
            <a:gdLst>
              <a:gd name="connsiteX0" fmla="*/ 1616764 w 2704804"/>
              <a:gd name="connsiteY0" fmla="*/ 0 h 3291999"/>
              <a:gd name="connsiteX1" fmla="*/ 2156764 w 2704804"/>
              <a:gd name="connsiteY1" fmla="*/ 540000 h 3291999"/>
              <a:gd name="connsiteX2" fmla="*/ 2154674 w 2704804"/>
              <a:gd name="connsiteY2" fmla="*/ 560729 h 3291999"/>
              <a:gd name="connsiteX3" fmla="*/ 2704804 w 2704804"/>
              <a:gd name="connsiteY3" fmla="*/ 560729 h 3291999"/>
              <a:gd name="connsiteX4" fmla="*/ 2704804 w 2704804"/>
              <a:gd name="connsiteY4" fmla="*/ 2720729 h 3291999"/>
              <a:gd name="connsiteX5" fmla="*/ 2186548 w 2704804"/>
              <a:gd name="connsiteY5" fmla="*/ 2720729 h 3291999"/>
              <a:gd name="connsiteX6" fmla="*/ 2189700 w 2704804"/>
              <a:gd name="connsiteY6" fmla="*/ 2751999 h 3291999"/>
              <a:gd name="connsiteX7" fmla="*/ 1649700 w 2704804"/>
              <a:gd name="connsiteY7" fmla="*/ 3291999 h 3291999"/>
              <a:gd name="connsiteX8" fmla="*/ 1109700 w 2704804"/>
              <a:gd name="connsiteY8" fmla="*/ 2751999 h 3291999"/>
              <a:gd name="connsiteX9" fmla="*/ 1112852 w 2704804"/>
              <a:gd name="connsiteY9" fmla="*/ 2720729 h 3291999"/>
              <a:gd name="connsiteX10" fmla="*/ 544804 w 2704804"/>
              <a:gd name="connsiteY10" fmla="*/ 2720729 h 3291999"/>
              <a:gd name="connsiteX11" fmla="*/ 544804 w 2704804"/>
              <a:gd name="connsiteY11" fmla="*/ 2180245 h 3291999"/>
              <a:gd name="connsiteX12" fmla="*/ 540000 w 2704804"/>
              <a:gd name="connsiteY12" fmla="*/ 2180729 h 3291999"/>
              <a:gd name="connsiteX13" fmla="*/ 0 w 2704804"/>
              <a:gd name="connsiteY13" fmla="*/ 1640729 h 3291999"/>
              <a:gd name="connsiteX14" fmla="*/ 540000 w 2704804"/>
              <a:gd name="connsiteY14" fmla="*/ 1100729 h 3291999"/>
              <a:gd name="connsiteX15" fmla="*/ 544804 w 2704804"/>
              <a:gd name="connsiteY15" fmla="*/ 1101213 h 3291999"/>
              <a:gd name="connsiteX16" fmla="*/ 544804 w 2704804"/>
              <a:gd name="connsiteY16" fmla="*/ 560729 h 3291999"/>
              <a:gd name="connsiteX17" fmla="*/ 1078854 w 2704804"/>
              <a:gd name="connsiteY17" fmla="*/ 560729 h 3291999"/>
              <a:gd name="connsiteX18" fmla="*/ 1076764 w 2704804"/>
              <a:gd name="connsiteY18" fmla="*/ 540000 h 3291999"/>
              <a:gd name="connsiteX19" fmla="*/ 1616764 w 2704804"/>
              <a:gd name="connsiteY19" fmla="*/ 0 h 32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704804" h="3291999">
                <a:moveTo>
                  <a:pt x="1616764" y="0"/>
                </a:moveTo>
                <a:cubicBezTo>
                  <a:pt x="1914998" y="0"/>
                  <a:pt x="2156764" y="241766"/>
                  <a:pt x="2156764" y="540000"/>
                </a:cubicBezTo>
                <a:lnTo>
                  <a:pt x="2154674" y="560729"/>
                </a:lnTo>
                <a:lnTo>
                  <a:pt x="2704804" y="560729"/>
                </a:lnTo>
                <a:lnTo>
                  <a:pt x="2704804" y="2720729"/>
                </a:lnTo>
                <a:lnTo>
                  <a:pt x="2186548" y="2720729"/>
                </a:lnTo>
                <a:lnTo>
                  <a:pt x="2189700" y="2751999"/>
                </a:lnTo>
                <a:cubicBezTo>
                  <a:pt x="2189700" y="3050233"/>
                  <a:pt x="1947934" y="3291999"/>
                  <a:pt x="1649700" y="3291999"/>
                </a:cubicBezTo>
                <a:cubicBezTo>
                  <a:pt x="1351466" y="3291999"/>
                  <a:pt x="1109700" y="3050233"/>
                  <a:pt x="1109700" y="2751999"/>
                </a:cubicBezTo>
                <a:lnTo>
                  <a:pt x="1112852" y="2720729"/>
                </a:lnTo>
                <a:lnTo>
                  <a:pt x="544804" y="2720729"/>
                </a:lnTo>
                <a:lnTo>
                  <a:pt x="544804" y="2180245"/>
                </a:lnTo>
                <a:lnTo>
                  <a:pt x="540000" y="2180729"/>
                </a:lnTo>
                <a:cubicBezTo>
                  <a:pt x="241766" y="2180729"/>
                  <a:pt x="0" y="1938963"/>
                  <a:pt x="0" y="1640729"/>
                </a:cubicBezTo>
                <a:cubicBezTo>
                  <a:pt x="0" y="1342495"/>
                  <a:pt x="241766" y="1100729"/>
                  <a:pt x="540000" y="1100729"/>
                </a:cubicBezTo>
                <a:lnTo>
                  <a:pt x="544804" y="1101213"/>
                </a:lnTo>
                <a:lnTo>
                  <a:pt x="544804" y="560729"/>
                </a:lnTo>
                <a:lnTo>
                  <a:pt x="1078854" y="560729"/>
                </a:lnTo>
                <a:lnTo>
                  <a:pt x="1076764" y="540000"/>
                </a:lnTo>
                <a:cubicBezTo>
                  <a:pt x="1076764" y="241766"/>
                  <a:pt x="1318530" y="0"/>
                  <a:pt x="1616764" y="0"/>
                </a:cubicBez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5BCBDC4E-B6C8-43D4-B8AC-FE48AB8DE0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07" t="32918" r="34483" b="33800"/>
          <a:stretch>
            <a:fillRect/>
          </a:stretch>
        </p:blipFill>
        <p:spPr>
          <a:xfrm>
            <a:off x="2480264" y="2450137"/>
            <a:ext cx="2267500" cy="2267500"/>
          </a:xfrm>
          <a:custGeom>
            <a:avLst/>
            <a:gdLst>
              <a:gd name="connsiteX0" fmla="*/ 0 w 2160000"/>
              <a:gd name="connsiteY0" fmla="*/ 0 h 2160000"/>
              <a:gd name="connsiteX1" fmla="*/ 518256 w 2160000"/>
              <a:gd name="connsiteY1" fmla="*/ 0 h 2160000"/>
              <a:gd name="connsiteX2" fmla="*/ 526075 w 2160000"/>
              <a:gd name="connsiteY2" fmla="*/ 77559 h 2160000"/>
              <a:gd name="connsiteX3" fmla="*/ 1055104 w 2160000"/>
              <a:gd name="connsiteY3" fmla="*/ 508730 h 2160000"/>
              <a:gd name="connsiteX4" fmla="*/ 1584133 w 2160000"/>
              <a:gd name="connsiteY4" fmla="*/ 77559 h 2160000"/>
              <a:gd name="connsiteX5" fmla="*/ 1591952 w 2160000"/>
              <a:gd name="connsiteY5" fmla="*/ 0 h 2160000"/>
              <a:gd name="connsiteX6" fmla="*/ 2160000 w 2160000"/>
              <a:gd name="connsiteY6" fmla="*/ 0 h 2160000"/>
              <a:gd name="connsiteX7" fmla="*/ 2160000 w 2160000"/>
              <a:gd name="connsiteY7" fmla="*/ 540484 h 2160000"/>
              <a:gd name="connsiteX8" fmla="*/ 2055975 w 2160000"/>
              <a:gd name="connsiteY8" fmla="*/ 550971 h 2160000"/>
              <a:gd name="connsiteX9" fmla="*/ 1624804 w 2160000"/>
              <a:gd name="connsiteY9" fmla="*/ 1080000 h 2160000"/>
              <a:gd name="connsiteX10" fmla="*/ 2055975 w 2160000"/>
              <a:gd name="connsiteY10" fmla="*/ 1609029 h 2160000"/>
              <a:gd name="connsiteX11" fmla="*/ 2160000 w 2160000"/>
              <a:gd name="connsiteY11" fmla="*/ 1619516 h 2160000"/>
              <a:gd name="connsiteX12" fmla="*/ 2160000 w 2160000"/>
              <a:gd name="connsiteY12" fmla="*/ 2160000 h 2160000"/>
              <a:gd name="connsiteX13" fmla="*/ 1625950 w 2160000"/>
              <a:gd name="connsiteY13" fmla="*/ 2160000 h 2160000"/>
              <a:gd name="connsiteX14" fmla="*/ 1617069 w 2160000"/>
              <a:gd name="connsiteY14" fmla="*/ 2071900 h 2160000"/>
              <a:gd name="connsiteX15" fmla="*/ 1088040 w 2160000"/>
              <a:gd name="connsiteY15" fmla="*/ 1640729 h 2160000"/>
              <a:gd name="connsiteX16" fmla="*/ 559011 w 2160000"/>
              <a:gd name="connsiteY16" fmla="*/ 2071900 h 2160000"/>
              <a:gd name="connsiteX17" fmla="*/ 550130 w 2160000"/>
              <a:gd name="connsiteY17" fmla="*/ 2160000 h 2160000"/>
              <a:gd name="connsiteX18" fmla="*/ 0 w 2160000"/>
              <a:gd name="connsiteY18" fmla="*/ 2160000 h 2160000"/>
              <a:gd name="connsiteX19" fmla="*/ 0 w 2160000"/>
              <a:gd name="connsiteY19" fmla="*/ 1619216 h 2160000"/>
              <a:gd name="connsiteX20" fmla="*/ 101055 w 2160000"/>
              <a:gd name="connsiteY20" fmla="*/ 1609029 h 2160000"/>
              <a:gd name="connsiteX21" fmla="*/ 532226 w 2160000"/>
              <a:gd name="connsiteY21" fmla="*/ 1080000 h 2160000"/>
              <a:gd name="connsiteX22" fmla="*/ 101055 w 2160000"/>
              <a:gd name="connsiteY22" fmla="*/ 550971 h 2160000"/>
              <a:gd name="connsiteX23" fmla="*/ 0 w 2160000"/>
              <a:gd name="connsiteY23" fmla="*/ 540784 h 21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60000" h="2160000">
                <a:moveTo>
                  <a:pt x="0" y="0"/>
                </a:moveTo>
                <a:lnTo>
                  <a:pt x="518256" y="0"/>
                </a:lnTo>
                <a:lnTo>
                  <a:pt x="526075" y="77559"/>
                </a:lnTo>
                <a:cubicBezTo>
                  <a:pt x="576428" y="323628"/>
                  <a:pt x="794149" y="508730"/>
                  <a:pt x="1055104" y="508730"/>
                </a:cubicBezTo>
                <a:cubicBezTo>
                  <a:pt x="1316059" y="508730"/>
                  <a:pt x="1533780" y="323628"/>
                  <a:pt x="1584133" y="77559"/>
                </a:cubicBezTo>
                <a:lnTo>
                  <a:pt x="1591952" y="0"/>
                </a:lnTo>
                <a:lnTo>
                  <a:pt x="2160000" y="0"/>
                </a:lnTo>
                <a:lnTo>
                  <a:pt x="2160000" y="540484"/>
                </a:lnTo>
                <a:lnTo>
                  <a:pt x="2055975" y="550971"/>
                </a:lnTo>
                <a:cubicBezTo>
                  <a:pt x="1809906" y="601324"/>
                  <a:pt x="1624804" y="819045"/>
                  <a:pt x="1624804" y="1080000"/>
                </a:cubicBezTo>
                <a:cubicBezTo>
                  <a:pt x="1624804" y="1340955"/>
                  <a:pt x="1809906" y="1558676"/>
                  <a:pt x="2055975" y="1609029"/>
                </a:cubicBezTo>
                <a:lnTo>
                  <a:pt x="2160000" y="1619516"/>
                </a:lnTo>
                <a:lnTo>
                  <a:pt x="2160000" y="2160000"/>
                </a:lnTo>
                <a:lnTo>
                  <a:pt x="1625950" y="2160000"/>
                </a:lnTo>
                <a:lnTo>
                  <a:pt x="1617069" y="2071900"/>
                </a:lnTo>
                <a:cubicBezTo>
                  <a:pt x="1566716" y="1825831"/>
                  <a:pt x="1348995" y="1640729"/>
                  <a:pt x="1088040" y="1640729"/>
                </a:cubicBezTo>
                <a:cubicBezTo>
                  <a:pt x="827085" y="1640729"/>
                  <a:pt x="609364" y="1825831"/>
                  <a:pt x="559011" y="2071900"/>
                </a:cubicBezTo>
                <a:lnTo>
                  <a:pt x="550130" y="2160000"/>
                </a:lnTo>
                <a:lnTo>
                  <a:pt x="0" y="2160000"/>
                </a:lnTo>
                <a:lnTo>
                  <a:pt x="0" y="1619216"/>
                </a:lnTo>
                <a:lnTo>
                  <a:pt x="101055" y="1609029"/>
                </a:lnTo>
                <a:cubicBezTo>
                  <a:pt x="347124" y="1558676"/>
                  <a:pt x="532226" y="1340955"/>
                  <a:pt x="532226" y="1080000"/>
                </a:cubicBezTo>
                <a:cubicBezTo>
                  <a:pt x="532226" y="819045"/>
                  <a:pt x="347124" y="601324"/>
                  <a:pt x="101055" y="550971"/>
                </a:cubicBezTo>
                <a:lnTo>
                  <a:pt x="0" y="540784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41" name="Imagen 40">
            <a:extLst>
              <a:ext uri="{FF2B5EF4-FFF2-40B4-BE49-F238E27FC236}">
                <a16:creationId xmlns:a16="http://schemas.microsoft.com/office/drawing/2014/main" id="{8A40B2FD-093E-4003-8283-A0C469DFEE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41" r="58993" b="24334"/>
          <a:stretch>
            <a:fillRect/>
          </a:stretch>
        </p:blipFill>
        <p:spPr>
          <a:xfrm>
            <a:off x="188876" y="1869989"/>
            <a:ext cx="2825411" cy="3455837"/>
          </a:xfrm>
          <a:custGeom>
            <a:avLst/>
            <a:gdLst>
              <a:gd name="connsiteX0" fmla="*/ 1041761 w 2691461"/>
              <a:gd name="connsiteY0" fmla="*/ 0 h 3291999"/>
              <a:gd name="connsiteX1" fmla="*/ 1581761 w 2691461"/>
              <a:gd name="connsiteY1" fmla="*/ 540000 h 3291999"/>
              <a:gd name="connsiteX2" fmla="*/ 1578609 w 2691461"/>
              <a:gd name="connsiteY2" fmla="*/ 571270 h 3291999"/>
              <a:gd name="connsiteX3" fmla="*/ 2146657 w 2691461"/>
              <a:gd name="connsiteY3" fmla="*/ 571270 h 3291999"/>
              <a:gd name="connsiteX4" fmla="*/ 2146657 w 2691461"/>
              <a:gd name="connsiteY4" fmla="*/ 1111754 h 3291999"/>
              <a:gd name="connsiteX5" fmla="*/ 2151461 w 2691461"/>
              <a:gd name="connsiteY5" fmla="*/ 1111270 h 3291999"/>
              <a:gd name="connsiteX6" fmla="*/ 2691461 w 2691461"/>
              <a:gd name="connsiteY6" fmla="*/ 1651270 h 3291999"/>
              <a:gd name="connsiteX7" fmla="*/ 2151461 w 2691461"/>
              <a:gd name="connsiteY7" fmla="*/ 2191270 h 3291999"/>
              <a:gd name="connsiteX8" fmla="*/ 2146657 w 2691461"/>
              <a:gd name="connsiteY8" fmla="*/ 2190786 h 3291999"/>
              <a:gd name="connsiteX9" fmla="*/ 2146657 w 2691461"/>
              <a:gd name="connsiteY9" fmla="*/ 2731270 h 3291999"/>
              <a:gd name="connsiteX10" fmla="*/ 1612607 w 2691461"/>
              <a:gd name="connsiteY10" fmla="*/ 2731270 h 3291999"/>
              <a:gd name="connsiteX11" fmla="*/ 1614697 w 2691461"/>
              <a:gd name="connsiteY11" fmla="*/ 2751999 h 3291999"/>
              <a:gd name="connsiteX12" fmla="*/ 1074697 w 2691461"/>
              <a:gd name="connsiteY12" fmla="*/ 3291999 h 3291999"/>
              <a:gd name="connsiteX13" fmla="*/ 534697 w 2691461"/>
              <a:gd name="connsiteY13" fmla="*/ 2751999 h 3291999"/>
              <a:gd name="connsiteX14" fmla="*/ 536787 w 2691461"/>
              <a:gd name="connsiteY14" fmla="*/ 2731270 h 3291999"/>
              <a:gd name="connsiteX15" fmla="*/ 0 w 2691461"/>
              <a:gd name="connsiteY15" fmla="*/ 2731270 h 3291999"/>
              <a:gd name="connsiteX16" fmla="*/ 0 w 2691461"/>
              <a:gd name="connsiteY16" fmla="*/ 571270 h 3291999"/>
              <a:gd name="connsiteX17" fmla="*/ 504913 w 2691461"/>
              <a:gd name="connsiteY17" fmla="*/ 571270 h 3291999"/>
              <a:gd name="connsiteX18" fmla="*/ 501761 w 2691461"/>
              <a:gd name="connsiteY18" fmla="*/ 540000 h 3291999"/>
              <a:gd name="connsiteX19" fmla="*/ 1041761 w 2691461"/>
              <a:gd name="connsiteY19" fmla="*/ 0 h 32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91461" h="3291999">
                <a:moveTo>
                  <a:pt x="1041761" y="0"/>
                </a:moveTo>
                <a:cubicBezTo>
                  <a:pt x="1339995" y="0"/>
                  <a:pt x="1581761" y="241766"/>
                  <a:pt x="1581761" y="540000"/>
                </a:cubicBezTo>
                <a:lnTo>
                  <a:pt x="1578609" y="571270"/>
                </a:lnTo>
                <a:lnTo>
                  <a:pt x="2146657" y="571270"/>
                </a:lnTo>
                <a:lnTo>
                  <a:pt x="2146657" y="1111754"/>
                </a:lnTo>
                <a:lnTo>
                  <a:pt x="2151461" y="1111270"/>
                </a:lnTo>
                <a:cubicBezTo>
                  <a:pt x="2449695" y="1111270"/>
                  <a:pt x="2691461" y="1353036"/>
                  <a:pt x="2691461" y="1651270"/>
                </a:cubicBezTo>
                <a:cubicBezTo>
                  <a:pt x="2691461" y="1949504"/>
                  <a:pt x="2449695" y="2191270"/>
                  <a:pt x="2151461" y="2191270"/>
                </a:cubicBezTo>
                <a:lnTo>
                  <a:pt x="2146657" y="2190786"/>
                </a:lnTo>
                <a:lnTo>
                  <a:pt x="2146657" y="2731270"/>
                </a:lnTo>
                <a:lnTo>
                  <a:pt x="1612607" y="2731270"/>
                </a:lnTo>
                <a:lnTo>
                  <a:pt x="1614697" y="2751999"/>
                </a:lnTo>
                <a:cubicBezTo>
                  <a:pt x="1614697" y="3050233"/>
                  <a:pt x="1372931" y="3291999"/>
                  <a:pt x="1074697" y="3291999"/>
                </a:cubicBezTo>
                <a:cubicBezTo>
                  <a:pt x="776463" y="3291999"/>
                  <a:pt x="534697" y="3050233"/>
                  <a:pt x="534697" y="2751999"/>
                </a:cubicBezTo>
                <a:lnTo>
                  <a:pt x="536787" y="2731270"/>
                </a:lnTo>
                <a:lnTo>
                  <a:pt x="0" y="2731270"/>
                </a:lnTo>
                <a:lnTo>
                  <a:pt x="0" y="571270"/>
                </a:lnTo>
                <a:lnTo>
                  <a:pt x="504913" y="571270"/>
                </a:lnTo>
                <a:lnTo>
                  <a:pt x="501761" y="540000"/>
                </a:lnTo>
                <a:cubicBezTo>
                  <a:pt x="501761" y="241766"/>
                  <a:pt x="743527" y="0"/>
                  <a:pt x="1041761" y="0"/>
                </a:cubicBez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40" name="Imagen 39">
            <a:extLst>
              <a:ext uri="{FF2B5EF4-FFF2-40B4-BE49-F238E27FC236}">
                <a16:creationId xmlns:a16="http://schemas.microsoft.com/office/drawing/2014/main" id="{D18ED8DE-584D-4CA6-9B38-193AE6E87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30" r="1260" b="67020"/>
          <a:stretch>
            <a:fillRect/>
          </a:stretch>
        </p:blipFill>
        <p:spPr>
          <a:xfrm>
            <a:off x="4733052" y="179021"/>
            <a:ext cx="2267500" cy="2246898"/>
          </a:xfrm>
          <a:custGeom>
            <a:avLst/>
            <a:gdLst>
              <a:gd name="connsiteX0" fmla="*/ 0 w 2160000"/>
              <a:gd name="connsiteY0" fmla="*/ 0 h 2140375"/>
              <a:gd name="connsiteX1" fmla="*/ 2160000 w 2160000"/>
              <a:gd name="connsiteY1" fmla="*/ 0 h 2140375"/>
              <a:gd name="connsiteX2" fmla="*/ 2160000 w 2160000"/>
              <a:gd name="connsiteY2" fmla="*/ 2140375 h 2140375"/>
              <a:gd name="connsiteX3" fmla="*/ 1619516 w 2160000"/>
              <a:gd name="connsiteY3" fmla="*/ 2140375 h 2140375"/>
              <a:gd name="connsiteX4" fmla="*/ 1609029 w 2160000"/>
              <a:gd name="connsiteY4" fmla="*/ 2036350 h 2140375"/>
              <a:gd name="connsiteX5" fmla="*/ 1080000 w 2160000"/>
              <a:gd name="connsiteY5" fmla="*/ 1605179 h 2140375"/>
              <a:gd name="connsiteX6" fmla="*/ 550971 w 2160000"/>
              <a:gd name="connsiteY6" fmla="*/ 2036350 h 2140375"/>
              <a:gd name="connsiteX7" fmla="*/ 540484 w 2160000"/>
              <a:gd name="connsiteY7" fmla="*/ 2140375 h 2140375"/>
              <a:gd name="connsiteX8" fmla="*/ 0 w 2160000"/>
              <a:gd name="connsiteY8" fmla="*/ 2140375 h 2140375"/>
              <a:gd name="connsiteX9" fmla="*/ 0 w 2160000"/>
              <a:gd name="connsiteY9" fmla="*/ 1606325 h 2140375"/>
              <a:gd name="connsiteX10" fmla="*/ 88100 w 2160000"/>
              <a:gd name="connsiteY10" fmla="*/ 1597444 h 2140375"/>
              <a:gd name="connsiteX11" fmla="*/ 519271 w 2160000"/>
              <a:gd name="connsiteY11" fmla="*/ 1068415 h 2140375"/>
              <a:gd name="connsiteX12" fmla="*/ 88100 w 2160000"/>
              <a:gd name="connsiteY12" fmla="*/ 539386 h 2140375"/>
              <a:gd name="connsiteX13" fmla="*/ 0 w 2160000"/>
              <a:gd name="connsiteY13" fmla="*/ 530505 h 214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0000" h="2140375">
                <a:moveTo>
                  <a:pt x="0" y="0"/>
                </a:moveTo>
                <a:lnTo>
                  <a:pt x="2160000" y="0"/>
                </a:lnTo>
                <a:lnTo>
                  <a:pt x="2160000" y="2140375"/>
                </a:lnTo>
                <a:lnTo>
                  <a:pt x="1619516" y="2140375"/>
                </a:lnTo>
                <a:lnTo>
                  <a:pt x="1609029" y="2036350"/>
                </a:lnTo>
                <a:cubicBezTo>
                  <a:pt x="1558676" y="1790281"/>
                  <a:pt x="1340955" y="1605179"/>
                  <a:pt x="1080000" y="1605179"/>
                </a:cubicBezTo>
                <a:cubicBezTo>
                  <a:pt x="819045" y="1605179"/>
                  <a:pt x="601324" y="1790281"/>
                  <a:pt x="550971" y="2036350"/>
                </a:cubicBezTo>
                <a:lnTo>
                  <a:pt x="540484" y="2140375"/>
                </a:lnTo>
                <a:lnTo>
                  <a:pt x="0" y="2140375"/>
                </a:lnTo>
                <a:lnTo>
                  <a:pt x="0" y="1606325"/>
                </a:lnTo>
                <a:lnTo>
                  <a:pt x="88100" y="1597444"/>
                </a:lnTo>
                <a:cubicBezTo>
                  <a:pt x="334169" y="1547091"/>
                  <a:pt x="519271" y="1329370"/>
                  <a:pt x="519271" y="1068415"/>
                </a:cubicBezTo>
                <a:cubicBezTo>
                  <a:pt x="519271" y="807460"/>
                  <a:pt x="334169" y="589739"/>
                  <a:pt x="88100" y="539386"/>
                </a:cubicBezTo>
                <a:lnTo>
                  <a:pt x="0" y="530505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400FBB2C-CEEE-43F8-A063-E6A0889F1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66" r="25677" b="58617"/>
          <a:stretch>
            <a:fillRect/>
          </a:stretch>
        </p:blipFill>
        <p:spPr>
          <a:xfrm>
            <a:off x="1844089" y="174171"/>
            <a:ext cx="3455837" cy="2819420"/>
          </a:xfrm>
          <a:custGeom>
            <a:avLst/>
            <a:gdLst>
              <a:gd name="connsiteX0" fmla="*/ 560729 w 3291999"/>
              <a:gd name="connsiteY0" fmla="*/ 0 h 2685754"/>
              <a:gd name="connsiteX1" fmla="*/ 2720729 w 3291999"/>
              <a:gd name="connsiteY1" fmla="*/ 0 h 2685754"/>
              <a:gd name="connsiteX2" fmla="*/ 2720729 w 3291999"/>
              <a:gd name="connsiteY2" fmla="*/ 499206 h 2685754"/>
              <a:gd name="connsiteX3" fmla="*/ 2751999 w 3291999"/>
              <a:gd name="connsiteY3" fmla="*/ 496054 h 2685754"/>
              <a:gd name="connsiteX4" fmla="*/ 3291999 w 3291999"/>
              <a:gd name="connsiteY4" fmla="*/ 1036054 h 2685754"/>
              <a:gd name="connsiteX5" fmla="*/ 2751999 w 3291999"/>
              <a:gd name="connsiteY5" fmla="*/ 1576054 h 2685754"/>
              <a:gd name="connsiteX6" fmla="*/ 2720729 w 3291999"/>
              <a:gd name="connsiteY6" fmla="*/ 1572902 h 2685754"/>
              <a:gd name="connsiteX7" fmla="*/ 2720729 w 3291999"/>
              <a:gd name="connsiteY7" fmla="*/ 2140950 h 2685754"/>
              <a:gd name="connsiteX8" fmla="*/ 2180245 w 3291999"/>
              <a:gd name="connsiteY8" fmla="*/ 2140950 h 2685754"/>
              <a:gd name="connsiteX9" fmla="*/ 2180729 w 3291999"/>
              <a:gd name="connsiteY9" fmla="*/ 2145754 h 2685754"/>
              <a:gd name="connsiteX10" fmla="*/ 1640729 w 3291999"/>
              <a:gd name="connsiteY10" fmla="*/ 2685754 h 2685754"/>
              <a:gd name="connsiteX11" fmla="*/ 1100729 w 3291999"/>
              <a:gd name="connsiteY11" fmla="*/ 2145754 h 2685754"/>
              <a:gd name="connsiteX12" fmla="*/ 1101213 w 3291999"/>
              <a:gd name="connsiteY12" fmla="*/ 2140950 h 2685754"/>
              <a:gd name="connsiteX13" fmla="*/ 560729 w 3291999"/>
              <a:gd name="connsiteY13" fmla="*/ 2140950 h 2685754"/>
              <a:gd name="connsiteX14" fmla="*/ 560729 w 3291999"/>
              <a:gd name="connsiteY14" fmla="*/ 1606900 h 2685754"/>
              <a:gd name="connsiteX15" fmla="*/ 540000 w 3291999"/>
              <a:gd name="connsiteY15" fmla="*/ 1608990 h 2685754"/>
              <a:gd name="connsiteX16" fmla="*/ 0 w 3291999"/>
              <a:gd name="connsiteY16" fmla="*/ 1068990 h 2685754"/>
              <a:gd name="connsiteX17" fmla="*/ 540000 w 3291999"/>
              <a:gd name="connsiteY17" fmla="*/ 528990 h 2685754"/>
              <a:gd name="connsiteX18" fmla="*/ 560729 w 3291999"/>
              <a:gd name="connsiteY18" fmla="*/ 531080 h 2685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291999" h="2685754">
                <a:moveTo>
                  <a:pt x="560729" y="0"/>
                </a:moveTo>
                <a:lnTo>
                  <a:pt x="2720729" y="0"/>
                </a:lnTo>
                <a:lnTo>
                  <a:pt x="2720729" y="499206"/>
                </a:lnTo>
                <a:lnTo>
                  <a:pt x="2751999" y="496054"/>
                </a:lnTo>
                <a:cubicBezTo>
                  <a:pt x="3050233" y="496054"/>
                  <a:pt x="3291999" y="737820"/>
                  <a:pt x="3291999" y="1036054"/>
                </a:cubicBezTo>
                <a:cubicBezTo>
                  <a:pt x="3291999" y="1334288"/>
                  <a:pt x="3050233" y="1576054"/>
                  <a:pt x="2751999" y="1576054"/>
                </a:cubicBezTo>
                <a:lnTo>
                  <a:pt x="2720729" y="1572902"/>
                </a:lnTo>
                <a:lnTo>
                  <a:pt x="2720729" y="2140950"/>
                </a:lnTo>
                <a:lnTo>
                  <a:pt x="2180245" y="2140950"/>
                </a:lnTo>
                <a:lnTo>
                  <a:pt x="2180729" y="2145754"/>
                </a:lnTo>
                <a:cubicBezTo>
                  <a:pt x="2180729" y="2443988"/>
                  <a:pt x="1938963" y="2685754"/>
                  <a:pt x="1640729" y="2685754"/>
                </a:cubicBezTo>
                <a:cubicBezTo>
                  <a:pt x="1342495" y="2685754"/>
                  <a:pt x="1100729" y="2443988"/>
                  <a:pt x="1100729" y="2145754"/>
                </a:cubicBezTo>
                <a:lnTo>
                  <a:pt x="1101213" y="2140950"/>
                </a:lnTo>
                <a:lnTo>
                  <a:pt x="560729" y="2140950"/>
                </a:lnTo>
                <a:lnTo>
                  <a:pt x="560729" y="1606900"/>
                </a:lnTo>
                <a:lnTo>
                  <a:pt x="540000" y="1608990"/>
                </a:lnTo>
                <a:cubicBezTo>
                  <a:pt x="241766" y="1608990"/>
                  <a:pt x="0" y="1367224"/>
                  <a:pt x="0" y="1068990"/>
                </a:cubicBezTo>
                <a:cubicBezTo>
                  <a:pt x="0" y="770756"/>
                  <a:pt x="241766" y="528990"/>
                  <a:pt x="540000" y="528990"/>
                </a:cubicBezTo>
                <a:lnTo>
                  <a:pt x="560729" y="53108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5E501733-1DEC-41BF-8B50-6FF8CF3236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" r="67074" b="66718"/>
          <a:stretch>
            <a:fillRect/>
          </a:stretch>
        </p:blipFill>
        <p:spPr>
          <a:xfrm>
            <a:off x="143463" y="185614"/>
            <a:ext cx="2267500" cy="2267500"/>
          </a:xfrm>
          <a:custGeom>
            <a:avLst/>
            <a:gdLst>
              <a:gd name="connsiteX0" fmla="*/ 0 w 2160000"/>
              <a:gd name="connsiteY0" fmla="*/ 0 h 2160000"/>
              <a:gd name="connsiteX1" fmla="*/ 2160000 w 2160000"/>
              <a:gd name="connsiteY1" fmla="*/ 0 h 2160000"/>
              <a:gd name="connsiteX2" fmla="*/ 2160000 w 2160000"/>
              <a:gd name="connsiteY2" fmla="*/ 518256 h 2160000"/>
              <a:gd name="connsiteX3" fmla="*/ 2082441 w 2160000"/>
              <a:gd name="connsiteY3" fmla="*/ 526075 h 2160000"/>
              <a:gd name="connsiteX4" fmla="*/ 1651270 w 2160000"/>
              <a:gd name="connsiteY4" fmla="*/ 1055104 h 2160000"/>
              <a:gd name="connsiteX5" fmla="*/ 2082441 w 2160000"/>
              <a:gd name="connsiteY5" fmla="*/ 1584133 h 2160000"/>
              <a:gd name="connsiteX6" fmla="*/ 2160000 w 2160000"/>
              <a:gd name="connsiteY6" fmla="*/ 1591952 h 2160000"/>
              <a:gd name="connsiteX7" fmla="*/ 2160000 w 2160000"/>
              <a:gd name="connsiteY7" fmla="*/ 2160000 h 2160000"/>
              <a:gd name="connsiteX8" fmla="*/ 1619516 w 2160000"/>
              <a:gd name="connsiteY8" fmla="*/ 2160000 h 2160000"/>
              <a:gd name="connsiteX9" fmla="*/ 1609029 w 2160000"/>
              <a:gd name="connsiteY9" fmla="*/ 2055975 h 2160000"/>
              <a:gd name="connsiteX10" fmla="*/ 1080000 w 2160000"/>
              <a:gd name="connsiteY10" fmla="*/ 1624804 h 2160000"/>
              <a:gd name="connsiteX11" fmla="*/ 550971 w 2160000"/>
              <a:gd name="connsiteY11" fmla="*/ 2055975 h 2160000"/>
              <a:gd name="connsiteX12" fmla="*/ 540484 w 2160000"/>
              <a:gd name="connsiteY12" fmla="*/ 2160000 h 2160000"/>
              <a:gd name="connsiteX13" fmla="*/ 0 w 2160000"/>
              <a:gd name="connsiteY13" fmla="*/ 2160000 h 21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0000" h="2160000">
                <a:moveTo>
                  <a:pt x="0" y="0"/>
                </a:moveTo>
                <a:lnTo>
                  <a:pt x="2160000" y="0"/>
                </a:lnTo>
                <a:lnTo>
                  <a:pt x="2160000" y="518256"/>
                </a:lnTo>
                <a:lnTo>
                  <a:pt x="2082441" y="526075"/>
                </a:lnTo>
                <a:cubicBezTo>
                  <a:pt x="1836372" y="576428"/>
                  <a:pt x="1651270" y="794149"/>
                  <a:pt x="1651270" y="1055104"/>
                </a:cubicBezTo>
                <a:cubicBezTo>
                  <a:pt x="1651270" y="1316059"/>
                  <a:pt x="1836372" y="1533780"/>
                  <a:pt x="2082441" y="1584133"/>
                </a:cubicBezTo>
                <a:lnTo>
                  <a:pt x="2160000" y="1591952"/>
                </a:lnTo>
                <a:lnTo>
                  <a:pt x="2160000" y="2160000"/>
                </a:lnTo>
                <a:lnTo>
                  <a:pt x="1619516" y="2160000"/>
                </a:lnTo>
                <a:lnTo>
                  <a:pt x="1609029" y="2055975"/>
                </a:lnTo>
                <a:cubicBezTo>
                  <a:pt x="1558676" y="1809906"/>
                  <a:pt x="1340955" y="1624804"/>
                  <a:pt x="1080000" y="1624804"/>
                </a:cubicBezTo>
                <a:cubicBezTo>
                  <a:pt x="819045" y="1624804"/>
                  <a:pt x="601324" y="1809906"/>
                  <a:pt x="550971" y="2055975"/>
                </a:cubicBezTo>
                <a:lnTo>
                  <a:pt x="540484" y="2160000"/>
                </a:lnTo>
                <a:lnTo>
                  <a:pt x="0" y="216000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127100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711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James Hernando Garcia Garcia</dc:creator>
  <cp:lastModifiedBy>Hernan Lopez Perez</cp:lastModifiedBy>
  <cp:revision>31</cp:revision>
  <dcterms:created xsi:type="dcterms:W3CDTF">2020-07-01T18:23:46Z</dcterms:created>
  <dcterms:modified xsi:type="dcterms:W3CDTF">2020-07-07T13:50:07Z</dcterms:modified>
</cp:coreProperties>
</file>