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5759450" cy="1260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" userDrawn="1">
          <p15:clr>
            <a:srgbClr val="A4A3A4"/>
          </p15:clr>
        </p15:guide>
        <p15:guide id="2" pos="567" userDrawn="1">
          <p15:clr>
            <a:srgbClr val="A4A3A4"/>
          </p15:clr>
        </p15:guide>
        <p15:guide id="3" pos="1987" userDrawn="1">
          <p15:clr>
            <a:srgbClr val="A4A3A4"/>
          </p15:clr>
        </p15:guide>
        <p15:guide id="4" orient="horz" pos="4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B7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7"/>
    <p:restoredTop sz="94737"/>
  </p:normalViewPr>
  <p:slideViewPr>
    <p:cSldViewPr snapToGrid="0" snapToObjects="1" showGuides="1">
      <p:cViewPr varScale="1">
        <p:scale>
          <a:sx n="357" d="100"/>
          <a:sy n="357" d="100"/>
        </p:scale>
        <p:origin x="176" y="2664"/>
      </p:cViewPr>
      <p:guideLst>
        <p:guide orient="horz" pos="365"/>
        <p:guide pos="567"/>
        <p:guide pos="1987"/>
        <p:guide orient="horz" pos="4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9931" y="206286"/>
            <a:ext cx="4319588" cy="438832"/>
          </a:xfrm>
        </p:spPr>
        <p:txBody>
          <a:bodyPr anchor="b"/>
          <a:lstStyle>
            <a:lvl1pPr algn="ctr">
              <a:defRPr sz="110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662041"/>
            <a:ext cx="4319588" cy="304323"/>
          </a:xfrm>
        </p:spPr>
        <p:txBody>
          <a:bodyPr/>
          <a:lstStyle>
            <a:lvl1pPr marL="0" indent="0" algn="ctr">
              <a:buNone/>
              <a:defRPr sz="441"/>
            </a:lvl1pPr>
            <a:lvl2pPr marL="84033" indent="0" algn="ctr">
              <a:buNone/>
              <a:defRPr sz="368"/>
            </a:lvl2pPr>
            <a:lvl3pPr marL="168067" indent="0" algn="ctr">
              <a:buNone/>
              <a:defRPr sz="331"/>
            </a:lvl3pPr>
            <a:lvl4pPr marL="252100" indent="0" algn="ctr">
              <a:buNone/>
              <a:defRPr sz="294"/>
            </a:lvl4pPr>
            <a:lvl5pPr marL="336133" indent="0" algn="ctr">
              <a:buNone/>
              <a:defRPr sz="294"/>
            </a:lvl5pPr>
            <a:lvl6pPr marL="420167" indent="0" algn="ctr">
              <a:buNone/>
              <a:defRPr sz="294"/>
            </a:lvl6pPr>
            <a:lvl7pPr marL="504200" indent="0" algn="ctr">
              <a:buNone/>
              <a:defRPr sz="294"/>
            </a:lvl7pPr>
            <a:lvl8pPr marL="588234" indent="0" algn="ctr">
              <a:buNone/>
              <a:defRPr sz="294"/>
            </a:lvl8pPr>
            <a:lvl9pPr marL="672267" indent="0" algn="ctr">
              <a:buNone/>
              <a:defRPr sz="29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298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315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21607" y="67109"/>
            <a:ext cx="1241881" cy="106819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962" y="67109"/>
            <a:ext cx="3653651" cy="106819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179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502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62" y="314244"/>
            <a:ext cx="4967526" cy="524322"/>
          </a:xfrm>
        </p:spPr>
        <p:txBody>
          <a:bodyPr anchor="b"/>
          <a:lstStyle>
            <a:lvl1pPr>
              <a:defRPr sz="110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62" y="843526"/>
            <a:ext cx="4967526" cy="275729"/>
          </a:xfrm>
        </p:spPr>
        <p:txBody>
          <a:bodyPr/>
          <a:lstStyle>
            <a:lvl1pPr marL="0" indent="0">
              <a:buNone/>
              <a:defRPr sz="441">
                <a:solidFill>
                  <a:schemeClr val="tx1">
                    <a:tint val="75000"/>
                  </a:schemeClr>
                </a:solidFill>
              </a:defRPr>
            </a:lvl1pPr>
            <a:lvl2pPr marL="84033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2pPr>
            <a:lvl3pPr marL="168067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3pPr>
            <a:lvl4pPr marL="252100" indent="0">
              <a:buNone/>
              <a:defRPr sz="294">
                <a:solidFill>
                  <a:schemeClr val="tx1">
                    <a:tint val="75000"/>
                  </a:schemeClr>
                </a:solidFill>
              </a:defRPr>
            </a:lvl4pPr>
            <a:lvl5pPr marL="336133" indent="0">
              <a:buNone/>
              <a:defRPr sz="294">
                <a:solidFill>
                  <a:schemeClr val="tx1">
                    <a:tint val="75000"/>
                  </a:schemeClr>
                </a:solidFill>
              </a:defRPr>
            </a:lvl5pPr>
            <a:lvl6pPr marL="420167" indent="0">
              <a:buNone/>
              <a:defRPr sz="294">
                <a:solidFill>
                  <a:schemeClr val="tx1">
                    <a:tint val="75000"/>
                  </a:schemeClr>
                </a:solidFill>
              </a:defRPr>
            </a:lvl6pPr>
            <a:lvl7pPr marL="504200" indent="0">
              <a:buNone/>
              <a:defRPr sz="294">
                <a:solidFill>
                  <a:schemeClr val="tx1">
                    <a:tint val="75000"/>
                  </a:schemeClr>
                </a:solidFill>
              </a:defRPr>
            </a:lvl7pPr>
            <a:lvl8pPr marL="588234" indent="0">
              <a:buNone/>
              <a:defRPr sz="294">
                <a:solidFill>
                  <a:schemeClr val="tx1">
                    <a:tint val="75000"/>
                  </a:schemeClr>
                </a:solidFill>
              </a:defRPr>
            </a:lvl8pPr>
            <a:lvl9pPr marL="672267" indent="0">
              <a:buNone/>
              <a:defRPr sz="2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7157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962" y="335543"/>
            <a:ext cx="2447766" cy="799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15722" y="335543"/>
            <a:ext cx="2447766" cy="799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965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67108"/>
            <a:ext cx="4967526" cy="24363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713" y="308992"/>
            <a:ext cx="2436517" cy="151432"/>
          </a:xfrm>
        </p:spPr>
        <p:txBody>
          <a:bodyPr anchor="b"/>
          <a:lstStyle>
            <a:lvl1pPr marL="0" indent="0">
              <a:buNone/>
              <a:defRPr sz="441" b="1"/>
            </a:lvl1pPr>
            <a:lvl2pPr marL="84033" indent="0">
              <a:buNone/>
              <a:defRPr sz="368" b="1"/>
            </a:lvl2pPr>
            <a:lvl3pPr marL="168067" indent="0">
              <a:buNone/>
              <a:defRPr sz="331" b="1"/>
            </a:lvl3pPr>
            <a:lvl4pPr marL="252100" indent="0">
              <a:buNone/>
              <a:defRPr sz="294" b="1"/>
            </a:lvl4pPr>
            <a:lvl5pPr marL="336133" indent="0">
              <a:buNone/>
              <a:defRPr sz="294" b="1"/>
            </a:lvl5pPr>
            <a:lvl6pPr marL="420167" indent="0">
              <a:buNone/>
              <a:defRPr sz="294" b="1"/>
            </a:lvl6pPr>
            <a:lvl7pPr marL="504200" indent="0">
              <a:buNone/>
              <a:defRPr sz="294" b="1"/>
            </a:lvl7pPr>
            <a:lvl8pPr marL="588234" indent="0">
              <a:buNone/>
              <a:defRPr sz="294" b="1"/>
            </a:lvl8pPr>
            <a:lvl9pPr marL="672267" indent="0">
              <a:buNone/>
              <a:defRPr sz="29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713" y="460423"/>
            <a:ext cx="2436517" cy="6772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5722" y="308992"/>
            <a:ext cx="2448516" cy="151432"/>
          </a:xfrm>
        </p:spPr>
        <p:txBody>
          <a:bodyPr anchor="b"/>
          <a:lstStyle>
            <a:lvl1pPr marL="0" indent="0">
              <a:buNone/>
              <a:defRPr sz="441" b="1"/>
            </a:lvl1pPr>
            <a:lvl2pPr marL="84033" indent="0">
              <a:buNone/>
              <a:defRPr sz="368" b="1"/>
            </a:lvl2pPr>
            <a:lvl3pPr marL="168067" indent="0">
              <a:buNone/>
              <a:defRPr sz="331" b="1"/>
            </a:lvl3pPr>
            <a:lvl4pPr marL="252100" indent="0">
              <a:buNone/>
              <a:defRPr sz="294" b="1"/>
            </a:lvl4pPr>
            <a:lvl5pPr marL="336133" indent="0">
              <a:buNone/>
              <a:defRPr sz="294" b="1"/>
            </a:lvl5pPr>
            <a:lvl6pPr marL="420167" indent="0">
              <a:buNone/>
              <a:defRPr sz="294" b="1"/>
            </a:lvl6pPr>
            <a:lvl7pPr marL="504200" indent="0">
              <a:buNone/>
              <a:defRPr sz="294" b="1"/>
            </a:lvl7pPr>
            <a:lvl8pPr marL="588234" indent="0">
              <a:buNone/>
              <a:defRPr sz="294" b="1"/>
            </a:lvl8pPr>
            <a:lvl9pPr marL="672267" indent="0">
              <a:buNone/>
              <a:defRPr sz="29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15722" y="460423"/>
            <a:ext cx="2448516" cy="6772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561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992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928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84032"/>
            <a:ext cx="1857572" cy="294111"/>
          </a:xfrm>
        </p:spPr>
        <p:txBody>
          <a:bodyPr anchor="b"/>
          <a:lstStyle>
            <a:lvl1pPr>
              <a:defRPr sz="58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516" y="181485"/>
            <a:ext cx="2915722" cy="895754"/>
          </a:xfrm>
        </p:spPr>
        <p:txBody>
          <a:bodyPr/>
          <a:lstStyle>
            <a:lvl1pPr>
              <a:defRPr sz="588"/>
            </a:lvl1pPr>
            <a:lvl2pPr>
              <a:defRPr sz="515"/>
            </a:lvl2pPr>
            <a:lvl3pPr>
              <a:defRPr sz="441"/>
            </a:lvl3pPr>
            <a:lvl4pPr>
              <a:defRPr sz="368"/>
            </a:lvl4pPr>
            <a:lvl5pPr>
              <a:defRPr sz="368"/>
            </a:lvl5pPr>
            <a:lvl6pPr>
              <a:defRPr sz="368"/>
            </a:lvl6pPr>
            <a:lvl7pPr>
              <a:defRPr sz="368"/>
            </a:lvl7pPr>
            <a:lvl8pPr>
              <a:defRPr sz="368"/>
            </a:lvl8pPr>
            <a:lvl9pPr>
              <a:defRPr sz="3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3" y="378142"/>
            <a:ext cx="1857572" cy="700556"/>
          </a:xfrm>
        </p:spPr>
        <p:txBody>
          <a:bodyPr/>
          <a:lstStyle>
            <a:lvl1pPr marL="0" indent="0">
              <a:buNone/>
              <a:defRPr sz="294"/>
            </a:lvl1pPr>
            <a:lvl2pPr marL="84033" indent="0">
              <a:buNone/>
              <a:defRPr sz="257"/>
            </a:lvl2pPr>
            <a:lvl3pPr marL="168067" indent="0">
              <a:buNone/>
              <a:defRPr sz="221"/>
            </a:lvl3pPr>
            <a:lvl4pPr marL="252100" indent="0">
              <a:buNone/>
              <a:defRPr sz="184"/>
            </a:lvl4pPr>
            <a:lvl5pPr marL="336133" indent="0">
              <a:buNone/>
              <a:defRPr sz="184"/>
            </a:lvl5pPr>
            <a:lvl6pPr marL="420167" indent="0">
              <a:buNone/>
              <a:defRPr sz="184"/>
            </a:lvl6pPr>
            <a:lvl7pPr marL="504200" indent="0">
              <a:buNone/>
              <a:defRPr sz="184"/>
            </a:lvl7pPr>
            <a:lvl8pPr marL="588234" indent="0">
              <a:buNone/>
              <a:defRPr sz="184"/>
            </a:lvl8pPr>
            <a:lvl9pPr marL="672267" indent="0">
              <a:buNone/>
              <a:defRPr sz="1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10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84032"/>
            <a:ext cx="1857572" cy="294111"/>
          </a:xfrm>
        </p:spPr>
        <p:txBody>
          <a:bodyPr anchor="b"/>
          <a:lstStyle>
            <a:lvl1pPr>
              <a:defRPr sz="58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48516" y="181485"/>
            <a:ext cx="2915722" cy="895754"/>
          </a:xfrm>
        </p:spPr>
        <p:txBody>
          <a:bodyPr anchor="t"/>
          <a:lstStyle>
            <a:lvl1pPr marL="0" indent="0">
              <a:buNone/>
              <a:defRPr sz="588"/>
            </a:lvl1pPr>
            <a:lvl2pPr marL="84033" indent="0">
              <a:buNone/>
              <a:defRPr sz="515"/>
            </a:lvl2pPr>
            <a:lvl3pPr marL="168067" indent="0">
              <a:buNone/>
              <a:defRPr sz="441"/>
            </a:lvl3pPr>
            <a:lvl4pPr marL="252100" indent="0">
              <a:buNone/>
              <a:defRPr sz="368"/>
            </a:lvl4pPr>
            <a:lvl5pPr marL="336133" indent="0">
              <a:buNone/>
              <a:defRPr sz="368"/>
            </a:lvl5pPr>
            <a:lvl6pPr marL="420167" indent="0">
              <a:buNone/>
              <a:defRPr sz="368"/>
            </a:lvl6pPr>
            <a:lvl7pPr marL="504200" indent="0">
              <a:buNone/>
              <a:defRPr sz="368"/>
            </a:lvl7pPr>
            <a:lvl8pPr marL="588234" indent="0">
              <a:buNone/>
              <a:defRPr sz="368"/>
            </a:lvl8pPr>
            <a:lvl9pPr marL="672267" indent="0">
              <a:buNone/>
              <a:defRPr sz="36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3" y="378142"/>
            <a:ext cx="1857572" cy="700556"/>
          </a:xfrm>
        </p:spPr>
        <p:txBody>
          <a:bodyPr/>
          <a:lstStyle>
            <a:lvl1pPr marL="0" indent="0">
              <a:buNone/>
              <a:defRPr sz="294"/>
            </a:lvl1pPr>
            <a:lvl2pPr marL="84033" indent="0">
              <a:buNone/>
              <a:defRPr sz="257"/>
            </a:lvl2pPr>
            <a:lvl3pPr marL="168067" indent="0">
              <a:buNone/>
              <a:defRPr sz="221"/>
            </a:lvl3pPr>
            <a:lvl4pPr marL="252100" indent="0">
              <a:buNone/>
              <a:defRPr sz="184"/>
            </a:lvl4pPr>
            <a:lvl5pPr marL="336133" indent="0">
              <a:buNone/>
              <a:defRPr sz="184"/>
            </a:lvl5pPr>
            <a:lvl6pPr marL="420167" indent="0">
              <a:buNone/>
              <a:defRPr sz="184"/>
            </a:lvl6pPr>
            <a:lvl7pPr marL="504200" indent="0">
              <a:buNone/>
              <a:defRPr sz="184"/>
            </a:lvl7pPr>
            <a:lvl8pPr marL="588234" indent="0">
              <a:buNone/>
              <a:defRPr sz="184"/>
            </a:lvl8pPr>
            <a:lvl9pPr marL="672267" indent="0">
              <a:buNone/>
              <a:defRPr sz="1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846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962" y="67108"/>
            <a:ext cx="4967526" cy="243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962" y="335543"/>
            <a:ext cx="4967526" cy="799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962" y="1168273"/>
            <a:ext cx="1295876" cy="67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E9568-4210-DE4F-860A-02D12245C5B4}" type="datetimeFigureOut">
              <a:rPr lang="es-CO" smtClean="0"/>
              <a:t>22/07/20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7818" y="1168273"/>
            <a:ext cx="1943814" cy="67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612" y="1168273"/>
            <a:ext cx="1295876" cy="67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816FC-67DA-D344-BA58-3BF8629ED3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805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68067" rtl="0" eaLnBrk="1" latinLnBrk="0" hangingPunct="1">
        <a:lnSpc>
          <a:spcPct val="90000"/>
        </a:lnSpc>
        <a:spcBef>
          <a:spcPct val="0"/>
        </a:spcBef>
        <a:buNone/>
        <a:defRPr sz="8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17" indent="-42017" algn="l" defTabSz="168067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515" kern="1200">
          <a:solidFill>
            <a:schemeClr val="tx1"/>
          </a:solidFill>
          <a:latin typeface="+mn-lt"/>
          <a:ea typeface="+mn-ea"/>
          <a:cs typeface="+mn-cs"/>
        </a:defRPr>
      </a:lvl1pPr>
      <a:lvl2pPr marL="126050" indent="-42017" algn="l" defTabSz="168067" rtl="0" eaLnBrk="1" latinLnBrk="0" hangingPunct="1">
        <a:lnSpc>
          <a:spcPct val="90000"/>
        </a:lnSpc>
        <a:spcBef>
          <a:spcPts val="92"/>
        </a:spcBef>
        <a:buFont typeface="Arial" panose="020B0604020202020204" pitchFamily="34" charset="0"/>
        <a:buChar char="•"/>
        <a:defRPr sz="441" kern="1200">
          <a:solidFill>
            <a:schemeClr val="tx1"/>
          </a:solidFill>
          <a:latin typeface="+mn-lt"/>
          <a:ea typeface="+mn-ea"/>
          <a:cs typeface="+mn-cs"/>
        </a:defRPr>
      </a:lvl2pPr>
      <a:lvl3pPr marL="210083" indent="-42017" algn="l" defTabSz="168067" rtl="0" eaLnBrk="1" latinLnBrk="0" hangingPunct="1">
        <a:lnSpc>
          <a:spcPct val="90000"/>
        </a:lnSpc>
        <a:spcBef>
          <a:spcPts val="92"/>
        </a:spcBef>
        <a:buFont typeface="Arial" panose="020B0604020202020204" pitchFamily="34" charset="0"/>
        <a:buChar char="•"/>
        <a:defRPr sz="368" kern="1200">
          <a:solidFill>
            <a:schemeClr val="tx1"/>
          </a:solidFill>
          <a:latin typeface="+mn-lt"/>
          <a:ea typeface="+mn-ea"/>
          <a:cs typeface="+mn-cs"/>
        </a:defRPr>
      </a:lvl3pPr>
      <a:lvl4pPr marL="294117" indent="-42017" algn="l" defTabSz="168067" rtl="0" eaLnBrk="1" latinLnBrk="0" hangingPunct="1">
        <a:lnSpc>
          <a:spcPct val="90000"/>
        </a:lnSpc>
        <a:spcBef>
          <a:spcPts val="92"/>
        </a:spcBef>
        <a:buFont typeface="Arial" panose="020B0604020202020204" pitchFamily="34" charset="0"/>
        <a:buChar char="•"/>
        <a:defRPr sz="331" kern="1200">
          <a:solidFill>
            <a:schemeClr val="tx1"/>
          </a:solidFill>
          <a:latin typeface="+mn-lt"/>
          <a:ea typeface="+mn-ea"/>
          <a:cs typeface="+mn-cs"/>
        </a:defRPr>
      </a:lvl4pPr>
      <a:lvl5pPr marL="378150" indent="-42017" algn="l" defTabSz="168067" rtl="0" eaLnBrk="1" latinLnBrk="0" hangingPunct="1">
        <a:lnSpc>
          <a:spcPct val="90000"/>
        </a:lnSpc>
        <a:spcBef>
          <a:spcPts val="92"/>
        </a:spcBef>
        <a:buFont typeface="Arial" panose="020B0604020202020204" pitchFamily="34" charset="0"/>
        <a:buChar char="•"/>
        <a:defRPr sz="331" kern="1200">
          <a:solidFill>
            <a:schemeClr val="tx1"/>
          </a:solidFill>
          <a:latin typeface="+mn-lt"/>
          <a:ea typeface="+mn-ea"/>
          <a:cs typeface="+mn-cs"/>
        </a:defRPr>
      </a:lvl5pPr>
      <a:lvl6pPr marL="462183" indent="-42017" algn="l" defTabSz="168067" rtl="0" eaLnBrk="1" latinLnBrk="0" hangingPunct="1">
        <a:lnSpc>
          <a:spcPct val="90000"/>
        </a:lnSpc>
        <a:spcBef>
          <a:spcPts val="92"/>
        </a:spcBef>
        <a:buFont typeface="Arial" panose="020B0604020202020204" pitchFamily="34" charset="0"/>
        <a:buChar char="•"/>
        <a:defRPr sz="331" kern="1200">
          <a:solidFill>
            <a:schemeClr val="tx1"/>
          </a:solidFill>
          <a:latin typeface="+mn-lt"/>
          <a:ea typeface="+mn-ea"/>
          <a:cs typeface="+mn-cs"/>
        </a:defRPr>
      </a:lvl6pPr>
      <a:lvl7pPr marL="546217" indent="-42017" algn="l" defTabSz="168067" rtl="0" eaLnBrk="1" latinLnBrk="0" hangingPunct="1">
        <a:lnSpc>
          <a:spcPct val="90000"/>
        </a:lnSpc>
        <a:spcBef>
          <a:spcPts val="92"/>
        </a:spcBef>
        <a:buFont typeface="Arial" panose="020B0604020202020204" pitchFamily="34" charset="0"/>
        <a:buChar char="•"/>
        <a:defRPr sz="331" kern="1200">
          <a:solidFill>
            <a:schemeClr val="tx1"/>
          </a:solidFill>
          <a:latin typeface="+mn-lt"/>
          <a:ea typeface="+mn-ea"/>
          <a:cs typeface="+mn-cs"/>
        </a:defRPr>
      </a:lvl7pPr>
      <a:lvl8pPr marL="630250" indent="-42017" algn="l" defTabSz="168067" rtl="0" eaLnBrk="1" latinLnBrk="0" hangingPunct="1">
        <a:lnSpc>
          <a:spcPct val="90000"/>
        </a:lnSpc>
        <a:spcBef>
          <a:spcPts val="92"/>
        </a:spcBef>
        <a:buFont typeface="Arial" panose="020B0604020202020204" pitchFamily="34" charset="0"/>
        <a:buChar char="•"/>
        <a:defRPr sz="331" kern="1200">
          <a:solidFill>
            <a:schemeClr val="tx1"/>
          </a:solidFill>
          <a:latin typeface="+mn-lt"/>
          <a:ea typeface="+mn-ea"/>
          <a:cs typeface="+mn-cs"/>
        </a:defRPr>
      </a:lvl8pPr>
      <a:lvl9pPr marL="714284" indent="-42017" algn="l" defTabSz="168067" rtl="0" eaLnBrk="1" latinLnBrk="0" hangingPunct="1">
        <a:lnSpc>
          <a:spcPct val="90000"/>
        </a:lnSpc>
        <a:spcBef>
          <a:spcPts val="92"/>
        </a:spcBef>
        <a:buFont typeface="Arial" panose="020B0604020202020204" pitchFamily="34" charset="0"/>
        <a:buChar char="•"/>
        <a:defRPr sz="3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1pPr>
      <a:lvl2pPr marL="84033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2pPr>
      <a:lvl3pPr marL="168067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3pPr>
      <a:lvl4pPr marL="252100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4pPr>
      <a:lvl5pPr marL="336133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5pPr>
      <a:lvl6pPr marL="420167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6pPr>
      <a:lvl7pPr marL="504200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7pPr>
      <a:lvl8pPr marL="588234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8pPr>
      <a:lvl9pPr marL="672267" algn="l" defTabSz="168067" rtl="0" eaLnBrk="1" latinLnBrk="0" hangingPunct="1">
        <a:defRPr sz="3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1B66FBE-DCF7-4743-8E8A-A1D2C14A69C9}"/>
              </a:ext>
            </a:extLst>
          </p:cNvPr>
          <p:cNvSpPr txBox="1"/>
          <p:nvPr/>
        </p:nvSpPr>
        <p:spPr>
          <a:xfrm>
            <a:off x="3310244" y="1038900"/>
            <a:ext cx="2415733" cy="115426"/>
          </a:xfrm>
          <a:prstGeom prst="rect">
            <a:avLst/>
          </a:prstGeom>
        </p:spPr>
        <p:txBody>
          <a:bodyPr vert="horz" wrap="square" lIns="0" tIns="8392" rIns="0" bIns="0" rtlCol="0">
            <a:spAutoFit/>
          </a:bodyPr>
          <a:lstStyle/>
          <a:p>
            <a:pPr marL="8833" algn="ctr">
              <a:spcBef>
                <a:spcPts val="66"/>
              </a:spcBef>
            </a:pPr>
            <a:r>
              <a:rPr lang="es-ES_tradnl" sz="695" dirty="0">
                <a:solidFill>
                  <a:srgbClr val="FFFFFF"/>
                </a:solidFill>
                <a:latin typeface="Calibri"/>
                <a:cs typeface="Calibri"/>
              </a:rPr>
              <a:t>Clasiﬁcación de la información: </a:t>
            </a:r>
            <a:r>
              <a:rPr lang="es-ES_tradnl" sz="695" b="1" dirty="0">
                <a:solidFill>
                  <a:srgbClr val="FFFFFF"/>
                </a:solidFill>
                <a:cs typeface="Calibri"/>
              </a:rPr>
              <a:t>CLASIFICADA</a:t>
            </a:r>
            <a:endParaRPr lang="es-ES_tradnl" sz="695" dirty="0">
              <a:latin typeface="Calibri"/>
              <a:cs typeface="Calibri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9AA0181-CFF2-0C45-BF76-027CFBA26DFC}"/>
              </a:ext>
            </a:extLst>
          </p:cNvPr>
          <p:cNvSpPr txBox="1"/>
          <p:nvPr/>
        </p:nvSpPr>
        <p:spPr>
          <a:xfrm>
            <a:off x="33475" y="1038898"/>
            <a:ext cx="3220977" cy="115426"/>
          </a:xfrm>
          <a:prstGeom prst="rect">
            <a:avLst/>
          </a:prstGeom>
        </p:spPr>
        <p:txBody>
          <a:bodyPr vert="horz" wrap="square" lIns="0" tIns="8392" rIns="0" bIns="0" rtlCol="0">
            <a:spAutoFit/>
          </a:bodyPr>
          <a:lstStyle/>
          <a:p>
            <a:pPr marL="8833" algn="ctr">
              <a:spcBef>
                <a:spcPts val="66"/>
              </a:spcBef>
            </a:pPr>
            <a:r>
              <a:rPr lang="es-ES_tradnl" sz="695" dirty="0">
                <a:solidFill>
                  <a:srgbClr val="FFFFFF"/>
                </a:solidFill>
                <a:latin typeface="Calibri"/>
                <a:cs typeface="Calibri"/>
              </a:rPr>
              <a:t>Cuidar el medio ambiente es proteger a nuestra niñez</a:t>
            </a:r>
            <a:endParaRPr lang="es-ES_tradnl" sz="695" dirty="0">
              <a:latin typeface="Calibri"/>
              <a:cs typeface="Calibri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7A21811D-ED86-6846-8277-152F4755E49E}"/>
              </a:ext>
            </a:extLst>
          </p:cNvPr>
          <p:cNvSpPr txBox="1"/>
          <p:nvPr/>
        </p:nvSpPr>
        <p:spPr>
          <a:xfrm>
            <a:off x="917121" y="361259"/>
            <a:ext cx="2244985" cy="129320"/>
          </a:xfrm>
          <a:prstGeom prst="rect">
            <a:avLst/>
          </a:prstGeom>
        </p:spPr>
        <p:txBody>
          <a:bodyPr vert="horz" wrap="square" lIns="0" tIns="11483" rIns="0" bIns="0" rtlCol="0">
            <a:spAutoFit/>
          </a:bodyPr>
          <a:lstStyle/>
          <a:p>
            <a:pPr marL="8833">
              <a:spcBef>
                <a:spcPts val="91"/>
              </a:spcBef>
            </a:pPr>
            <a:r>
              <a:rPr lang="es-ES_tradnl" sz="765" b="1" spc="3" dirty="0">
                <a:solidFill>
                  <a:srgbClr val="2E2561"/>
                </a:solidFill>
                <a:cs typeface="Calibri"/>
              </a:rPr>
              <a:t>Profesional Especializado o Contratista - Grupo</a:t>
            </a: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5B70237A-C3B4-BE49-A38E-3CBD68EB271C}"/>
              </a:ext>
            </a:extLst>
          </p:cNvPr>
          <p:cNvSpPr txBox="1"/>
          <p:nvPr/>
        </p:nvSpPr>
        <p:spPr>
          <a:xfrm>
            <a:off x="912644" y="467588"/>
            <a:ext cx="2249463" cy="129320"/>
          </a:xfrm>
          <a:prstGeom prst="rect">
            <a:avLst/>
          </a:prstGeom>
        </p:spPr>
        <p:txBody>
          <a:bodyPr vert="horz" wrap="square" lIns="0" tIns="11483" rIns="0" bIns="0" rtlCol="0">
            <a:spAutoFit/>
          </a:bodyPr>
          <a:lstStyle/>
          <a:p>
            <a:pPr marL="8833">
              <a:spcBef>
                <a:spcPts val="28"/>
              </a:spcBef>
            </a:pPr>
            <a:r>
              <a:rPr lang="es-ES_tradnl" sz="765" spc="7" dirty="0">
                <a:solidFill>
                  <a:srgbClr val="2E2561"/>
                </a:solidFill>
                <a:latin typeface="Calibri-Light"/>
                <a:cs typeface="Calibri-Light"/>
              </a:rPr>
              <a:t>Oficina Asesora de Comunicaciones</a:t>
            </a: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68C7B157-AF43-7F42-9393-E4ADB4067159}"/>
              </a:ext>
            </a:extLst>
          </p:cNvPr>
          <p:cNvSpPr txBox="1"/>
          <p:nvPr/>
        </p:nvSpPr>
        <p:spPr>
          <a:xfrm>
            <a:off x="912644" y="685631"/>
            <a:ext cx="2249463" cy="225500"/>
          </a:xfrm>
          <a:prstGeom prst="rect">
            <a:avLst/>
          </a:prstGeom>
        </p:spPr>
        <p:txBody>
          <a:bodyPr vert="horz" wrap="square" lIns="0" tIns="11483" rIns="0" bIns="0" rtlCol="0">
            <a:spAutoFit/>
          </a:bodyPr>
          <a:lstStyle/>
          <a:p>
            <a:pPr marL="8833"/>
            <a:r>
              <a:rPr lang="es-ES_tradnl" sz="695" b="1" spc="11" dirty="0">
                <a:solidFill>
                  <a:srgbClr val="2E2561"/>
                </a:solidFill>
                <a:cs typeface="Calibri"/>
              </a:rPr>
              <a:t>ICBF Sede de </a:t>
            </a:r>
            <a:r>
              <a:rPr lang="es-ES_tradnl" sz="695" b="1" spc="7" dirty="0">
                <a:solidFill>
                  <a:srgbClr val="2E2561"/>
                </a:solidFill>
                <a:cs typeface="Calibri"/>
              </a:rPr>
              <a:t>la Dirección</a:t>
            </a:r>
            <a:r>
              <a:rPr lang="es-ES_tradnl" sz="695" b="1" spc="-25" dirty="0">
                <a:solidFill>
                  <a:srgbClr val="2E2561"/>
                </a:solidFill>
                <a:cs typeface="Calibri"/>
              </a:rPr>
              <a:t> </a:t>
            </a:r>
            <a:r>
              <a:rPr lang="es-ES_tradnl" sz="695" b="1" spc="7" dirty="0">
                <a:solidFill>
                  <a:srgbClr val="2E2561"/>
                </a:solidFill>
                <a:cs typeface="Calibri"/>
              </a:rPr>
              <a:t>General</a:t>
            </a:r>
            <a:endParaRPr lang="es-ES_tradnl" sz="695" dirty="0">
              <a:solidFill>
                <a:prstClr val="black"/>
              </a:solidFill>
              <a:cs typeface="Calibri"/>
            </a:endParaRPr>
          </a:p>
          <a:p>
            <a:pPr marL="8833">
              <a:spcBef>
                <a:spcPts val="31"/>
              </a:spcBef>
            </a:pPr>
            <a:r>
              <a:rPr lang="es-ES_tradnl" sz="695" spc="7" dirty="0">
                <a:solidFill>
                  <a:srgbClr val="2E2561"/>
                </a:solidFill>
                <a:cs typeface="Calibri-Light"/>
              </a:rPr>
              <a:t>Avenida </a:t>
            </a:r>
            <a:r>
              <a:rPr lang="es-ES_tradnl" sz="695" spc="3" dirty="0">
                <a:solidFill>
                  <a:srgbClr val="2E2561"/>
                </a:solidFill>
                <a:cs typeface="Calibri-Light"/>
              </a:rPr>
              <a:t>carrera </a:t>
            </a:r>
            <a:r>
              <a:rPr lang="es-ES_tradnl" sz="695" spc="11" dirty="0">
                <a:solidFill>
                  <a:srgbClr val="2E2561"/>
                </a:solidFill>
                <a:cs typeface="Calibri-Light"/>
              </a:rPr>
              <a:t>68 N° </a:t>
            </a:r>
            <a:r>
              <a:rPr lang="es-ES_tradnl" sz="695" spc="17" dirty="0">
                <a:solidFill>
                  <a:srgbClr val="2E2561"/>
                </a:solidFill>
                <a:cs typeface="Calibri-Light"/>
              </a:rPr>
              <a:t>64c- </a:t>
            </a:r>
            <a:r>
              <a:rPr lang="es-ES_tradnl" sz="695" spc="11" dirty="0">
                <a:solidFill>
                  <a:srgbClr val="2E2561"/>
                </a:solidFill>
                <a:cs typeface="Calibri-Light"/>
              </a:rPr>
              <a:t>75 • </a:t>
            </a:r>
            <a:r>
              <a:rPr lang="es-ES_tradnl" sz="695" b="1" spc="-7" dirty="0">
                <a:solidFill>
                  <a:srgbClr val="2E2561"/>
                </a:solidFill>
                <a:cs typeface="Calibri"/>
              </a:rPr>
              <a:t>Tel.: </a:t>
            </a:r>
            <a:r>
              <a:rPr lang="es-ES_tradnl" sz="695" spc="11" dirty="0">
                <a:solidFill>
                  <a:srgbClr val="2E2561"/>
                </a:solidFill>
                <a:cs typeface="Calibri-Light"/>
              </a:rPr>
              <a:t>4377630 </a:t>
            </a:r>
            <a:r>
              <a:rPr lang="es-ES_tradnl" sz="695" b="1" spc="7" dirty="0">
                <a:solidFill>
                  <a:srgbClr val="2E2561"/>
                </a:solidFill>
                <a:cs typeface="Calibri"/>
              </a:rPr>
              <a:t>Ext:</a:t>
            </a:r>
            <a:r>
              <a:rPr lang="es-ES_tradnl" sz="695" spc="-11" dirty="0">
                <a:solidFill>
                  <a:srgbClr val="2E2561"/>
                </a:solidFill>
                <a:cs typeface="Calibri"/>
              </a:rPr>
              <a:t> </a:t>
            </a:r>
            <a:r>
              <a:rPr lang="es-ES_tradnl" sz="695" spc="11" dirty="0">
                <a:solidFill>
                  <a:srgbClr val="2E2561"/>
                </a:solidFill>
                <a:cs typeface="Calibri-Light"/>
              </a:rPr>
              <a:t>100431</a:t>
            </a:r>
            <a:endParaRPr lang="es-ES_tradnl" sz="695" dirty="0">
              <a:solidFill>
                <a:prstClr val="black"/>
              </a:solidFill>
              <a:cs typeface="Calibri-Light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88C0FF5C-D30F-D54E-BBA8-6D537C0F2B17}"/>
              </a:ext>
            </a:extLst>
          </p:cNvPr>
          <p:cNvSpPr txBox="1">
            <a:spLocks/>
          </p:cNvSpPr>
          <p:nvPr/>
        </p:nvSpPr>
        <p:spPr>
          <a:xfrm>
            <a:off x="917121" y="213810"/>
            <a:ext cx="2244985" cy="157940"/>
          </a:xfrm>
          <a:prstGeom prst="rect">
            <a:avLst/>
          </a:prstGeom>
        </p:spPr>
        <p:txBody>
          <a:bodyPr vert="horz" wrap="square" lIns="0" tIns="7950" rIns="0" bIns="0" rtlCol="0">
            <a:spAutoFit/>
          </a:bodyPr>
          <a:lstStyle>
            <a:lvl1pPr>
              <a:defRPr sz="1450" b="1" i="0">
                <a:solidFill>
                  <a:srgbClr val="5F922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8833" defTabSz="635971">
              <a:spcBef>
                <a:spcPts val="63"/>
              </a:spcBef>
              <a:defRPr/>
            </a:pPr>
            <a:r>
              <a:rPr lang="es-ES_tradnl" sz="974" kern="0" spc="-3" dirty="0"/>
              <a:t>Sandra Patricia Romero Ruiz</a:t>
            </a:r>
            <a:endParaRPr lang="es-ES_tradnl" sz="974" kern="0" spc="-14" dirty="0"/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93B66C8-FC04-FE4C-AA95-23BF8AA267A4}"/>
              </a:ext>
            </a:extLst>
          </p:cNvPr>
          <p:cNvCxnSpPr>
            <a:cxnSpLocks/>
          </p:cNvCxnSpPr>
          <p:nvPr/>
        </p:nvCxnSpPr>
        <p:spPr>
          <a:xfrm>
            <a:off x="914619" y="630237"/>
            <a:ext cx="2168743" cy="0"/>
          </a:xfrm>
          <a:prstGeom prst="line">
            <a:avLst/>
          </a:prstGeom>
          <a:ln w="12700">
            <a:solidFill>
              <a:srgbClr val="77B7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7386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1085</TotalTime>
  <Words>49</Words>
  <Application>Microsoft Macintosh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Calibri-Light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Yohan Andres Pinzon Pinilla</dc:creator>
  <cp:lastModifiedBy>Yohan Andres Pinzon Pinilla</cp:lastModifiedBy>
  <cp:revision>11</cp:revision>
  <dcterms:created xsi:type="dcterms:W3CDTF">2020-07-21T22:08:13Z</dcterms:created>
  <dcterms:modified xsi:type="dcterms:W3CDTF">2020-07-22T17:12:27Z</dcterms:modified>
</cp:coreProperties>
</file>