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7">
  <p:sldMasterIdLst>
    <p:sldMasterId id="2147483672" r:id="rId1"/>
  </p:sldMasterIdLst>
  <p:notesMasterIdLst>
    <p:notesMasterId r:id="rId7"/>
  </p:notesMasterIdLst>
  <p:sldIdLst>
    <p:sldId id="956" r:id="rId2"/>
    <p:sldId id="955" r:id="rId3"/>
    <p:sldId id="548" r:id="rId4"/>
    <p:sldId id="912" r:id="rId5"/>
    <p:sldId id="957" r:id="rId6"/>
  </p:sldIdLst>
  <p:sldSz cx="12192000" cy="6858000"/>
  <p:notesSz cx="7010400" cy="92964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82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orena Gomez Reyes" initials="LGR" lastIdx="1" clrIdx="0">
    <p:extLst>
      <p:ext uri="{19B8F6BF-5375-455C-9EA6-DF929625EA0E}">
        <p15:presenceInfo xmlns:p15="http://schemas.microsoft.com/office/powerpoint/2012/main" userId="S-1-5-21-982434693-219372449-2593624604-263734" providerId="AD"/>
      </p:ext>
    </p:extLst>
  </p:cmAuthor>
  <p:cmAuthor id="2" name="Mafe Valbuena H" initials="MVH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953F"/>
    <a:srgbClr val="254727"/>
    <a:srgbClr val="346232"/>
    <a:srgbClr val="E7792B"/>
    <a:srgbClr val="6DB7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12C8C85-51F0-491E-9774-3900AFEF0FD7}" styleName="Estilo claro 2 - Acento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93" autoAdjust="0"/>
    <p:restoredTop sz="94286" autoAdjust="0"/>
  </p:normalViewPr>
  <p:slideViewPr>
    <p:cSldViewPr snapToGrid="0" snapToObjects="1" showGuides="1">
      <p:cViewPr varScale="1">
        <p:scale>
          <a:sx n="104" d="100"/>
          <a:sy n="104" d="100"/>
        </p:scale>
        <p:origin x="606" y="108"/>
      </p:cViewPr>
      <p:guideLst>
        <p:guide orient="horz" pos="2682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2478"/>
    </p:cViewPr>
  </p:sorterViewPr>
  <p:notesViewPr>
    <p:cSldViewPr snapToGrid="0" snapToObjects="1" showGuides="1">
      <p:cViewPr varScale="1">
        <p:scale>
          <a:sx n="97" d="100"/>
          <a:sy n="97" d="100"/>
        </p:scale>
        <p:origin x="3384" y="216"/>
      </p:cViewPr>
      <p:guideLst>
        <p:guide orient="horz" pos="2928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49212B1-D77F-4726-B0E5-CB7D34A68F26}" type="datetimeFigureOut">
              <a:rPr lang="es-CO" smtClean="0"/>
              <a:t>15/03/2019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B42A2AA-EBA3-4CA0-A993-29015454C20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07653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16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9017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1049018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426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1AD215-C1A9-4074-A622-E2239C739F0D}" type="slidenum">
              <a:rPr kumimoji="0" lang="es-CO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426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CO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6171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E8D405-B680-F046-B8E0-A6E9B1ECB09A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9546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E3D667-70B0-4A0A-9620-9EE7ADC0B7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4B1B5CF-FCB6-4A36-B601-622A80AAB5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1A5B910-E314-400F-B960-3D17E28F4A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2CE68D-CF43-3A46-8EAF-A9CA4608B997}" type="datetimeFigureOut">
              <a:rPr lang="es-ES_tradnl" smtClean="0"/>
              <a:t>15/03/2019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802C583-AF36-4666-8472-4A6816629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5D3B20-4FE5-4183-9A87-BBE03F8F3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3551E7-847A-B946-8881-AAEA44B769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46243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7253D5-CEB7-41B3-BF0D-414FD782B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D50ADD6-D08F-4AA1-9508-9721F37A38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97CD8D0-F517-462F-9B19-A5E493BFE9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2CE68D-CF43-3A46-8EAF-A9CA4608B997}" type="datetimeFigureOut">
              <a:rPr lang="es-ES_tradnl" smtClean="0"/>
              <a:t>15/03/2019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2947BF4-8DE4-4013-92B1-7A14076C6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5495065-4ECE-47AC-A884-8C73B9BC4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3551E7-847A-B946-8881-AAEA44B769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71686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FFF74C2-FF80-4284-83F3-CA24113E4F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EA098FD-D877-46D9-AE84-677A9D99EF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FD1C4A7-97E1-494C-A8D3-93FCA006CB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2CE68D-CF43-3A46-8EAF-A9CA4608B997}" type="datetimeFigureOut">
              <a:rPr lang="es-ES_tradnl" smtClean="0"/>
              <a:t>15/03/2019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92929CB-5DC9-425A-ACBB-F230C569A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69D939E-710D-469D-9E4D-20A541F48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3551E7-847A-B946-8881-AAEA44B769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20600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52359F-516D-4C9B-94CC-4DAE793C6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B068716-47EC-422F-BE42-389763AE2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E7FDB2-A6D2-4671-859D-7A40B3C49C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2CE68D-CF43-3A46-8EAF-A9CA4608B997}" type="datetimeFigureOut">
              <a:rPr lang="es-ES_tradnl" smtClean="0"/>
              <a:t>15/03/2019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22C3FA-95CA-44CC-B856-7781AFCFF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7884F1-C551-44BA-8929-B50615CFD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3551E7-847A-B946-8881-AAEA44B769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496242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F3CC64-F8F8-4974-9DFE-8AC84B78E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5C60E09-5DE2-4EB8-9C3A-4BE9A2EBC0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07C7A0A-FD58-4735-9FFF-4893287F45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2CE68D-CF43-3A46-8EAF-A9CA4608B997}" type="datetimeFigureOut">
              <a:rPr lang="es-ES_tradnl" smtClean="0"/>
              <a:t>15/03/2019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EFE5CE-47AE-4DBA-B75F-5F50875AD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909DF7A-C24C-48AB-91F2-F14F9ECA8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3551E7-847A-B946-8881-AAEA44B769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80881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584D40-A346-4876-8E14-F2A332E78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945B22A-9348-4590-87B3-4B22A726D4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D587F4E-AB89-4274-8231-4C6AB0976F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FD76D0E-D5D4-4431-8AEA-74F7C22516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2CE68D-CF43-3A46-8EAF-A9CA4608B997}" type="datetimeFigureOut">
              <a:rPr lang="es-ES_tradnl" smtClean="0"/>
              <a:t>15/03/2019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924B618-6F6F-4F4B-AD28-72507D2A1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1F17440-D45C-45C4-9A3B-183C2CBF1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3551E7-847A-B946-8881-AAEA44B769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47060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772B4B-D767-4AA7-A0DE-9FE54E76A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1BE6FE5-E9A1-4054-B5A6-5CF0B1E5AE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F2DE4E5-F3AF-43FE-8D34-F572A63FFA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D2287D9-31DB-4A9D-8339-69050FA0BF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C0E7542-A073-4D3D-A3EA-DE77EE6CFB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5D045CC-5411-4CCA-B07B-51B01D443A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2CE68D-CF43-3A46-8EAF-A9CA4608B997}" type="datetimeFigureOut">
              <a:rPr lang="es-ES_tradnl" smtClean="0"/>
              <a:t>15/03/2019</a:t>
            </a:fld>
            <a:endParaRPr lang="es-ES_tradn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E9DB39A-A4E4-49A7-A002-49F79068E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2A07503-E64D-4356-9C99-452551D5F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3551E7-847A-B946-8881-AAEA44B769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71089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F0B9CB-0E0F-4A46-8759-0029AC8B1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1CE45D4-927F-4D7B-AB14-07CE7600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2CE68D-CF43-3A46-8EAF-A9CA4608B997}" type="datetimeFigureOut">
              <a:rPr lang="es-ES_tradnl" smtClean="0"/>
              <a:t>15/03/2019</a:t>
            </a:fld>
            <a:endParaRPr lang="es-ES_tradn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E9984F9-6282-475F-96FC-3D2361875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0295DD1-64E6-4A76-B932-ECAEBDD0F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3551E7-847A-B946-8881-AAEA44B769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75771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B5CDAE6-1EC2-4E32-A0B9-20A9086C72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2CE68D-CF43-3A46-8EAF-A9CA4608B997}" type="datetimeFigureOut">
              <a:rPr lang="es-ES_tradnl" smtClean="0"/>
              <a:t>15/03/2019</a:t>
            </a:fld>
            <a:endParaRPr lang="es-ES_tradn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46ECA06-9A14-4E7F-8467-3D13B1713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BF97302-7A97-40D6-B5CA-47B29143C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3551E7-847A-B946-8881-AAEA44B769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9504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9BCC9A-F2A2-4546-92C6-C999DB32F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FD66247-882A-4555-806C-7ABC6ED8C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485CE2B-9934-4473-98F3-24733A6DB0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2F4C3C-01FB-4C65-97AB-CE677804E2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2CE68D-CF43-3A46-8EAF-A9CA4608B997}" type="datetimeFigureOut">
              <a:rPr lang="es-ES_tradnl" smtClean="0"/>
              <a:t>15/03/2019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0569E0C-94C0-45F5-9167-6B812244B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665A8ED-05EC-4B57-AD76-148B92454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3551E7-847A-B946-8881-AAEA44B769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98264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0145EC-5E1D-4284-B1EF-13F410419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314AE26-9BAA-4C18-82E3-CD18BD2807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5EF58CE-11DC-4164-A341-4B802BEC2D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F6E8D0D-EC66-46DB-9A6A-4C9501DC91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2CE68D-CF43-3A46-8EAF-A9CA4608B997}" type="datetimeFigureOut">
              <a:rPr lang="es-ES_tradnl" smtClean="0"/>
              <a:t>15/03/2019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DD2E87B-970D-4F5A-91AF-38FD77908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0A69AB8-4BA8-4A71-A870-5D356934E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3551E7-847A-B946-8881-AAEA44B769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56231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672E4B82-C9D5-423E-A5F3-88425C1F962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"/>
            <a:ext cx="12192000" cy="685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941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FEC9E-FFCC-46A6-BD61-6A0A66A9E5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" y="-55419"/>
            <a:ext cx="12189630" cy="6922655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51BF00F0-280B-314C-BE36-6B557B3C8232}"/>
              </a:ext>
            </a:extLst>
          </p:cNvPr>
          <p:cNvSpPr/>
          <p:nvPr/>
        </p:nvSpPr>
        <p:spPr>
          <a:xfrm>
            <a:off x="6140650" y="1212717"/>
            <a:ext cx="525443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72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thelas" panose="02000503000000020003" pitchFamily="2" charset="77"/>
                <a:ea typeface="+mn-ea"/>
                <a:cs typeface="Arial" panose="020B0604020202020204" pitchFamily="34" charset="0"/>
              </a:rPr>
              <a:t>CONSEJO</a:t>
            </a:r>
          </a:p>
          <a:p>
            <a:pPr marL="0" marR="0" lvl="0" indent="0" algn="ctr" defTabSz="914400" rtl="0" eaLnBrk="1" fontAlgn="auto" latinLnBrk="0" hangingPunct="1">
              <a:lnSpc>
                <a:spcPts val="7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72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thelas" panose="02000503000000020003" pitchFamily="2" charset="77"/>
                <a:ea typeface="+mn-ea"/>
                <a:cs typeface="Arial" panose="020B0604020202020204" pitchFamily="34" charset="0"/>
              </a:rPr>
              <a:t>DIRECTIVO ICBF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thelas" panose="02000503000000020003" pitchFamily="2" charset="77"/>
                <a:ea typeface="+mn-ea"/>
                <a:cs typeface="Arial" panose="020B0604020202020204" pitchFamily="34" charset="0"/>
              </a:rPr>
              <a:t>16 de Enero de 2019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thelas" panose="02000503000000020003" pitchFamily="2" charset="77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734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D6D082EB-ED64-464D-8E2C-EEC3EFEB8F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6087"/>
            <a:ext cx="12192000" cy="6935652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51BF00F0-280B-314C-BE36-6B557B3C8232}"/>
              </a:ext>
            </a:extLst>
          </p:cNvPr>
          <p:cNvSpPr/>
          <p:nvPr/>
        </p:nvSpPr>
        <p:spPr>
          <a:xfrm>
            <a:off x="6140650" y="1212717"/>
            <a:ext cx="525443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72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thelas" panose="02000503000000020003" pitchFamily="2" charset="77"/>
                <a:ea typeface="+mn-ea"/>
                <a:cs typeface="Arial" panose="020B0604020202020204" pitchFamily="34" charset="0"/>
              </a:rPr>
              <a:t>CONSEJO</a:t>
            </a:r>
          </a:p>
          <a:p>
            <a:pPr marL="0" marR="0" lvl="0" indent="0" algn="ctr" defTabSz="914400" rtl="0" eaLnBrk="1" fontAlgn="auto" latinLnBrk="0" hangingPunct="1">
              <a:lnSpc>
                <a:spcPts val="7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72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thelas" panose="02000503000000020003" pitchFamily="2" charset="77"/>
                <a:ea typeface="+mn-ea"/>
                <a:cs typeface="Arial" panose="020B0604020202020204" pitchFamily="34" charset="0"/>
              </a:rPr>
              <a:t>DIRECTIVO ICBF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thelas" panose="02000503000000020003" pitchFamily="2" charset="77"/>
                <a:ea typeface="+mn-ea"/>
                <a:cs typeface="Arial" panose="020B0604020202020204" pitchFamily="34" charset="0"/>
              </a:rPr>
              <a:t>16 de Enero de 2019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thelas" panose="02000503000000020003" pitchFamily="2" charset="77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659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D39A3980-7686-49C9-919B-B7C498FDAF83}"/>
              </a:ext>
            </a:extLst>
          </p:cNvPr>
          <p:cNvSpPr txBox="1">
            <a:spLocks/>
          </p:cNvSpPr>
          <p:nvPr/>
        </p:nvSpPr>
        <p:spPr>
          <a:xfrm>
            <a:off x="1667877" y="616756"/>
            <a:ext cx="8915880" cy="396930"/>
          </a:xfrm>
          <a:prstGeom prst="rect">
            <a:avLst/>
          </a:prstGeom>
        </p:spPr>
        <p:txBody>
          <a:bodyPr vert="horz" wrap="square" lIns="0" tIns="8471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 marR="10782" lvl="0" algn="ctr">
              <a:lnSpc>
                <a:spcPts val="2860"/>
              </a:lnSpc>
              <a:spcBef>
                <a:spcPts val="67"/>
              </a:spcBef>
              <a:defRPr/>
            </a:pPr>
            <a:r>
              <a:rPr lang="es-CO" sz="3200" b="1" dirty="0">
                <a:solidFill>
                  <a:srgbClr val="346232"/>
                </a:solidFill>
                <a:latin typeface="Athelas" panose="02000503000000020003" pitchFamily="2" charset="77"/>
                <a:cs typeface="Arial" panose="020B0604020202020204" pitchFamily="34" charset="0"/>
              </a:rPr>
              <a:t>ACCIONES ICBF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56DE7B2-1E38-46C1-BFD2-ECED9FC3CAE2}"/>
              </a:ext>
            </a:extLst>
          </p:cNvPr>
          <p:cNvCxnSpPr/>
          <p:nvPr/>
        </p:nvCxnSpPr>
        <p:spPr>
          <a:xfrm>
            <a:off x="1164934" y="1151383"/>
            <a:ext cx="9957816" cy="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5460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2804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DB7024E8-1687-4452-BA14-F286E0EC74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1622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Plantilla ICBF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ón2" id="{69454127-90BF-4848-970D-58F78EAE63FF}" vid="{B21E0FE4-30B0-4F64-A838-417E3811A72B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 Plantilla ICBF</Template>
  <TotalTime>9110</TotalTime>
  <Words>20</Words>
  <Application>Microsoft Office PowerPoint</Application>
  <PresentationFormat>Panorámica</PresentationFormat>
  <Paragraphs>9</Paragraphs>
  <Slides>5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Arial</vt:lpstr>
      <vt:lpstr>Athelas</vt:lpstr>
      <vt:lpstr>Calibri</vt:lpstr>
      <vt:lpstr>Calibri Light</vt:lpstr>
      <vt:lpstr>Tema Plantilla ICBF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Maira Alexandra Celis Jimenez</cp:lastModifiedBy>
  <cp:revision>493</cp:revision>
  <cp:lastPrinted>2019-01-14T14:07:00Z</cp:lastPrinted>
  <dcterms:created xsi:type="dcterms:W3CDTF">2018-08-24T05:26:58Z</dcterms:created>
  <dcterms:modified xsi:type="dcterms:W3CDTF">2019-03-15T21:25:56Z</dcterms:modified>
</cp:coreProperties>
</file>