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85" r:id="rId7"/>
    <p:sldId id="258" r:id="rId8"/>
    <p:sldId id="259" r:id="rId9"/>
    <p:sldId id="286" r:id="rId10"/>
    <p:sldId id="287" r:id="rId11"/>
    <p:sldId id="288" r:id="rId12"/>
    <p:sldId id="289" r:id="rId13"/>
    <p:sldId id="260" r:id="rId14"/>
    <p:sldId id="261" r:id="rId15"/>
    <p:sldId id="290" r:id="rId16"/>
    <p:sldId id="291" r:id="rId17"/>
    <p:sldId id="292" r:id="rId18"/>
    <p:sldId id="281" r:id="rId19"/>
    <p:sldId id="293" r:id="rId20"/>
    <p:sldId id="298" r:id="rId21"/>
    <p:sldId id="1571" r:id="rId22"/>
    <p:sldId id="262" r:id="rId23"/>
    <p:sldId id="310" r:id="rId24"/>
    <p:sldId id="311" r:id="rId25"/>
    <p:sldId id="264" r:id="rId26"/>
    <p:sldId id="1569" r:id="rId27"/>
    <p:sldId id="1570" r:id="rId28"/>
    <p:sldId id="397" r:id="rId29"/>
    <p:sldId id="398" r:id="rId30"/>
    <p:sldId id="402" r:id="rId31"/>
    <p:sldId id="403" r:id="rId32"/>
    <p:sldId id="404" r:id="rId33"/>
    <p:sldId id="406" r:id="rId34"/>
    <p:sldId id="405" r:id="rId35"/>
    <p:sldId id="446" r:id="rId36"/>
    <p:sldId id="447" r:id="rId37"/>
    <p:sldId id="448" r:id="rId38"/>
    <p:sldId id="449" r:id="rId39"/>
    <p:sldId id="450" r:id="rId40"/>
    <p:sldId id="270" r:id="rId41"/>
    <p:sldId id="271" r:id="rId42"/>
    <p:sldId id="1565" r:id="rId43"/>
    <p:sldId id="1566" r:id="rId44"/>
    <p:sldId id="1568" r:id="rId45"/>
    <p:sldId id="295" r:id="rId46"/>
    <p:sldId id="272" r:id="rId47"/>
    <p:sldId id="274" r:id="rId48"/>
    <p:sldId id="1561" r:id="rId49"/>
    <p:sldId id="276" r:id="rId50"/>
    <p:sldId id="277" r:id="rId51"/>
    <p:sldId id="296" r:id="rId52"/>
    <p:sldId id="297" r:id="rId53"/>
    <p:sldId id="283" r:id="rId54"/>
    <p:sldId id="280" r:id="rId5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AF46"/>
    <a:srgbClr val="71C448"/>
    <a:srgbClr val="2DB53D"/>
    <a:srgbClr val="57C9C4"/>
    <a:srgbClr val="85E1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694"/>
    <p:restoredTop sz="96327"/>
  </p:normalViewPr>
  <p:slideViewPr>
    <p:cSldViewPr snapToGrid="0" showGuides="1">
      <p:cViewPr varScale="1">
        <p:scale>
          <a:sx n="110" d="100"/>
          <a:sy n="110" d="100"/>
        </p:scale>
        <p:origin x="111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z Maria Caicedo Eraso" userId="e6631125-1794-4d87-ad99-36406e07632d" providerId="ADAL" clId="{2D4C22C4-BDB0-4540-A88C-7BBE0637A90A}"/>
    <pc:docChg chg="delSld">
      <pc:chgData name="Luz Maria Caicedo Eraso" userId="e6631125-1794-4d87-ad99-36406e07632d" providerId="ADAL" clId="{2D4C22C4-BDB0-4540-A88C-7BBE0637A90A}" dt="2023-06-21T20:50:15.395" v="1" actId="47"/>
      <pc:docMkLst>
        <pc:docMk/>
      </pc:docMkLst>
      <pc:sldChg chg="del">
        <pc:chgData name="Luz Maria Caicedo Eraso" userId="e6631125-1794-4d87-ad99-36406e07632d" providerId="ADAL" clId="{2D4C22C4-BDB0-4540-A88C-7BBE0637A90A}" dt="2023-06-21T20:50:11.899" v="0" actId="47"/>
        <pc:sldMkLst>
          <pc:docMk/>
          <pc:sldMk cId="4237625049" sldId="273"/>
        </pc:sldMkLst>
      </pc:sldChg>
      <pc:sldChg chg="del">
        <pc:chgData name="Luz Maria Caicedo Eraso" userId="e6631125-1794-4d87-ad99-36406e07632d" providerId="ADAL" clId="{2D4C22C4-BDB0-4540-A88C-7BBE0637A90A}" dt="2023-06-21T20:50:15.395" v="1" actId="47"/>
        <pc:sldMkLst>
          <pc:docMk/>
          <pc:sldMk cId="143051983" sldId="279"/>
        </pc:sldMkLst>
      </pc:sldChg>
    </pc:docChg>
  </pc:docChgLst>
  <pc:docChgLst>
    <pc:chgData name="Luz Maria Caicedo Eraso" userId="e6631125-1794-4d87-ad99-36406e07632d" providerId="ADAL" clId="{A4664446-4532-4490-918B-68A811BD6C09}"/>
    <pc:docChg chg="undo custSel addSld delSld modSld sldOrd delMainMaster">
      <pc:chgData name="Luz Maria Caicedo Eraso" userId="e6631125-1794-4d87-ad99-36406e07632d" providerId="ADAL" clId="{A4664446-4532-4490-918B-68A811BD6C09}" dt="2023-06-07T23:04:36.284" v="10348" actId="1076"/>
      <pc:docMkLst>
        <pc:docMk/>
      </pc:docMkLst>
      <pc:sldChg chg="modSp mod">
        <pc:chgData name="Luz Maria Caicedo Eraso" userId="e6631125-1794-4d87-ad99-36406e07632d" providerId="ADAL" clId="{A4664446-4532-4490-918B-68A811BD6C09}" dt="2023-06-07T22:39:45.344" v="9003" actId="14100"/>
        <pc:sldMkLst>
          <pc:docMk/>
          <pc:sldMk cId="3380637207" sldId="256"/>
        </pc:sldMkLst>
        <pc:spChg chg="mod">
          <ac:chgData name="Luz Maria Caicedo Eraso" userId="e6631125-1794-4d87-ad99-36406e07632d" providerId="ADAL" clId="{A4664446-4532-4490-918B-68A811BD6C09}" dt="2023-06-07T22:39:45.344" v="9003" actId="14100"/>
          <ac:spMkLst>
            <pc:docMk/>
            <pc:sldMk cId="3380637207" sldId="256"/>
            <ac:spMk id="12" creationId="{A5A4E5EB-5191-4F76-9376-81C3B7588E45}"/>
          </ac:spMkLst>
        </pc:spChg>
      </pc:sldChg>
      <pc:sldChg chg="modSp mod">
        <pc:chgData name="Luz Maria Caicedo Eraso" userId="e6631125-1794-4d87-ad99-36406e07632d" providerId="ADAL" clId="{A4664446-4532-4490-918B-68A811BD6C09}" dt="2023-06-07T22:40:09.178" v="9011" actId="123"/>
        <pc:sldMkLst>
          <pc:docMk/>
          <pc:sldMk cId="2148171039" sldId="257"/>
        </pc:sldMkLst>
        <pc:spChg chg="mod">
          <ac:chgData name="Luz Maria Caicedo Eraso" userId="e6631125-1794-4d87-ad99-36406e07632d" providerId="ADAL" clId="{A4664446-4532-4490-918B-68A811BD6C09}" dt="2023-06-07T22:40:09.178" v="9011" actId="123"/>
          <ac:spMkLst>
            <pc:docMk/>
            <pc:sldMk cId="2148171039" sldId="257"/>
            <ac:spMk id="13" creationId="{A2FC9D3A-1EBC-4AB9-9F37-A3EE2E96A6F2}"/>
          </ac:spMkLst>
        </pc:spChg>
        <pc:spChg chg="mod">
          <ac:chgData name="Luz Maria Caicedo Eraso" userId="e6631125-1794-4d87-ad99-36406e07632d" providerId="ADAL" clId="{A4664446-4532-4490-918B-68A811BD6C09}" dt="2023-06-07T22:40:04.992" v="9009" actId="123"/>
          <ac:spMkLst>
            <pc:docMk/>
            <pc:sldMk cId="2148171039" sldId="257"/>
            <ac:spMk id="17" creationId="{C503F7F7-627A-46A2-916D-5F998F4D393B}"/>
          </ac:spMkLst>
        </pc:spChg>
        <pc:spChg chg="mod">
          <ac:chgData name="Luz Maria Caicedo Eraso" userId="e6631125-1794-4d87-ad99-36406e07632d" providerId="ADAL" clId="{A4664446-4532-4490-918B-68A811BD6C09}" dt="2023-06-07T22:40:00.693" v="9007" actId="123"/>
          <ac:spMkLst>
            <pc:docMk/>
            <pc:sldMk cId="2148171039" sldId="257"/>
            <ac:spMk id="26" creationId="{6C4E8DDE-077E-4A6C-8CC5-407C5D890484}"/>
          </ac:spMkLst>
        </pc:spChg>
        <pc:spChg chg="mod">
          <ac:chgData name="Luz Maria Caicedo Eraso" userId="e6631125-1794-4d87-ad99-36406e07632d" providerId="ADAL" clId="{A4664446-4532-4490-918B-68A811BD6C09}" dt="2023-06-07T22:39:55.489" v="9005" actId="123"/>
          <ac:spMkLst>
            <pc:docMk/>
            <pc:sldMk cId="2148171039" sldId="257"/>
            <ac:spMk id="28" creationId="{BF36E1B6-46CC-4103-BC33-9E170671BF92}"/>
          </ac:spMkLst>
        </pc:spChg>
      </pc:sldChg>
      <pc:sldChg chg="modSp mod">
        <pc:chgData name="Luz Maria Caicedo Eraso" userId="e6631125-1794-4d87-ad99-36406e07632d" providerId="ADAL" clId="{A4664446-4532-4490-918B-68A811BD6C09}" dt="2023-06-07T22:40:27.176" v="9015" actId="1076"/>
        <pc:sldMkLst>
          <pc:docMk/>
          <pc:sldMk cId="142480229" sldId="258"/>
        </pc:sldMkLst>
        <pc:spChg chg="mod">
          <ac:chgData name="Luz Maria Caicedo Eraso" userId="e6631125-1794-4d87-ad99-36406e07632d" providerId="ADAL" clId="{A4664446-4532-4490-918B-68A811BD6C09}" dt="2023-06-07T22:40:27.176" v="9015" actId="1076"/>
          <ac:spMkLst>
            <pc:docMk/>
            <pc:sldMk cId="142480229" sldId="258"/>
            <ac:spMk id="6" creationId="{86C40ABE-1488-4DDD-A6B1-834C2D4B41B6}"/>
          </ac:spMkLst>
        </pc:spChg>
      </pc:sldChg>
      <pc:sldChg chg="delSp modSp mod">
        <pc:chgData name="Luz Maria Caicedo Eraso" userId="e6631125-1794-4d87-ad99-36406e07632d" providerId="ADAL" clId="{A4664446-4532-4490-918B-68A811BD6C09}" dt="2023-06-07T20:37:51.876" v="6291" actId="478"/>
        <pc:sldMkLst>
          <pc:docMk/>
          <pc:sldMk cId="4156555843" sldId="259"/>
        </pc:sldMkLst>
        <pc:spChg chg="mod">
          <ac:chgData name="Luz Maria Caicedo Eraso" userId="e6631125-1794-4d87-ad99-36406e07632d" providerId="ADAL" clId="{A4664446-4532-4490-918B-68A811BD6C09}" dt="2023-06-07T20:37:32.791" v="6287" actId="122"/>
          <ac:spMkLst>
            <pc:docMk/>
            <pc:sldMk cId="4156555843" sldId="259"/>
            <ac:spMk id="5" creationId="{5C5154F5-E4B8-4029-A089-5CC404943EF0}"/>
          </ac:spMkLst>
        </pc:spChg>
        <pc:spChg chg="del mod">
          <ac:chgData name="Luz Maria Caicedo Eraso" userId="e6631125-1794-4d87-ad99-36406e07632d" providerId="ADAL" clId="{A4664446-4532-4490-918B-68A811BD6C09}" dt="2023-06-07T20:37:51.876" v="6291" actId="478"/>
          <ac:spMkLst>
            <pc:docMk/>
            <pc:sldMk cId="4156555843" sldId="259"/>
            <ac:spMk id="8" creationId="{29A65869-7248-4039-9024-619F7CAE83CA}"/>
          </ac:spMkLst>
        </pc:spChg>
      </pc:sldChg>
      <pc:sldChg chg="modSp mod">
        <pc:chgData name="Luz Maria Caicedo Eraso" userId="e6631125-1794-4d87-ad99-36406e07632d" providerId="ADAL" clId="{A4664446-4532-4490-918B-68A811BD6C09}" dt="2023-06-07T20:38:56.714" v="6329" actId="1076"/>
        <pc:sldMkLst>
          <pc:docMk/>
          <pc:sldMk cId="1874561264" sldId="260"/>
        </pc:sldMkLst>
        <pc:spChg chg="mod">
          <ac:chgData name="Luz Maria Caicedo Eraso" userId="e6631125-1794-4d87-ad99-36406e07632d" providerId="ADAL" clId="{A4664446-4532-4490-918B-68A811BD6C09}" dt="2023-06-07T20:38:56.714" v="6329" actId="1076"/>
          <ac:spMkLst>
            <pc:docMk/>
            <pc:sldMk cId="1874561264" sldId="260"/>
            <ac:spMk id="7" creationId="{EAA73497-5881-40DB-B7A1-9479B4F1027E}"/>
          </ac:spMkLst>
        </pc:spChg>
      </pc:sldChg>
      <pc:sldChg chg="modSp mod">
        <pc:chgData name="Luz Maria Caicedo Eraso" userId="e6631125-1794-4d87-ad99-36406e07632d" providerId="ADAL" clId="{A4664446-4532-4490-918B-68A811BD6C09}" dt="2023-06-07T20:39:06.643" v="6332" actId="122"/>
        <pc:sldMkLst>
          <pc:docMk/>
          <pc:sldMk cId="4095763826" sldId="261"/>
        </pc:sldMkLst>
        <pc:spChg chg="mod">
          <ac:chgData name="Luz Maria Caicedo Eraso" userId="e6631125-1794-4d87-ad99-36406e07632d" providerId="ADAL" clId="{A4664446-4532-4490-918B-68A811BD6C09}" dt="2023-06-07T20:39:06.643" v="6332" actId="122"/>
          <ac:spMkLst>
            <pc:docMk/>
            <pc:sldMk cId="4095763826" sldId="261"/>
            <ac:spMk id="8" creationId="{32C7978E-6752-46FA-8745-DEC64F5CCEBD}"/>
          </ac:spMkLst>
        </pc:spChg>
      </pc:sldChg>
      <pc:sldChg chg="modSp mod">
        <pc:chgData name="Luz Maria Caicedo Eraso" userId="e6631125-1794-4d87-ad99-36406e07632d" providerId="ADAL" clId="{A4664446-4532-4490-918B-68A811BD6C09}" dt="2023-06-07T20:42:15.830" v="6688" actId="1035"/>
        <pc:sldMkLst>
          <pc:docMk/>
          <pc:sldMk cId="1924225493" sldId="262"/>
        </pc:sldMkLst>
        <pc:spChg chg="mod">
          <ac:chgData name="Luz Maria Caicedo Eraso" userId="e6631125-1794-4d87-ad99-36406e07632d" providerId="ADAL" clId="{A4664446-4532-4490-918B-68A811BD6C09}" dt="2023-06-07T20:42:11.393" v="6671" actId="1076"/>
          <ac:spMkLst>
            <pc:docMk/>
            <pc:sldMk cId="1924225493" sldId="262"/>
            <ac:spMk id="5" creationId="{9FD7CA0D-59EA-4B18-98F2-577CB200C6AB}"/>
          </ac:spMkLst>
        </pc:spChg>
        <pc:spChg chg="mod">
          <ac:chgData name="Luz Maria Caicedo Eraso" userId="e6631125-1794-4d87-ad99-36406e07632d" providerId="ADAL" clId="{A4664446-4532-4490-918B-68A811BD6C09}" dt="2023-06-07T20:42:15.830" v="6688" actId="1035"/>
          <ac:spMkLst>
            <pc:docMk/>
            <pc:sldMk cId="1924225493" sldId="262"/>
            <ac:spMk id="7" creationId="{2B0C268F-838A-4757-9577-6EE812468475}"/>
          </ac:spMkLst>
        </pc:spChg>
      </pc:sldChg>
      <pc:sldChg chg="addSp delSp modSp mod">
        <pc:chgData name="Luz Maria Caicedo Eraso" userId="e6631125-1794-4d87-ad99-36406e07632d" providerId="ADAL" clId="{A4664446-4532-4490-918B-68A811BD6C09}" dt="2023-06-07T21:47:42.123" v="6980" actId="27918"/>
        <pc:sldMkLst>
          <pc:docMk/>
          <pc:sldMk cId="2030143347" sldId="263"/>
        </pc:sldMkLst>
        <pc:spChg chg="mod">
          <ac:chgData name="Luz Maria Caicedo Eraso" userId="e6631125-1794-4d87-ad99-36406e07632d" providerId="ADAL" clId="{A4664446-4532-4490-918B-68A811BD6C09}" dt="2023-06-06T00:33:15.213" v="947" actId="113"/>
          <ac:spMkLst>
            <pc:docMk/>
            <pc:sldMk cId="2030143347" sldId="263"/>
            <ac:spMk id="5" creationId="{8857165D-E570-43EA-B18B-1030090C943F}"/>
          </ac:spMkLst>
        </pc:spChg>
        <pc:spChg chg="mod">
          <ac:chgData name="Luz Maria Caicedo Eraso" userId="e6631125-1794-4d87-ad99-36406e07632d" providerId="ADAL" clId="{A4664446-4532-4490-918B-68A811BD6C09}" dt="2023-06-05T16:11:04.109" v="112" actId="20577"/>
          <ac:spMkLst>
            <pc:docMk/>
            <pc:sldMk cId="2030143347" sldId="263"/>
            <ac:spMk id="6" creationId="{B2D6B61A-B7AF-4386-89E7-20A81F9D3ADE}"/>
          </ac:spMkLst>
        </pc:spChg>
        <pc:spChg chg="del">
          <ac:chgData name="Luz Maria Caicedo Eraso" userId="e6631125-1794-4d87-ad99-36406e07632d" providerId="ADAL" clId="{A4664446-4532-4490-918B-68A811BD6C09}" dt="2023-06-05T23:54:12.390" v="174" actId="478"/>
          <ac:spMkLst>
            <pc:docMk/>
            <pc:sldMk cId="2030143347" sldId="263"/>
            <ac:spMk id="8" creationId="{9D0BA1BB-69D6-46AC-AC60-CBEF629BBE15}"/>
          </ac:spMkLst>
        </pc:spChg>
        <pc:spChg chg="add mod">
          <ac:chgData name="Luz Maria Caicedo Eraso" userId="e6631125-1794-4d87-ad99-36406e07632d" providerId="ADAL" clId="{A4664446-4532-4490-918B-68A811BD6C09}" dt="2023-06-06T00:23:51.941" v="433" actId="1076"/>
          <ac:spMkLst>
            <pc:docMk/>
            <pc:sldMk cId="2030143347" sldId="263"/>
            <ac:spMk id="9" creationId="{AA200EB0-937C-484B-A375-FC1D410B2CFF}"/>
          </ac:spMkLst>
        </pc:spChg>
        <pc:spChg chg="add mod">
          <ac:chgData name="Luz Maria Caicedo Eraso" userId="e6631125-1794-4d87-ad99-36406e07632d" providerId="ADAL" clId="{A4664446-4532-4490-918B-68A811BD6C09}" dt="2023-06-06T00:23:54.701" v="434" actId="1076"/>
          <ac:spMkLst>
            <pc:docMk/>
            <pc:sldMk cId="2030143347" sldId="263"/>
            <ac:spMk id="10" creationId="{CAB3D2D8-B752-470C-8B98-5224D0F51EAD}"/>
          </ac:spMkLst>
        </pc:spChg>
        <pc:spChg chg="add del mod">
          <ac:chgData name="Luz Maria Caicedo Eraso" userId="e6631125-1794-4d87-ad99-36406e07632d" providerId="ADAL" clId="{A4664446-4532-4490-918B-68A811BD6C09}" dt="2023-06-06T00:23:41.204" v="431" actId="478"/>
          <ac:spMkLst>
            <pc:docMk/>
            <pc:sldMk cId="2030143347" sldId="263"/>
            <ac:spMk id="11" creationId="{8312DFF4-12AB-44F3-A911-E15BB834A8C1}"/>
          </ac:spMkLst>
        </pc:spChg>
        <pc:spChg chg="add mod">
          <ac:chgData name="Luz Maria Caicedo Eraso" userId="e6631125-1794-4d87-ad99-36406e07632d" providerId="ADAL" clId="{A4664446-4532-4490-918B-68A811BD6C09}" dt="2023-06-07T20:24:36.904" v="6054" actId="1036"/>
          <ac:spMkLst>
            <pc:docMk/>
            <pc:sldMk cId="2030143347" sldId="263"/>
            <ac:spMk id="12" creationId="{B9CAAAC2-510C-45D4-B941-8A3615EB6E84}"/>
          </ac:spMkLst>
        </pc:spChg>
        <pc:graphicFrameChg chg="add mod">
          <ac:chgData name="Luz Maria Caicedo Eraso" userId="e6631125-1794-4d87-ad99-36406e07632d" providerId="ADAL" clId="{A4664446-4532-4490-918B-68A811BD6C09}" dt="2023-06-06T00:23:44.759" v="432" actId="14100"/>
          <ac:graphicFrameMkLst>
            <pc:docMk/>
            <pc:sldMk cId="2030143347" sldId="263"/>
            <ac:graphicFrameMk id="7" creationId="{2ACD5F52-A04B-4AA6-A236-8D1D457FB30F}"/>
          </ac:graphicFrameMkLst>
        </pc:graphicFrameChg>
        <pc:picChg chg="add mod">
          <ac:chgData name="Luz Maria Caicedo Eraso" userId="e6631125-1794-4d87-ad99-36406e07632d" providerId="ADAL" clId="{A4664446-4532-4490-918B-68A811BD6C09}" dt="2023-06-07T20:21:01.223" v="5815" actId="1076"/>
          <ac:picMkLst>
            <pc:docMk/>
            <pc:sldMk cId="2030143347" sldId="263"/>
            <ac:picMk id="4" creationId="{E768D367-AA21-4EE7-B80C-C3CB71BCF055}"/>
          </ac:picMkLst>
        </pc:picChg>
      </pc:sldChg>
      <pc:sldChg chg="modSp mod">
        <pc:chgData name="Luz Maria Caicedo Eraso" userId="e6631125-1794-4d87-ad99-36406e07632d" providerId="ADAL" clId="{A4664446-4532-4490-918B-68A811BD6C09}" dt="2023-06-07T20:42:39.105" v="6692" actId="1076"/>
        <pc:sldMkLst>
          <pc:docMk/>
          <pc:sldMk cId="1375601315" sldId="264"/>
        </pc:sldMkLst>
        <pc:spChg chg="mod">
          <ac:chgData name="Luz Maria Caicedo Eraso" userId="e6631125-1794-4d87-ad99-36406e07632d" providerId="ADAL" clId="{A4664446-4532-4490-918B-68A811BD6C09}" dt="2023-06-07T20:42:39.105" v="6692" actId="1076"/>
          <ac:spMkLst>
            <pc:docMk/>
            <pc:sldMk cId="1375601315" sldId="264"/>
            <ac:spMk id="7" creationId="{9CAF0A3C-B712-4CFF-8EE8-6FB104B75DB1}"/>
          </ac:spMkLst>
        </pc:spChg>
      </pc:sldChg>
      <pc:sldChg chg="addSp delSp modSp mod">
        <pc:chgData name="Luz Maria Caicedo Eraso" userId="e6631125-1794-4d87-ad99-36406e07632d" providerId="ADAL" clId="{A4664446-4532-4490-918B-68A811BD6C09}" dt="2023-06-06T16:35:19.142" v="1215" actId="122"/>
        <pc:sldMkLst>
          <pc:docMk/>
          <pc:sldMk cId="437778841" sldId="265"/>
        </pc:sldMkLst>
        <pc:spChg chg="add mod">
          <ac:chgData name="Luz Maria Caicedo Eraso" userId="e6631125-1794-4d87-ad99-36406e07632d" providerId="ADAL" clId="{A4664446-4532-4490-918B-68A811BD6C09}" dt="2023-06-06T16:35:14.352" v="1214" actId="1037"/>
          <ac:spMkLst>
            <pc:docMk/>
            <pc:sldMk cId="437778841" sldId="265"/>
            <ac:spMk id="4" creationId="{7C534AB9-356F-4945-9A67-DB26206838A4}"/>
          </ac:spMkLst>
        </pc:spChg>
        <pc:spChg chg="del">
          <ac:chgData name="Luz Maria Caicedo Eraso" userId="e6631125-1794-4d87-ad99-36406e07632d" providerId="ADAL" clId="{A4664446-4532-4490-918B-68A811BD6C09}" dt="2023-06-06T01:03:17.353" v="1075" actId="478"/>
          <ac:spMkLst>
            <pc:docMk/>
            <pc:sldMk cId="437778841" sldId="265"/>
            <ac:spMk id="5" creationId="{E94FD92C-3E7E-4433-B4FE-AA68AFE3BAC4}"/>
          </ac:spMkLst>
        </pc:spChg>
        <pc:spChg chg="mod">
          <ac:chgData name="Luz Maria Caicedo Eraso" userId="e6631125-1794-4d87-ad99-36406e07632d" providerId="ADAL" clId="{A4664446-4532-4490-918B-68A811BD6C09}" dt="2023-06-06T16:35:19.142" v="1215" actId="122"/>
          <ac:spMkLst>
            <pc:docMk/>
            <pc:sldMk cId="437778841" sldId="265"/>
            <ac:spMk id="6" creationId="{EC6E997F-5914-409D-BC88-2DAF770500E9}"/>
          </ac:spMkLst>
        </pc:spChg>
        <pc:graphicFrameChg chg="add mod modGraphic">
          <ac:chgData name="Luz Maria Caicedo Eraso" userId="e6631125-1794-4d87-ad99-36406e07632d" providerId="ADAL" clId="{A4664446-4532-4490-918B-68A811BD6C09}" dt="2023-06-06T16:33:42.611" v="1187" actId="14100"/>
          <ac:graphicFrameMkLst>
            <pc:docMk/>
            <pc:sldMk cId="437778841" sldId="265"/>
            <ac:graphicFrameMk id="2" creationId="{DD15F5A8-B26D-42BD-B856-A3CF76E986CC}"/>
          </ac:graphicFrameMkLst>
        </pc:graphicFrameChg>
        <pc:graphicFrameChg chg="del mod modGraphic">
          <ac:chgData name="Luz Maria Caicedo Eraso" userId="e6631125-1794-4d87-ad99-36406e07632d" providerId="ADAL" clId="{A4664446-4532-4490-918B-68A811BD6C09}" dt="2023-06-06T16:32:57.911" v="1178" actId="478"/>
          <ac:graphicFrameMkLst>
            <pc:docMk/>
            <pc:sldMk cId="437778841" sldId="265"/>
            <ac:graphicFrameMk id="8" creationId="{D200C2D8-424A-4D79-A848-2093F630DF09}"/>
          </ac:graphicFrameMkLst>
        </pc:graphicFrameChg>
      </pc:sldChg>
      <pc:sldChg chg="modSp mod">
        <pc:chgData name="Luz Maria Caicedo Eraso" userId="e6631125-1794-4d87-ad99-36406e07632d" providerId="ADAL" clId="{A4664446-4532-4490-918B-68A811BD6C09}" dt="2023-06-06T21:17:39.359" v="1889" actId="1076"/>
        <pc:sldMkLst>
          <pc:docMk/>
          <pc:sldMk cId="626324818" sldId="266"/>
        </pc:sldMkLst>
        <pc:spChg chg="mod">
          <ac:chgData name="Luz Maria Caicedo Eraso" userId="e6631125-1794-4d87-ad99-36406e07632d" providerId="ADAL" clId="{A4664446-4532-4490-918B-68A811BD6C09}" dt="2023-06-06T21:17:39.359" v="1889" actId="1076"/>
          <ac:spMkLst>
            <pc:docMk/>
            <pc:sldMk cId="626324818" sldId="266"/>
            <ac:spMk id="5" creationId="{4471BD77-7BA7-4879-9877-9E36DD77CB5A}"/>
          </ac:spMkLst>
        </pc:spChg>
      </pc:sldChg>
      <pc:sldChg chg="addSp delSp modSp mod">
        <pc:chgData name="Luz Maria Caicedo Eraso" userId="e6631125-1794-4d87-ad99-36406e07632d" providerId="ADAL" clId="{A4664446-4532-4490-918B-68A811BD6C09}" dt="2023-06-06T21:05:22.964" v="1740" actId="1076"/>
        <pc:sldMkLst>
          <pc:docMk/>
          <pc:sldMk cId="562997287" sldId="267"/>
        </pc:sldMkLst>
        <pc:spChg chg="del">
          <ac:chgData name="Luz Maria Caicedo Eraso" userId="e6631125-1794-4d87-ad99-36406e07632d" providerId="ADAL" clId="{A4664446-4532-4490-918B-68A811BD6C09}" dt="2023-06-06T20:31:10.041" v="1379" actId="478"/>
          <ac:spMkLst>
            <pc:docMk/>
            <pc:sldMk cId="562997287" sldId="267"/>
            <ac:spMk id="5" creationId="{1C4D4079-D674-4BF6-9209-9BE61E50A8F3}"/>
          </ac:spMkLst>
        </pc:spChg>
        <pc:spChg chg="mod">
          <ac:chgData name="Luz Maria Caicedo Eraso" userId="e6631125-1794-4d87-ad99-36406e07632d" providerId="ADAL" clId="{A4664446-4532-4490-918B-68A811BD6C09}" dt="2023-06-06T21:02:03.589" v="1710" actId="1035"/>
          <ac:spMkLst>
            <pc:docMk/>
            <pc:sldMk cId="562997287" sldId="267"/>
            <ac:spMk id="6" creationId="{69F9491A-B874-4D95-91CF-55DA8AA49BD0}"/>
          </ac:spMkLst>
        </pc:spChg>
        <pc:spChg chg="del">
          <ac:chgData name="Luz Maria Caicedo Eraso" userId="e6631125-1794-4d87-ad99-36406e07632d" providerId="ADAL" clId="{A4664446-4532-4490-918B-68A811BD6C09}" dt="2023-06-06T20:31:13.130" v="1380" actId="478"/>
          <ac:spMkLst>
            <pc:docMk/>
            <pc:sldMk cId="562997287" sldId="267"/>
            <ac:spMk id="8" creationId="{14902DE2-B7FA-434C-AE5A-600E0840CD01}"/>
          </ac:spMkLst>
        </pc:spChg>
        <pc:spChg chg="add mod">
          <ac:chgData name="Luz Maria Caicedo Eraso" userId="e6631125-1794-4d87-ad99-36406e07632d" providerId="ADAL" clId="{A4664446-4532-4490-918B-68A811BD6C09}" dt="2023-06-06T20:52:12.683" v="1451" actId="1076"/>
          <ac:spMkLst>
            <pc:docMk/>
            <pc:sldMk cId="562997287" sldId="267"/>
            <ac:spMk id="9" creationId="{E4D8DDAE-5194-474D-8E85-04F9C3EAA45A}"/>
          </ac:spMkLst>
        </pc:spChg>
        <pc:graphicFrameChg chg="add del mod modGraphic">
          <ac:chgData name="Luz Maria Caicedo Eraso" userId="e6631125-1794-4d87-ad99-36406e07632d" providerId="ADAL" clId="{A4664446-4532-4490-918B-68A811BD6C09}" dt="2023-06-06T20:49:15.891" v="1408" actId="478"/>
          <ac:graphicFrameMkLst>
            <pc:docMk/>
            <pc:sldMk cId="562997287" sldId="267"/>
            <ac:graphicFrameMk id="2" creationId="{9B8B0678-F197-46FD-A8BC-16742201BFC4}"/>
          </ac:graphicFrameMkLst>
        </pc:graphicFrameChg>
        <pc:graphicFrameChg chg="add del mod modGraphic">
          <ac:chgData name="Luz Maria Caicedo Eraso" userId="e6631125-1794-4d87-ad99-36406e07632d" providerId="ADAL" clId="{A4664446-4532-4490-918B-68A811BD6C09}" dt="2023-06-06T21:00:50.441" v="1684" actId="478"/>
          <ac:graphicFrameMkLst>
            <pc:docMk/>
            <pc:sldMk cId="562997287" sldId="267"/>
            <ac:graphicFrameMk id="4" creationId="{5778F871-FC05-490E-8A60-803FAC5565E5}"/>
          </ac:graphicFrameMkLst>
        </pc:graphicFrameChg>
        <pc:graphicFrameChg chg="add del mod modGraphic">
          <ac:chgData name="Luz Maria Caicedo Eraso" userId="e6631125-1794-4d87-ad99-36406e07632d" providerId="ADAL" clId="{A4664446-4532-4490-918B-68A811BD6C09}" dt="2023-06-06T21:00:52.192" v="1685" actId="478"/>
          <ac:graphicFrameMkLst>
            <pc:docMk/>
            <pc:sldMk cId="562997287" sldId="267"/>
            <ac:graphicFrameMk id="7" creationId="{8B5EDB68-2564-4012-9F8A-200D47E0DEE5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21:05:22.964" v="1740" actId="1076"/>
          <ac:graphicFrameMkLst>
            <pc:docMk/>
            <pc:sldMk cId="562997287" sldId="267"/>
            <ac:graphicFrameMk id="10" creationId="{821C7A60-9CE3-4C56-9E9E-F468A589DDED}"/>
          </ac:graphicFrameMkLst>
        </pc:graphicFrameChg>
      </pc:sldChg>
      <pc:sldChg chg="modSp mod">
        <pc:chgData name="Luz Maria Caicedo Eraso" userId="e6631125-1794-4d87-ad99-36406e07632d" providerId="ADAL" clId="{A4664446-4532-4490-918B-68A811BD6C09}" dt="2023-06-07T21:54:45.645" v="7211" actId="1035"/>
        <pc:sldMkLst>
          <pc:docMk/>
          <pc:sldMk cId="3079351579" sldId="268"/>
        </pc:sldMkLst>
        <pc:spChg chg="mod">
          <ac:chgData name="Luz Maria Caicedo Eraso" userId="e6631125-1794-4d87-ad99-36406e07632d" providerId="ADAL" clId="{A4664446-4532-4490-918B-68A811BD6C09}" dt="2023-06-07T21:54:45.645" v="7211" actId="1035"/>
          <ac:spMkLst>
            <pc:docMk/>
            <pc:sldMk cId="3079351579" sldId="268"/>
            <ac:spMk id="7" creationId="{59B95D0E-2B0F-4ECB-8D7E-21FBAC620EAB}"/>
          </ac:spMkLst>
        </pc:spChg>
      </pc:sldChg>
      <pc:sldChg chg="addSp delSp modSp mod">
        <pc:chgData name="Luz Maria Caicedo Eraso" userId="e6631125-1794-4d87-ad99-36406e07632d" providerId="ADAL" clId="{A4664446-4532-4490-918B-68A811BD6C09}" dt="2023-06-07T22:54:31.322" v="9107" actId="1038"/>
        <pc:sldMkLst>
          <pc:docMk/>
          <pc:sldMk cId="45443207" sldId="269"/>
        </pc:sldMkLst>
        <pc:spChg chg="mod">
          <ac:chgData name="Luz Maria Caicedo Eraso" userId="e6631125-1794-4d87-ad99-36406e07632d" providerId="ADAL" clId="{A4664446-4532-4490-918B-68A811BD6C09}" dt="2023-06-07T22:54:03.969" v="9018" actId="14100"/>
          <ac:spMkLst>
            <pc:docMk/>
            <pc:sldMk cId="45443207" sldId="269"/>
            <ac:spMk id="5" creationId="{DAA76D9D-34CE-4FA2-B844-31D972EA8731}"/>
          </ac:spMkLst>
        </pc:spChg>
        <pc:spChg chg="mod">
          <ac:chgData name="Luz Maria Caicedo Eraso" userId="e6631125-1794-4d87-ad99-36406e07632d" providerId="ADAL" clId="{A4664446-4532-4490-918B-68A811BD6C09}" dt="2023-06-07T20:44:01.062" v="6700" actId="1076"/>
          <ac:spMkLst>
            <pc:docMk/>
            <pc:sldMk cId="45443207" sldId="269"/>
            <ac:spMk id="6" creationId="{5ABC8600-7B4F-44D9-A83D-2A8824906BD4}"/>
          </ac:spMkLst>
        </pc:spChg>
        <pc:spChg chg="add mod">
          <ac:chgData name="Luz Maria Caicedo Eraso" userId="e6631125-1794-4d87-ad99-36406e07632d" providerId="ADAL" clId="{A4664446-4532-4490-918B-68A811BD6C09}" dt="2023-06-07T22:54:06.660" v="9019" actId="14100"/>
          <ac:spMkLst>
            <pc:docMk/>
            <pc:sldMk cId="45443207" sldId="269"/>
            <ac:spMk id="7" creationId="{636DDF81-87D9-4ADB-874E-175345489E18}"/>
          </ac:spMkLst>
        </pc:spChg>
        <pc:spChg chg="del">
          <ac:chgData name="Luz Maria Caicedo Eraso" userId="e6631125-1794-4d87-ad99-36406e07632d" providerId="ADAL" clId="{A4664446-4532-4490-918B-68A811BD6C09}" dt="2023-06-07T20:44:06.895" v="6701" actId="478"/>
          <ac:spMkLst>
            <pc:docMk/>
            <pc:sldMk cId="45443207" sldId="269"/>
            <ac:spMk id="8" creationId="{120B7F5E-D784-484D-B83E-B41AF3B64DC1}"/>
          </ac:spMkLst>
        </pc:spChg>
        <pc:spChg chg="add mod">
          <ac:chgData name="Luz Maria Caicedo Eraso" userId="e6631125-1794-4d87-ad99-36406e07632d" providerId="ADAL" clId="{A4664446-4532-4490-918B-68A811BD6C09}" dt="2023-06-07T22:54:17.237" v="9038" actId="1036"/>
          <ac:spMkLst>
            <pc:docMk/>
            <pc:sldMk cId="45443207" sldId="269"/>
            <ac:spMk id="9" creationId="{6E62E9FF-5929-4FEB-9789-FB9CCBCD0EDA}"/>
          </ac:spMkLst>
        </pc:spChg>
        <pc:spChg chg="add mod">
          <ac:chgData name="Luz Maria Caicedo Eraso" userId="e6631125-1794-4d87-ad99-36406e07632d" providerId="ADAL" clId="{A4664446-4532-4490-918B-68A811BD6C09}" dt="2023-06-07T22:54:17.237" v="9038" actId="1036"/>
          <ac:spMkLst>
            <pc:docMk/>
            <pc:sldMk cId="45443207" sldId="269"/>
            <ac:spMk id="10" creationId="{D5AE8A94-466F-4F86-AAAB-5552504A7995}"/>
          </ac:spMkLst>
        </pc:spChg>
        <pc:spChg chg="add mod">
          <ac:chgData name="Luz Maria Caicedo Eraso" userId="e6631125-1794-4d87-ad99-36406e07632d" providerId="ADAL" clId="{A4664446-4532-4490-918B-68A811BD6C09}" dt="2023-06-07T22:54:17.237" v="9038" actId="1036"/>
          <ac:spMkLst>
            <pc:docMk/>
            <pc:sldMk cId="45443207" sldId="269"/>
            <ac:spMk id="12" creationId="{CB7B9B9C-CC18-451C-A510-3F739615B64D}"/>
          </ac:spMkLst>
        </pc:spChg>
        <pc:spChg chg="add mod">
          <ac:chgData name="Luz Maria Caicedo Eraso" userId="e6631125-1794-4d87-ad99-36406e07632d" providerId="ADAL" clId="{A4664446-4532-4490-918B-68A811BD6C09}" dt="2023-06-07T22:54:17.237" v="9038" actId="1036"/>
          <ac:spMkLst>
            <pc:docMk/>
            <pc:sldMk cId="45443207" sldId="269"/>
            <ac:spMk id="13" creationId="{4A0E6A60-6167-49FC-AFF9-94AE02A9B878}"/>
          </ac:spMkLst>
        </pc:spChg>
        <pc:spChg chg="add mod">
          <ac:chgData name="Luz Maria Caicedo Eraso" userId="e6631125-1794-4d87-ad99-36406e07632d" providerId="ADAL" clId="{A4664446-4532-4490-918B-68A811BD6C09}" dt="2023-06-07T22:54:31.322" v="9107" actId="1038"/>
          <ac:spMkLst>
            <pc:docMk/>
            <pc:sldMk cId="45443207" sldId="269"/>
            <ac:spMk id="15" creationId="{ABA5BD15-F0DC-4B4B-8B2F-ED676251B7E5}"/>
          </ac:spMkLst>
        </pc:spChg>
        <pc:graphicFrameChg chg="add mod">
          <ac:chgData name="Luz Maria Caicedo Eraso" userId="e6631125-1794-4d87-ad99-36406e07632d" providerId="ADAL" clId="{A4664446-4532-4490-918B-68A811BD6C09}" dt="2023-06-07T22:54:17.237" v="9038" actId="1036"/>
          <ac:graphicFrameMkLst>
            <pc:docMk/>
            <pc:sldMk cId="45443207" sldId="269"/>
            <ac:graphicFrameMk id="11" creationId="{CE2F6B71-05E9-435C-9E8E-21D7AD50E9BD}"/>
          </ac:graphicFrameMkLst>
        </pc:graphicFrameChg>
        <pc:graphicFrameChg chg="add mod">
          <ac:chgData name="Luz Maria Caicedo Eraso" userId="e6631125-1794-4d87-ad99-36406e07632d" providerId="ADAL" clId="{A4664446-4532-4490-918B-68A811BD6C09}" dt="2023-06-07T22:54:17.237" v="9038" actId="1036"/>
          <ac:graphicFrameMkLst>
            <pc:docMk/>
            <pc:sldMk cId="45443207" sldId="269"/>
            <ac:graphicFrameMk id="14" creationId="{849FA87D-CDDC-473A-9572-900E3992F448}"/>
          </ac:graphicFrameMkLst>
        </pc:graphicFrameChg>
      </pc:sldChg>
      <pc:sldChg chg="modSp mod">
        <pc:chgData name="Luz Maria Caicedo Eraso" userId="e6631125-1794-4d87-ad99-36406e07632d" providerId="ADAL" clId="{A4664446-4532-4490-918B-68A811BD6C09}" dt="2023-06-07T22:24:57.569" v="8416" actId="1076"/>
        <pc:sldMkLst>
          <pc:docMk/>
          <pc:sldMk cId="1315236752" sldId="270"/>
        </pc:sldMkLst>
        <pc:spChg chg="mod">
          <ac:chgData name="Luz Maria Caicedo Eraso" userId="e6631125-1794-4d87-ad99-36406e07632d" providerId="ADAL" clId="{A4664446-4532-4490-918B-68A811BD6C09}" dt="2023-06-07T22:24:57.569" v="8416" actId="1076"/>
          <ac:spMkLst>
            <pc:docMk/>
            <pc:sldMk cId="1315236752" sldId="270"/>
            <ac:spMk id="5" creationId="{389850AC-513F-4ED3-95E1-9BA7F3E2487D}"/>
          </ac:spMkLst>
        </pc:spChg>
      </pc:sldChg>
      <pc:sldChg chg="delSp modSp mod">
        <pc:chgData name="Luz Maria Caicedo Eraso" userId="e6631125-1794-4d87-ad99-36406e07632d" providerId="ADAL" clId="{A4664446-4532-4490-918B-68A811BD6C09}" dt="2023-06-07T22:25:10.820" v="8420" actId="122"/>
        <pc:sldMkLst>
          <pc:docMk/>
          <pc:sldMk cId="2259928435" sldId="271"/>
        </pc:sldMkLst>
        <pc:spChg chg="mod">
          <ac:chgData name="Luz Maria Caicedo Eraso" userId="e6631125-1794-4d87-ad99-36406e07632d" providerId="ADAL" clId="{A4664446-4532-4490-918B-68A811BD6C09}" dt="2023-06-07T22:25:10.820" v="8420" actId="122"/>
          <ac:spMkLst>
            <pc:docMk/>
            <pc:sldMk cId="2259928435" sldId="271"/>
            <ac:spMk id="6" creationId="{C611118C-37A6-4170-AFAF-2E5BDC444DB4}"/>
          </ac:spMkLst>
        </pc:spChg>
        <pc:spChg chg="del">
          <ac:chgData name="Luz Maria Caicedo Eraso" userId="e6631125-1794-4d87-ad99-36406e07632d" providerId="ADAL" clId="{A4664446-4532-4490-918B-68A811BD6C09}" dt="2023-06-07T22:25:03.038" v="8417" actId="478"/>
          <ac:spMkLst>
            <pc:docMk/>
            <pc:sldMk cId="2259928435" sldId="271"/>
            <ac:spMk id="7" creationId="{7DA1E2A1-B053-43E3-97E5-B60806A3066F}"/>
          </ac:spMkLst>
        </pc:spChg>
      </pc:sldChg>
      <pc:sldChg chg="modSp mod">
        <pc:chgData name="Luz Maria Caicedo Eraso" userId="e6631125-1794-4d87-ad99-36406e07632d" providerId="ADAL" clId="{A4664446-4532-4490-918B-68A811BD6C09}" dt="2023-06-07T22:25:31.318" v="8426" actId="1076"/>
        <pc:sldMkLst>
          <pc:docMk/>
          <pc:sldMk cId="977387817" sldId="272"/>
        </pc:sldMkLst>
        <pc:spChg chg="mod">
          <ac:chgData name="Luz Maria Caicedo Eraso" userId="e6631125-1794-4d87-ad99-36406e07632d" providerId="ADAL" clId="{A4664446-4532-4490-918B-68A811BD6C09}" dt="2023-06-07T22:25:31.318" v="8426" actId="1076"/>
          <ac:spMkLst>
            <pc:docMk/>
            <pc:sldMk cId="977387817" sldId="272"/>
            <ac:spMk id="7" creationId="{C1BD8FEA-7865-44D7-BD82-8A5BCF69609C}"/>
          </ac:spMkLst>
        </pc:spChg>
      </pc:sldChg>
      <pc:sldChg chg="addSp delSp modSp mod">
        <pc:chgData name="Luz Maria Caicedo Eraso" userId="e6631125-1794-4d87-ad99-36406e07632d" providerId="ADAL" clId="{A4664446-4532-4490-918B-68A811BD6C09}" dt="2023-06-07T22:27:49.708" v="8482" actId="478"/>
        <pc:sldMkLst>
          <pc:docMk/>
          <pc:sldMk cId="4237625049" sldId="273"/>
        </pc:sldMkLst>
        <pc:spChg chg="mod">
          <ac:chgData name="Luz Maria Caicedo Eraso" userId="e6631125-1794-4d87-ad99-36406e07632d" providerId="ADAL" clId="{A4664446-4532-4490-918B-68A811BD6C09}" dt="2023-06-07T22:27:12.389" v="8477" actId="122"/>
          <ac:spMkLst>
            <pc:docMk/>
            <pc:sldMk cId="4237625049" sldId="273"/>
            <ac:spMk id="5" creationId="{0BDAACDB-7446-46FE-B987-F6261EBCDD35}"/>
          </ac:spMkLst>
        </pc:spChg>
        <pc:spChg chg="add del mod">
          <ac:chgData name="Luz Maria Caicedo Eraso" userId="e6631125-1794-4d87-ad99-36406e07632d" providerId="ADAL" clId="{A4664446-4532-4490-918B-68A811BD6C09}" dt="2023-06-07T22:27:49.708" v="8482" actId="478"/>
          <ac:spMkLst>
            <pc:docMk/>
            <pc:sldMk cId="4237625049" sldId="273"/>
            <ac:spMk id="6" creationId="{5A5D9F33-C2FB-421E-8416-4A48BF5E64AA}"/>
          </ac:spMkLst>
        </pc:spChg>
        <pc:spChg chg="del">
          <ac:chgData name="Luz Maria Caicedo Eraso" userId="e6631125-1794-4d87-ad99-36406e07632d" providerId="ADAL" clId="{A4664446-4532-4490-918B-68A811BD6C09}" dt="2023-06-07T22:27:06.231" v="8474" actId="478"/>
          <ac:spMkLst>
            <pc:docMk/>
            <pc:sldMk cId="4237625049" sldId="273"/>
            <ac:spMk id="7" creationId="{AA8B6843-C293-4DB7-BD5A-C669E9BF4514}"/>
          </ac:spMkLst>
        </pc:spChg>
        <pc:spChg chg="del">
          <ac:chgData name="Luz Maria Caicedo Eraso" userId="e6631125-1794-4d87-ad99-36406e07632d" providerId="ADAL" clId="{A4664446-4532-4490-918B-68A811BD6C09}" dt="2023-06-07T22:26:34.927" v="8427" actId="478"/>
          <ac:spMkLst>
            <pc:docMk/>
            <pc:sldMk cId="4237625049" sldId="273"/>
            <ac:spMk id="8" creationId="{6D747A9F-63A7-466E-9BD5-010067DF918A}"/>
          </ac:spMkLst>
        </pc:spChg>
      </pc:sldChg>
      <pc:sldChg chg="modSp mod">
        <pc:chgData name="Luz Maria Caicedo Eraso" userId="e6631125-1794-4d87-ad99-36406e07632d" providerId="ADAL" clId="{A4664446-4532-4490-918B-68A811BD6C09}" dt="2023-06-07T22:27:28.821" v="8481" actId="122"/>
        <pc:sldMkLst>
          <pc:docMk/>
          <pc:sldMk cId="223494408" sldId="274"/>
        </pc:sldMkLst>
        <pc:spChg chg="mod">
          <ac:chgData name="Luz Maria Caicedo Eraso" userId="e6631125-1794-4d87-ad99-36406e07632d" providerId="ADAL" clId="{A4664446-4532-4490-918B-68A811BD6C09}" dt="2023-06-07T22:27:28.821" v="8481" actId="122"/>
          <ac:spMkLst>
            <pc:docMk/>
            <pc:sldMk cId="223494408" sldId="274"/>
            <ac:spMk id="5" creationId="{387D0A40-01D6-420E-9588-F0BC871EC448}"/>
          </ac:spMkLst>
        </pc:spChg>
      </pc:sldChg>
      <pc:sldChg chg="addSp delSp modSp mod">
        <pc:chgData name="Luz Maria Caicedo Eraso" userId="e6631125-1794-4d87-ad99-36406e07632d" providerId="ADAL" clId="{A4664446-4532-4490-918B-68A811BD6C09}" dt="2023-06-07T22:31:58.605" v="8613" actId="14100"/>
        <pc:sldMkLst>
          <pc:docMk/>
          <pc:sldMk cId="4173086600" sldId="275"/>
        </pc:sldMkLst>
        <pc:spChg chg="mod">
          <ac:chgData name="Luz Maria Caicedo Eraso" userId="e6631125-1794-4d87-ad99-36406e07632d" providerId="ADAL" clId="{A4664446-4532-4490-918B-68A811BD6C09}" dt="2023-06-07T22:28:16.365" v="8511" actId="20577"/>
          <ac:spMkLst>
            <pc:docMk/>
            <pc:sldMk cId="4173086600" sldId="275"/>
            <ac:spMk id="5" creationId="{6BE582F8-1305-4391-98F1-CE51F82EB6DA}"/>
          </ac:spMkLst>
        </pc:spChg>
        <pc:spChg chg="mod">
          <ac:chgData name="Luz Maria Caicedo Eraso" userId="e6631125-1794-4d87-ad99-36406e07632d" providerId="ADAL" clId="{A4664446-4532-4490-918B-68A811BD6C09}" dt="2023-06-07T22:31:58.605" v="8613" actId="14100"/>
          <ac:spMkLst>
            <pc:docMk/>
            <pc:sldMk cId="4173086600" sldId="275"/>
            <ac:spMk id="7" creationId="{606C67C5-E22B-483E-9B79-49F243BF3582}"/>
          </ac:spMkLst>
        </pc:spChg>
        <pc:graphicFrameChg chg="add mod modGraphic">
          <ac:chgData name="Luz Maria Caicedo Eraso" userId="e6631125-1794-4d87-ad99-36406e07632d" providerId="ADAL" clId="{A4664446-4532-4490-918B-68A811BD6C09}" dt="2023-06-07T22:31:49.589" v="8609" actId="1076"/>
          <ac:graphicFrameMkLst>
            <pc:docMk/>
            <pc:sldMk cId="4173086600" sldId="275"/>
            <ac:graphicFrameMk id="6" creationId="{B7CF3C21-DD92-4ABF-95B4-6177F6FD9E82}"/>
          </ac:graphicFrameMkLst>
        </pc:graphicFrameChg>
        <pc:graphicFrameChg chg="del modGraphic">
          <ac:chgData name="Luz Maria Caicedo Eraso" userId="e6631125-1794-4d87-ad99-36406e07632d" providerId="ADAL" clId="{A4664446-4532-4490-918B-68A811BD6C09}" dt="2023-06-07T22:31:16.982" v="8604" actId="478"/>
          <ac:graphicFrameMkLst>
            <pc:docMk/>
            <pc:sldMk cId="4173086600" sldId="275"/>
            <ac:graphicFrameMk id="9" creationId="{C4D96937-2C39-48FE-B9F6-82E59A90BB48}"/>
          </ac:graphicFrameMkLst>
        </pc:graphicFrameChg>
      </pc:sldChg>
      <pc:sldChg chg="delSp modSp mod">
        <pc:chgData name="Luz Maria Caicedo Eraso" userId="e6631125-1794-4d87-ad99-36406e07632d" providerId="ADAL" clId="{A4664446-4532-4490-918B-68A811BD6C09}" dt="2023-06-07T22:36:54.307" v="8902" actId="14100"/>
        <pc:sldMkLst>
          <pc:docMk/>
          <pc:sldMk cId="901367591" sldId="277"/>
        </pc:sldMkLst>
        <pc:spChg chg="mod">
          <ac:chgData name="Luz Maria Caicedo Eraso" userId="e6631125-1794-4d87-ad99-36406e07632d" providerId="ADAL" clId="{A4664446-4532-4490-918B-68A811BD6C09}" dt="2023-06-07T22:36:46.137" v="8899" actId="1036"/>
          <ac:spMkLst>
            <pc:docMk/>
            <pc:sldMk cId="901367591" sldId="277"/>
            <ac:spMk id="5" creationId="{5DBE253B-AFE7-4B1C-916D-0DC633A5071B}"/>
          </ac:spMkLst>
        </pc:spChg>
        <pc:spChg chg="del">
          <ac:chgData name="Luz Maria Caicedo Eraso" userId="e6631125-1794-4d87-ad99-36406e07632d" providerId="ADAL" clId="{A4664446-4532-4490-918B-68A811BD6C09}" dt="2023-06-07T22:36:49.273" v="8900" actId="478"/>
          <ac:spMkLst>
            <pc:docMk/>
            <pc:sldMk cId="901367591" sldId="277"/>
            <ac:spMk id="7" creationId="{5B328C0D-C37F-4EB0-A3BE-E200DB3FAC24}"/>
          </ac:spMkLst>
        </pc:spChg>
        <pc:graphicFrameChg chg="mod modGraphic">
          <ac:chgData name="Luz Maria Caicedo Eraso" userId="e6631125-1794-4d87-ad99-36406e07632d" providerId="ADAL" clId="{A4664446-4532-4490-918B-68A811BD6C09}" dt="2023-06-07T22:36:54.307" v="8902" actId="14100"/>
          <ac:graphicFrameMkLst>
            <pc:docMk/>
            <pc:sldMk cId="901367591" sldId="277"/>
            <ac:graphicFrameMk id="8" creationId="{24D198C7-71D2-4C69-A50F-4E406EFD423B}"/>
          </ac:graphicFrameMkLst>
        </pc:graphicFrameChg>
      </pc:sldChg>
      <pc:sldChg chg="delSp modSp mod ord">
        <pc:chgData name="Luz Maria Caicedo Eraso" userId="e6631125-1794-4d87-ad99-36406e07632d" providerId="ADAL" clId="{A4664446-4532-4490-918B-68A811BD6C09}" dt="2023-06-07T22:38:58.301" v="8989"/>
        <pc:sldMkLst>
          <pc:docMk/>
          <pc:sldMk cId="143051983" sldId="279"/>
        </pc:sldMkLst>
        <pc:spChg chg="mod">
          <ac:chgData name="Luz Maria Caicedo Eraso" userId="e6631125-1794-4d87-ad99-36406e07632d" providerId="ADAL" clId="{A4664446-4532-4490-918B-68A811BD6C09}" dt="2023-06-07T22:38:33.509" v="8982" actId="20577"/>
          <ac:spMkLst>
            <pc:docMk/>
            <pc:sldMk cId="143051983" sldId="279"/>
            <ac:spMk id="5" creationId="{9BC90584-A221-4E59-ADB0-A50B33005B33}"/>
          </ac:spMkLst>
        </pc:spChg>
        <pc:spChg chg="del">
          <ac:chgData name="Luz Maria Caicedo Eraso" userId="e6631125-1794-4d87-ad99-36406e07632d" providerId="ADAL" clId="{A4664446-4532-4490-918B-68A811BD6C09}" dt="2023-06-07T22:38:37.834" v="8984" actId="478"/>
          <ac:spMkLst>
            <pc:docMk/>
            <pc:sldMk cId="143051983" sldId="279"/>
            <ac:spMk id="7" creationId="{08E29924-9B7D-48E7-BF5B-7FD7D86A1A0B}"/>
          </ac:spMkLst>
        </pc:spChg>
        <pc:spChg chg="del">
          <ac:chgData name="Luz Maria Caicedo Eraso" userId="e6631125-1794-4d87-ad99-36406e07632d" providerId="ADAL" clId="{A4664446-4532-4490-918B-68A811BD6C09}" dt="2023-06-07T22:38:35.815" v="8983" actId="478"/>
          <ac:spMkLst>
            <pc:docMk/>
            <pc:sldMk cId="143051983" sldId="279"/>
            <ac:spMk id="8" creationId="{53A6DD4C-64E8-40C1-B8C3-634469B45E59}"/>
          </ac:spMkLst>
        </pc:spChg>
      </pc:sldChg>
      <pc:sldChg chg="modSp mod">
        <pc:chgData name="Luz Maria Caicedo Eraso" userId="e6631125-1794-4d87-ad99-36406e07632d" providerId="ADAL" clId="{A4664446-4532-4490-918B-68A811BD6C09}" dt="2023-06-07T20:41:30.246" v="6637" actId="1036"/>
        <pc:sldMkLst>
          <pc:docMk/>
          <pc:sldMk cId="1111037" sldId="281"/>
        </pc:sldMkLst>
        <pc:spChg chg="mod">
          <ac:chgData name="Luz Maria Caicedo Eraso" userId="e6631125-1794-4d87-ad99-36406e07632d" providerId="ADAL" clId="{A4664446-4532-4490-918B-68A811BD6C09}" dt="2023-06-07T20:41:30.246" v="6637" actId="1036"/>
          <ac:spMkLst>
            <pc:docMk/>
            <pc:sldMk cId="1111037" sldId="281"/>
            <ac:spMk id="5" creationId="{8BBBF17C-C2D8-45D9-9AC8-3D3640BD05C6}"/>
          </ac:spMkLst>
        </pc:spChg>
        <pc:spChg chg="mod">
          <ac:chgData name="Luz Maria Caicedo Eraso" userId="e6631125-1794-4d87-ad99-36406e07632d" providerId="ADAL" clId="{A4664446-4532-4490-918B-68A811BD6C09}" dt="2023-06-07T20:41:24.853" v="6618" actId="1036"/>
          <ac:spMkLst>
            <pc:docMk/>
            <pc:sldMk cId="1111037" sldId="281"/>
            <ac:spMk id="9" creationId="{45BB248C-3C84-4DB0-941E-ECA373BE92EB}"/>
          </ac:spMkLst>
        </pc:spChg>
      </pc:sldChg>
      <pc:sldChg chg="del">
        <pc:chgData name="Luz Maria Caicedo Eraso" userId="e6631125-1794-4d87-ad99-36406e07632d" providerId="ADAL" clId="{A4664446-4532-4490-918B-68A811BD6C09}" dt="2023-06-05T16:07:36.128" v="54" actId="47"/>
        <pc:sldMkLst>
          <pc:docMk/>
          <pc:sldMk cId="1135535090" sldId="282"/>
        </pc:sldMkLst>
      </pc:sldChg>
      <pc:sldChg chg="modSp mod">
        <pc:chgData name="Luz Maria Caicedo Eraso" userId="e6631125-1794-4d87-ad99-36406e07632d" providerId="ADAL" clId="{A4664446-4532-4490-918B-68A811BD6C09}" dt="2023-06-07T22:39:11.019" v="9002" actId="1076"/>
        <pc:sldMkLst>
          <pc:docMk/>
          <pc:sldMk cId="3091494443" sldId="283"/>
        </pc:sldMkLst>
        <pc:spChg chg="mod">
          <ac:chgData name="Luz Maria Caicedo Eraso" userId="e6631125-1794-4d87-ad99-36406e07632d" providerId="ADAL" clId="{A4664446-4532-4490-918B-68A811BD6C09}" dt="2023-06-07T22:39:11.019" v="9002" actId="1076"/>
          <ac:spMkLst>
            <pc:docMk/>
            <pc:sldMk cId="3091494443" sldId="283"/>
            <ac:spMk id="8" creationId="{D389FC19-08F5-466C-9090-8E66A0FCD069}"/>
          </ac:spMkLst>
        </pc:spChg>
      </pc:sldChg>
      <pc:sldChg chg="modSp mod">
        <pc:chgData name="Luz Maria Caicedo Eraso" userId="e6631125-1794-4d87-ad99-36406e07632d" providerId="ADAL" clId="{A4664446-4532-4490-918B-68A811BD6C09}" dt="2023-06-07T20:38:05.928" v="6293" actId="14100"/>
        <pc:sldMkLst>
          <pc:docMk/>
          <pc:sldMk cId="2235759976" sldId="287"/>
        </pc:sldMkLst>
        <pc:spChg chg="mod">
          <ac:chgData name="Luz Maria Caicedo Eraso" userId="e6631125-1794-4d87-ad99-36406e07632d" providerId="ADAL" clId="{A4664446-4532-4490-918B-68A811BD6C09}" dt="2023-06-07T20:38:05.928" v="6293" actId="14100"/>
          <ac:spMkLst>
            <pc:docMk/>
            <pc:sldMk cId="2235759976" sldId="287"/>
            <ac:spMk id="32" creationId="{73AF8E9C-3763-4C12-A718-C44B40BE8E2D}"/>
          </ac:spMkLst>
        </pc:spChg>
      </pc:sldChg>
      <pc:sldChg chg="modSp mod">
        <pc:chgData name="Luz Maria Caicedo Eraso" userId="e6631125-1794-4d87-ad99-36406e07632d" providerId="ADAL" clId="{A4664446-4532-4490-918B-68A811BD6C09}" dt="2023-06-07T20:38:18.795" v="6295" actId="14100"/>
        <pc:sldMkLst>
          <pc:docMk/>
          <pc:sldMk cId="932078209" sldId="288"/>
        </pc:sldMkLst>
        <pc:spChg chg="mod">
          <ac:chgData name="Luz Maria Caicedo Eraso" userId="e6631125-1794-4d87-ad99-36406e07632d" providerId="ADAL" clId="{A4664446-4532-4490-918B-68A811BD6C09}" dt="2023-06-07T20:38:18.795" v="6295" actId="14100"/>
          <ac:spMkLst>
            <pc:docMk/>
            <pc:sldMk cId="932078209" sldId="288"/>
            <ac:spMk id="4" creationId="{199A8559-E977-4ECB-8F2F-9BCE8890A6D8}"/>
          </ac:spMkLst>
        </pc:spChg>
      </pc:sldChg>
      <pc:sldChg chg="modSp mod">
        <pc:chgData name="Luz Maria Caicedo Eraso" userId="e6631125-1794-4d87-ad99-36406e07632d" providerId="ADAL" clId="{A4664446-4532-4490-918B-68A811BD6C09}" dt="2023-06-07T20:38:32.872" v="6298" actId="122"/>
        <pc:sldMkLst>
          <pc:docMk/>
          <pc:sldMk cId="2853314751" sldId="289"/>
        </pc:sldMkLst>
        <pc:spChg chg="mod">
          <ac:chgData name="Luz Maria Caicedo Eraso" userId="e6631125-1794-4d87-ad99-36406e07632d" providerId="ADAL" clId="{A4664446-4532-4490-918B-68A811BD6C09}" dt="2023-06-07T20:38:32.872" v="6298" actId="122"/>
          <ac:spMkLst>
            <pc:docMk/>
            <pc:sldMk cId="2853314751" sldId="289"/>
            <ac:spMk id="8" creationId="{D806F2A8-6F52-4010-8CBE-09B3E8CB0CEC}"/>
          </ac:spMkLst>
        </pc:spChg>
      </pc:sldChg>
      <pc:sldChg chg="modSp mod">
        <pc:chgData name="Luz Maria Caicedo Eraso" userId="e6631125-1794-4d87-ad99-36406e07632d" providerId="ADAL" clId="{A4664446-4532-4490-918B-68A811BD6C09}" dt="2023-06-07T20:39:39.555" v="6381" actId="6549"/>
        <pc:sldMkLst>
          <pc:docMk/>
          <pc:sldMk cId="1910711569" sldId="290"/>
        </pc:sldMkLst>
        <pc:spChg chg="mod">
          <ac:chgData name="Luz Maria Caicedo Eraso" userId="e6631125-1794-4d87-ad99-36406e07632d" providerId="ADAL" clId="{A4664446-4532-4490-918B-68A811BD6C09}" dt="2023-06-07T20:39:17.187" v="6335" actId="122"/>
          <ac:spMkLst>
            <pc:docMk/>
            <pc:sldMk cId="1910711569" sldId="290"/>
            <ac:spMk id="4" creationId="{EEB9C898-1DCE-47B6-8636-641EEDDC7C42}"/>
          </ac:spMkLst>
        </pc:spChg>
        <pc:spChg chg="mod">
          <ac:chgData name="Luz Maria Caicedo Eraso" userId="e6631125-1794-4d87-ad99-36406e07632d" providerId="ADAL" clId="{A4664446-4532-4490-918B-68A811BD6C09}" dt="2023-06-07T20:39:39.555" v="6381" actId="6549"/>
          <ac:spMkLst>
            <pc:docMk/>
            <pc:sldMk cId="1910711569" sldId="290"/>
            <ac:spMk id="6" creationId="{F355CF72-6852-4C66-8CF2-9E0E89D091D2}"/>
          </ac:spMkLst>
        </pc:spChg>
      </pc:sldChg>
      <pc:sldChg chg="delSp modSp mod">
        <pc:chgData name="Luz Maria Caicedo Eraso" userId="e6631125-1794-4d87-ad99-36406e07632d" providerId="ADAL" clId="{A4664446-4532-4490-918B-68A811BD6C09}" dt="2023-06-07T20:39:54.699" v="6385" actId="122"/>
        <pc:sldMkLst>
          <pc:docMk/>
          <pc:sldMk cId="3393036335" sldId="291"/>
        </pc:sldMkLst>
        <pc:spChg chg="mod">
          <ac:chgData name="Luz Maria Caicedo Eraso" userId="e6631125-1794-4d87-ad99-36406e07632d" providerId="ADAL" clId="{A4664446-4532-4490-918B-68A811BD6C09}" dt="2023-06-07T20:39:54.699" v="6385" actId="122"/>
          <ac:spMkLst>
            <pc:docMk/>
            <pc:sldMk cId="3393036335" sldId="291"/>
            <ac:spMk id="4" creationId="{7FEA5FBE-97F7-43DF-ACFB-17DD0A6D6E72}"/>
          </ac:spMkLst>
        </pc:spChg>
        <pc:spChg chg="del">
          <ac:chgData name="Luz Maria Caicedo Eraso" userId="e6631125-1794-4d87-ad99-36406e07632d" providerId="ADAL" clId="{A4664446-4532-4490-918B-68A811BD6C09}" dt="2023-06-07T20:39:47.300" v="6382" actId="478"/>
          <ac:spMkLst>
            <pc:docMk/>
            <pc:sldMk cId="3393036335" sldId="291"/>
            <ac:spMk id="5" creationId="{B785DA86-AC38-488C-8E1C-440C5B72F8FB}"/>
          </ac:spMkLst>
        </pc:spChg>
      </pc:sldChg>
      <pc:sldChg chg="delSp modSp mod">
        <pc:chgData name="Luz Maria Caicedo Eraso" userId="e6631125-1794-4d87-ad99-36406e07632d" providerId="ADAL" clId="{A4664446-4532-4490-918B-68A811BD6C09}" dt="2023-06-07T20:40:10.656" v="6389" actId="478"/>
        <pc:sldMkLst>
          <pc:docMk/>
          <pc:sldMk cId="342812704" sldId="292"/>
        </pc:sldMkLst>
        <pc:spChg chg="mod">
          <ac:chgData name="Luz Maria Caicedo Eraso" userId="e6631125-1794-4d87-ad99-36406e07632d" providerId="ADAL" clId="{A4664446-4532-4490-918B-68A811BD6C09}" dt="2023-06-07T20:40:07.837" v="6388" actId="122"/>
          <ac:spMkLst>
            <pc:docMk/>
            <pc:sldMk cId="342812704" sldId="292"/>
            <ac:spMk id="6" creationId="{376C503B-CEBB-4752-9FF2-222F941FFD7C}"/>
          </ac:spMkLst>
        </pc:spChg>
        <pc:spChg chg="del">
          <ac:chgData name="Luz Maria Caicedo Eraso" userId="e6631125-1794-4d87-ad99-36406e07632d" providerId="ADAL" clId="{A4664446-4532-4490-918B-68A811BD6C09}" dt="2023-06-07T20:40:10.656" v="6389" actId="478"/>
          <ac:spMkLst>
            <pc:docMk/>
            <pc:sldMk cId="342812704" sldId="292"/>
            <ac:spMk id="7" creationId="{61AABB5A-04FC-4032-B3A6-6BA6CEBD0E27}"/>
          </ac:spMkLst>
        </pc:spChg>
      </pc:sldChg>
      <pc:sldChg chg="delSp modSp mod">
        <pc:chgData name="Luz Maria Caicedo Eraso" userId="e6631125-1794-4d87-ad99-36406e07632d" providerId="ADAL" clId="{A4664446-4532-4490-918B-68A811BD6C09}" dt="2023-06-07T20:41:44.953" v="6638" actId="478"/>
        <pc:sldMkLst>
          <pc:docMk/>
          <pc:sldMk cId="2853947067" sldId="293"/>
        </pc:sldMkLst>
        <pc:spChg chg="del mod">
          <ac:chgData name="Luz Maria Caicedo Eraso" userId="e6631125-1794-4d87-ad99-36406e07632d" providerId="ADAL" clId="{A4664446-4532-4490-918B-68A811BD6C09}" dt="2023-06-07T20:41:44.953" v="6638" actId="478"/>
          <ac:spMkLst>
            <pc:docMk/>
            <pc:sldMk cId="2853947067" sldId="293"/>
            <ac:spMk id="5" creationId="{DC709645-9BC5-4BF9-833A-48E18A9D9C90}"/>
          </ac:spMkLst>
        </pc:spChg>
        <pc:spChg chg="mod">
          <ac:chgData name="Luz Maria Caicedo Eraso" userId="e6631125-1794-4d87-ad99-36406e07632d" providerId="ADAL" clId="{A4664446-4532-4490-918B-68A811BD6C09}" dt="2023-06-05T16:07:05.806" v="46" actId="20577"/>
          <ac:spMkLst>
            <pc:docMk/>
            <pc:sldMk cId="2853947067" sldId="293"/>
            <ac:spMk id="6" creationId="{8439E9A0-E4B6-4B6A-815B-F4532369CE8A}"/>
          </ac:spMkLst>
        </pc:spChg>
      </pc:sldChg>
      <pc:sldChg chg="delSp modSp mod">
        <pc:chgData name="Luz Maria Caicedo Eraso" userId="e6631125-1794-4d87-ad99-36406e07632d" providerId="ADAL" clId="{A4664446-4532-4490-918B-68A811BD6C09}" dt="2023-06-07T20:36:58.452" v="6283" actId="478"/>
        <pc:sldMkLst>
          <pc:docMk/>
          <pc:sldMk cId="1585563194" sldId="294"/>
        </pc:sldMkLst>
        <pc:spChg chg="del mod">
          <ac:chgData name="Luz Maria Caicedo Eraso" userId="e6631125-1794-4d87-ad99-36406e07632d" providerId="ADAL" clId="{A4664446-4532-4490-918B-68A811BD6C09}" dt="2023-06-07T20:36:58.452" v="6283" actId="478"/>
          <ac:spMkLst>
            <pc:docMk/>
            <pc:sldMk cId="1585563194" sldId="294"/>
            <ac:spMk id="5" creationId="{E94FD92C-3E7E-4433-B4FE-AA68AFE3BAC4}"/>
          </ac:spMkLst>
        </pc:spChg>
        <pc:spChg chg="mod">
          <ac:chgData name="Luz Maria Caicedo Eraso" userId="e6631125-1794-4d87-ad99-36406e07632d" providerId="ADAL" clId="{A4664446-4532-4490-918B-68A811BD6C09}" dt="2023-06-07T20:36:56.175" v="6282" actId="14100"/>
          <ac:spMkLst>
            <pc:docMk/>
            <pc:sldMk cId="1585563194" sldId="294"/>
            <ac:spMk id="6" creationId="{EC6E997F-5914-409D-BC88-2DAF770500E9}"/>
          </ac:spMkLst>
        </pc:spChg>
        <pc:graphicFrameChg chg="mod modGraphic">
          <ac:chgData name="Luz Maria Caicedo Eraso" userId="e6631125-1794-4d87-ad99-36406e07632d" providerId="ADAL" clId="{A4664446-4532-4490-918B-68A811BD6C09}" dt="2023-06-07T20:36:41.923" v="6278" actId="14100"/>
          <ac:graphicFrameMkLst>
            <pc:docMk/>
            <pc:sldMk cId="1585563194" sldId="294"/>
            <ac:graphicFrameMk id="7" creationId="{7CC64403-2EAA-479C-AA96-066A4B58E369}"/>
          </ac:graphicFrameMkLst>
        </pc:graphicFrameChg>
      </pc:sldChg>
      <pc:sldChg chg="delSp modSp mod">
        <pc:chgData name="Luz Maria Caicedo Eraso" userId="e6631125-1794-4d87-ad99-36406e07632d" providerId="ADAL" clId="{A4664446-4532-4490-918B-68A811BD6C09}" dt="2023-06-07T22:25:22.682" v="8424" actId="122"/>
        <pc:sldMkLst>
          <pc:docMk/>
          <pc:sldMk cId="702082795" sldId="295"/>
        </pc:sldMkLst>
        <pc:spChg chg="mod">
          <ac:chgData name="Luz Maria Caicedo Eraso" userId="e6631125-1794-4d87-ad99-36406e07632d" providerId="ADAL" clId="{A4664446-4532-4490-918B-68A811BD6C09}" dt="2023-06-07T22:25:22.682" v="8424" actId="122"/>
          <ac:spMkLst>
            <pc:docMk/>
            <pc:sldMk cId="702082795" sldId="295"/>
            <ac:spMk id="6" creationId="{C611118C-37A6-4170-AFAF-2E5BDC444DB4}"/>
          </ac:spMkLst>
        </pc:spChg>
        <pc:spChg chg="del">
          <ac:chgData name="Luz Maria Caicedo Eraso" userId="e6631125-1794-4d87-ad99-36406e07632d" providerId="ADAL" clId="{A4664446-4532-4490-918B-68A811BD6C09}" dt="2023-06-07T22:25:15.313" v="8421" actId="478"/>
          <ac:spMkLst>
            <pc:docMk/>
            <pc:sldMk cId="702082795" sldId="295"/>
            <ac:spMk id="7" creationId="{7DA1E2A1-B053-43E3-97E5-B60806A3066F}"/>
          </ac:spMkLst>
        </pc:spChg>
      </pc:sldChg>
      <pc:sldChg chg="delSp modSp mod">
        <pc:chgData name="Luz Maria Caicedo Eraso" userId="e6631125-1794-4d87-ad99-36406e07632d" providerId="ADAL" clId="{A4664446-4532-4490-918B-68A811BD6C09}" dt="2023-06-07T22:37:19.022" v="8942" actId="122"/>
        <pc:sldMkLst>
          <pc:docMk/>
          <pc:sldMk cId="3319124028" sldId="296"/>
        </pc:sldMkLst>
        <pc:spChg chg="mod">
          <ac:chgData name="Luz Maria Caicedo Eraso" userId="e6631125-1794-4d87-ad99-36406e07632d" providerId="ADAL" clId="{A4664446-4532-4490-918B-68A811BD6C09}" dt="2023-06-07T22:37:19.022" v="8942" actId="122"/>
          <ac:spMkLst>
            <pc:docMk/>
            <pc:sldMk cId="3319124028" sldId="296"/>
            <ac:spMk id="4" creationId="{370D89BD-A955-411E-9072-ACF6645AA710}"/>
          </ac:spMkLst>
        </pc:spChg>
        <pc:spChg chg="del">
          <ac:chgData name="Luz Maria Caicedo Eraso" userId="e6631125-1794-4d87-ad99-36406e07632d" providerId="ADAL" clId="{A4664446-4532-4490-918B-68A811BD6C09}" dt="2023-06-07T22:37:07.272" v="8905" actId="478"/>
          <ac:spMkLst>
            <pc:docMk/>
            <pc:sldMk cId="3319124028" sldId="296"/>
            <ac:spMk id="5" creationId="{6706C89B-B9C4-476D-8295-7773A91D05B2}"/>
          </ac:spMkLst>
        </pc:spChg>
        <pc:spChg chg="mod">
          <ac:chgData name="Luz Maria Caicedo Eraso" userId="e6631125-1794-4d87-ad99-36406e07632d" providerId="ADAL" clId="{A4664446-4532-4490-918B-68A811BD6C09}" dt="2023-06-07T22:37:16.016" v="8941" actId="1036"/>
          <ac:spMkLst>
            <pc:docMk/>
            <pc:sldMk cId="3319124028" sldId="296"/>
            <ac:spMk id="6" creationId="{423589AC-3E60-46FB-BB60-D96E215A1EAD}"/>
          </ac:spMkLst>
        </pc:spChg>
        <pc:picChg chg="mod">
          <ac:chgData name="Luz Maria Caicedo Eraso" userId="e6631125-1794-4d87-ad99-36406e07632d" providerId="ADAL" clId="{A4664446-4532-4490-918B-68A811BD6C09}" dt="2023-06-07T22:37:16.016" v="8941" actId="1036"/>
          <ac:picMkLst>
            <pc:docMk/>
            <pc:sldMk cId="3319124028" sldId="296"/>
            <ac:picMk id="7" creationId="{CA70BD4E-0034-43FC-92F0-62FA34628C2F}"/>
          </ac:picMkLst>
        </pc:picChg>
        <pc:picChg chg="mod">
          <ac:chgData name="Luz Maria Caicedo Eraso" userId="e6631125-1794-4d87-ad99-36406e07632d" providerId="ADAL" clId="{A4664446-4532-4490-918B-68A811BD6C09}" dt="2023-06-07T22:37:16.016" v="8941" actId="1036"/>
          <ac:picMkLst>
            <pc:docMk/>
            <pc:sldMk cId="3319124028" sldId="296"/>
            <ac:picMk id="8" creationId="{4BA70038-316C-4AD5-8E78-6DEC1CDAD843}"/>
          </ac:picMkLst>
        </pc:picChg>
        <pc:picChg chg="mod">
          <ac:chgData name="Luz Maria Caicedo Eraso" userId="e6631125-1794-4d87-ad99-36406e07632d" providerId="ADAL" clId="{A4664446-4532-4490-918B-68A811BD6C09}" dt="2023-06-07T22:37:16.016" v="8941" actId="1036"/>
          <ac:picMkLst>
            <pc:docMk/>
            <pc:sldMk cId="3319124028" sldId="296"/>
            <ac:picMk id="9" creationId="{B967D362-CD4D-4077-A318-392526720038}"/>
          </ac:picMkLst>
        </pc:picChg>
      </pc:sldChg>
      <pc:sldChg chg="delSp modSp mod">
        <pc:chgData name="Luz Maria Caicedo Eraso" userId="e6631125-1794-4d87-ad99-36406e07632d" providerId="ADAL" clId="{A4664446-4532-4490-918B-68A811BD6C09}" dt="2023-06-07T22:38:10.687" v="8966" actId="123"/>
        <pc:sldMkLst>
          <pc:docMk/>
          <pc:sldMk cId="2946887754" sldId="297"/>
        </pc:sldMkLst>
        <pc:spChg chg="mod">
          <ac:chgData name="Luz Maria Caicedo Eraso" userId="e6631125-1794-4d87-ad99-36406e07632d" providerId="ADAL" clId="{A4664446-4532-4490-918B-68A811BD6C09}" dt="2023-06-07T22:37:28.136" v="8945" actId="122"/>
          <ac:spMkLst>
            <pc:docMk/>
            <pc:sldMk cId="2946887754" sldId="297"/>
            <ac:spMk id="4" creationId="{A11C9F62-C4C0-4C14-A43E-3C166F550367}"/>
          </ac:spMkLst>
        </pc:spChg>
        <pc:spChg chg="del">
          <ac:chgData name="Luz Maria Caicedo Eraso" userId="e6631125-1794-4d87-ad99-36406e07632d" providerId="ADAL" clId="{A4664446-4532-4490-918B-68A811BD6C09}" dt="2023-06-07T22:37:30.530" v="8946" actId="478"/>
          <ac:spMkLst>
            <pc:docMk/>
            <pc:sldMk cId="2946887754" sldId="297"/>
            <ac:spMk id="5" creationId="{3B7EBA27-F8DF-4626-A48D-1FD6489D172A}"/>
          </ac:spMkLst>
        </pc:spChg>
        <pc:spChg chg="mod">
          <ac:chgData name="Luz Maria Caicedo Eraso" userId="e6631125-1794-4d87-ad99-36406e07632d" providerId="ADAL" clId="{A4664446-4532-4490-918B-68A811BD6C09}" dt="2023-06-07T22:37:37.425" v="8947" actId="1076"/>
          <ac:spMkLst>
            <pc:docMk/>
            <pc:sldMk cId="2946887754" sldId="297"/>
            <ac:spMk id="6" creationId="{BCD2F211-CDA4-4BDE-8B9E-41760C48C8F7}"/>
          </ac:spMkLst>
        </pc:spChg>
        <pc:spChg chg="mod">
          <ac:chgData name="Luz Maria Caicedo Eraso" userId="e6631125-1794-4d87-ad99-36406e07632d" providerId="ADAL" clId="{A4664446-4532-4490-918B-68A811BD6C09}" dt="2023-06-07T22:37:37.425" v="8947" actId="1076"/>
          <ac:spMkLst>
            <pc:docMk/>
            <pc:sldMk cId="2946887754" sldId="297"/>
            <ac:spMk id="8" creationId="{7751BA76-70CB-4E65-BAAD-AEAD7BBB7C7A}"/>
          </ac:spMkLst>
        </pc:spChg>
        <pc:spChg chg="mod">
          <ac:chgData name="Luz Maria Caicedo Eraso" userId="e6631125-1794-4d87-ad99-36406e07632d" providerId="ADAL" clId="{A4664446-4532-4490-918B-68A811BD6C09}" dt="2023-06-07T22:38:10.687" v="8966" actId="123"/>
          <ac:spMkLst>
            <pc:docMk/>
            <pc:sldMk cId="2946887754" sldId="297"/>
            <ac:spMk id="10" creationId="{16D09403-85C7-4A2B-8697-18123661C2CA}"/>
          </ac:spMkLst>
        </pc:spChg>
        <pc:picChg chg="mod">
          <ac:chgData name="Luz Maria Caicedo Eraso" userId="e6631125-1794-4d87-ad99-36406e07632d" providerId="ADAL" clId="{A4664446-4532-4490-918B-68A811BD6C09}" dt="2023-06-07T22:37:37.425" v="8947" actId="1076"/>
          <ac:picMkLst>
            <pc:docMk/>
            <pc:sldMk cId="2946887754" sldId="297"/>
            <ac:picMk id="7" creationId="{C8BBE1E0-9334-4A5C-8D99-7E967E7CDBC6}"/>
          </ac:picMkLst>
        </pc:picChg>
        <pc:picChg chg="mod">
          <ac:chgData name="Luz Maria Caicedo Eraso" userId="e6631125-1794-4d87-ad99-36406e07632d" providerId="ADAL" clId="{A4664446-4532-4490-918B-68A811BD6C09}" dt="2023-06-07T22:37:37.425" v="8947" actId="1076"/>
          <ac:picMkLst>
            <pc:docMk/>
            <pc:sldMk cId="2946887754" sldId="297"/>
            <ac:picMk id="9" creationId="{0D9EDE86-2845-499D-924B-A804CFB45747}"/>
          </ac:picMkLst>
        </pc:picChg>
      </pc:sldChg>
      <pc:sldChg chg="delSp modSp add mod">
        <pc:chgData name="Luz Maria Caicedo Eraso" userId="e6631125-1794-4d87-ad99-36406e07632d" providerId="ADAL" clId="{A4664446-4532-4490-918B-68A811BD6C09}" dt="2023-06-07T20:41:52.121" v="6639" actId="478"/>
        <pc:sldMkLst>
          <pc:docMk/>
          <pc:sldMk cId="2249656210" sldId="298"/>
        </pc:sldMkLst>
        <pc:spChg chg="del">
          <ac:chgData name="Luz Maria Caicedo Eraso" userId="e6631125-1794-4d87-ad99-36406e07632d" providerId="ADAL" clId="{A4664446-4532-4490-918B-68A811BD6C09}" dt="2023-06-07T20:41:52.121" v="6639" actId="478"/>
          <ac:spMkLst>
            <pc:docMk/>
            <pc:sldMk cId="2249656210" sldId="298"/>
            <ac:spMk id="5" creationId="{DC709645-9BC5-4BF9-833A-48E18A9D9C90}"/>
          </ac:spMkLst>
        </pc:spChg>
        <pc:spChg chg="mod">
          <ac:chgData name="Luz Maria Caicedo Eraso" userId="e6631125-1794-4d87-ad99-36406e07632d" providerId="ADAL" clId="{A4664446-4532-4490-918B-68A811BD6C09}" dt="2023-06-05T16:07:28.499" v="53" actId="20577"/>
          <ac:spMkLst>
            <pc:docMk/>
            <pc:sldMk cId="2249656210" sldId="298"/>
            <ac:spMk id="6" creationId="{8439E9A0-E4B6-4B6A-815B-F4532369CE8A}"/>
          </ac:spMkLst>
        </pc:spChg>
      </pc:sldChg>
      <pc:sldChg chg="delSp modSp add mod">
        <pc:chgData name="Luz Maria Caicedo Eraso" userId="e6631125-1794-4d87-ad99-36406e07632d" providerId="ADAL" clId="{A4664446-4532-4490-918B-68A811BD6C09}" dt="2023-06-06T00:38:02.615" v="1008" actId="113"/>
        <pc:sldMkLst>
          <pc:docMk/>
          <pc:sldMk cId="2544495686" sldId="299"/>
        </pc:sldMkLst>
        <pc:spChg chg="mod">
          <ac:chgData name="Luz Maria Caicedo Eraso" userId="e6631125-1794-4d87-ad99-36406e07632d" providerId="ADAL" clId="{A4664446-4532-4490-918B-68A811BD6C09}" dt="2023-06-06T00:33:24.697" v="948" actId="113"/>
          <ac:spMkLst>
            <pc:docMk/>
            <pc:sldMk cId="2544495686" sldId="299"/>
            <ac:spMk id="5" creationId="{8857165D-E570-43EA-B18B-1030090C943F}"/>
          </ac:spMkLst>
        </pc:spChg>
        <pc:spChg chg="del">
          <ac:chgData name="Luz Maria Caicedo Eraso" userId="e6631125-1794-4d87-ad99-36406e07632d" providerId="ADAL" clId="{A4664446-4532-4490-918B-68A811BD6C09}" dt="2023-06-06T00:24:01.985" v="436" actId="478"/>
          <ac:spMkLst>
            <pc:docMk/>
            <pc:sldMk cId="2544495686" sldId="299"/>
            <ac:spMk id="9" creationId="{AA200EB0-937C-484B-A375-FC1D410B2CFF}"/>
          </ac:spMkLst>
        </pc:spChg>
        <pc:spChg chg="del">
          <ac:chgData name="Luz Maria Caicedo Eraso" userId="e6631125-1794-4d87-ad99-36406e07632d" providerId="ADAL" clId="{A4664446-4532-4490-918B-68A811BD6C09}" dt="2023-06-06T00:24:05.367" v="437" actId="478"/>
          <ac:spMkLst>
            <pc:docMk/>
            <pc:sldMk cId="2544495686" sldId="299"/>
            <ac:spMk id="10" creationId="{CAB3D2D8-B752-470C-8B98-5224D0F51EAD}"/>
          </ac:spMkLst>
        </pc:spChg>
        <pc:spChg chg="mod">
          <ac:chgData name="Luz Maria Caicedo Eraso" userId="e6631125-1794-4d87-ad99-36406e07632d" providerId="ADAL" clId="{A4664446-4532-4490-918B-68A811BD6C09}" dt="2023-06-06T00:38:02.615" v="1008" actId="113"/>
          <ac:spMkLst>
            <pc:docMk/>
            <pc:sldMk cId="2544495686" sldId="299"/>
            <ac:spMk id="11" creationId="{8312DFF4-12AB-44F3-A911-E15BB834A8C1}"/>
          </ac:spMkLst>
        </pc:spChg>
        <pc:graphicFrameChg chg="del">
          <ac:chgData name="Luz Maria Caicedo Eraso" userId="e6631125-1794-4d87-ad99-36406e07632d" providerId="ADAL" clId="{A4664446-4532-4490-918B-68A811BD6C09}" dt="2023-06-06T00:23:58.994" v="435" actId="478"/>
          <ac:graphicFrameMkLst>
            <pc:docMk/>
            <pc:sldMk cId="2544495686" sldId="299"/>
            <ac:graphicFrameMk id="7" creationId="{2ACD5F52-A04B-4AA6-A236-8D1D457FB30F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7T20:24:52.162" v="6081" actId="1037"/>
        <pc:sldMkLst>
          <pc:docMk/>
          <pc:sldMk cId="1052168956" sldId="300"/>
        </pc:sldMkLst>
        <pc:spChg chg="add del mod">
          <ac:chgData name="Luz Maria Caicedo Eraso" userId="e6631125-1794-4d87-ad99-36406e07632d" providerId="ADAL" clId="{A4664446-4532-4490-918B-68A811BD6C09}" dt="2023-06-06T00:33:44.602" v="952" actId="113"/>
          <ac:spMkLst>
            <pc:docMk/>
            <pc:sldMk cId="1052168956" sldId="300"/>
            <ac:spMk id="5" creationId="{8857165D-E570-43EA-B18B-1030090C943F}"/>
          </ac:spMkLst>
        </pc:spChg>
        <pc:spChg chg="add del mod">
          <ac:chgData name="Luz Maria Caicedo Eraso" userId="e6631125-1794-4d87-ad99-36406e07632d" providerId="ADAL" clId="{A4664446-4532-4490-918B-68A811BD6C09}" dt="2023-06-07T20:23:01.162" v="5906" actId="478"/>
          <ac:spMkLst>
            <pc:docMk/>
            <pc:sldMk cId="1052168956" sldId="300"/>
            <ac:spMk id="12" creationId="{FE815936-6060-4376-91A1-1E762D8AEEE9}"/>
          </ac:spMkLst>
        </pc:spChg>
        <pc:spChg chg="add del mod">
          <ac:chgData name="Luz Maria Caicedo Eraso" userId="e6631125-1794-4d87-ad99-36406e07632d" providerId="ADAL" clId="{A4664446-4532-4490-918B-68A811BD6C09}" dt="2023-06-07T20:24:47.903" v="6055" actId="478"/>
          <ac:spMkLst>
            <pc:docMk/>
            <pc:sldMk cId="1052168956" sldId="300"/>
            <ac:spMk id="13" creationId="{036437DD-A3AC-4A84-9CA4-39C4964E83B8}"/>
          </ac:spMkLst>
        </pc:spChg>
        <pc:spChg chg="add mod">
          <ac:chgData name="Luz Maria Caicedo Eraso" userId="e6631125-1794-4d87-ad99-36406e07632d" providerId="ADAL" clId="{A4664446-4532-4490-918B-68A811BD6C09}" dt="2023-06-07T20:24:52.162" v="6081" actId="1037"/>
          <ac:spMkLst>
            <pc:docMk/>
            <pc:sldMk cId="1052168956" sldId="300"/>
            <ac:spMk id="14" creationId="{20F76184-0CE9-4D58-BF85-BB10E6C88920}"/>
          </ac:spMkLst>
        </pc:spChg>
        <pc:graphicFrameChg chg="del">
          <ac:chgData name="Luz Maria Caicedo Eraso" userId="e6631125-1794-4d87-ad99-36406e07632d" providerId="ADAL" clId="{A4664446-4532-4490-918B-68A811BD6C09}" dt="2023-06-06T00:33:46.592" v="953" actId="478"/>
          <ac:graphicFrameMkLst>
            <pc:docMk/>
            <pc:sldMk cId="1052168956" sldId="300"/>
            <ac:graphicFrameMk id="7" creationId="{2ACD5F52-A04B-4AA6-A236-8D1D457FB30F}"/>
          </ac:graphicFrameMkLst>
        </pc:graphicFrameChg>
        <pc:graphicFrameChg chg="add mod">
          <ac:chgData name="Luz Maria Caicedo Eraso" userId="e6631125-1794-4d87-ad99-36406e07632d" providerId="ADAL" clId="{A4664446-4532-4490-918B-68A811BD6C09}" dt="2023-06-06T00:34:46.449" v="962" actId="14100"/>
          <ac:graphicFrameMkLst>
            <pc:docMk/>
            <pc:sldMk cId="1052168956" sldId="300"/>
            <ac:graphicFrameMk id="11" creationId="{1415179D-594A-4885-BDA1-CE982CC3CB8B}"/>
          </ac:graphicFrameMkLst>
        </pc:graphicFrameChg>
        <pc:picChg chg="mod">
          <ac:chgData name="Luz Maria Caicedo Eraso" userId="e6631125-1794-4d87-ad99-36406e07632d" providerId="ADAL" clId="{A4664446-4532-4490-918B-68A811BD6C09}" dt="2023-06-07T20:21:25.858" v="5900" actId="1036"/>
          <ac:picMkLst>
            <pc:docMk/>
            <pc:sldMk cId="1052168956" sldId="300"/>
            <ac:picMk id="4" creationId="{E768D367-AA21-4EE7-B80C-C3CB71BCF055}"/>
          </ac:picMkLst>
        </pc:picChg>
      </pc:sldChg>
      <pc:sldChg chg="modSp mod">
        <pc:chgData name="Luz Maria Caicedo Eraso" userId="e6631125-1794-4d87-ad99-36406e07632d" providerId="ADAL" clId="{A4664446-4532-4490-918B-68A811BD6C09}" dt="2023-06-06T00:38:08.197" v="1009" actId="113"/>
        <pc:sldMkLst>
          <pc:docMk/>
          <pc:sldMk cId="2947742991" sldId="301"/>
        </pc:sldMkLst>
        <pc:spChg chg="mod">
          <ac:chgData name="Luz Maria Caicedo Eraso" userId="e6631125-1794-4d87-ad99-36406e07632d" providerId="ADAL" clId="{A4664446-4532-4490-918B-68A811BD6C09}" dt="2023-06-06T00:36:32.014" v="992" actId="113"/>
          <ac:spMkLst>
            <pc:docMk/>
            <pc:sldMk cId="2947742991" sldId="301"/>
            <ac:spMk id="5" creationId="{8857165D-E570-43EA-B18B-1030090C943F}"/>
          </ac:spMkLst>
        </pc:spChg>
        <pc:spChg chg="mod">
          <ac:chgData name="Luz Maria Caicedo Eraso" userId="e6631125-1794-4d87-ad99-36406e07632d" providerId="ADAL" clId="{A4664446-4532-4490-918B-68A811BD6C09}" dt="2023-06-06T00:38:08.197" v="1009" actId="113"/>
          <ac:spMkLst>
            <pc:docMk/>
            <pc:sldMk cId="2947742991" sldId="301"/>
            <ac:spMk id="11" creationId="{8312DFF4-12AB-44F3-A911-E15BB834A8C1}"/>
          </ac:spMkLst>
        </pc:spChg>
      </pc:sldChg>
      <pc:sldChg chg="addSp delSp modSp mod">
        <pc:chgData name="Luz Maria Caicedo Eraso" userId="e6631125-1794-4d87-ad99-36406e07632d" providerId="ADAL" clId="{A4664446-4532-4490-918B-68A811BD6C09}" dt="2023-06-07T22:07:20.290" v="7541" actId="27918"/>
        <pc:sldMkLst>
          <pc:docMk/>
          <pc:sldMk cId="1685614328" sldId="302"/>
        </pc:sldMkLst>
        <pc:spChg chg="mod">
          <ac:chgData name="Luz Maria Caicedo Eraso" userId="e6631125-1794-4d87-ad99-36406e07632d" providerId="ADAL" clId="{A4664446-4532-4490-918B-68A811BD6C09}" dt="2023-06-06T00:37:10.970" v="999" actId="113"/>
          <ac:spMkLst>
            <pc:docMk/>
            <pc:sldMk cId="1685614328" sldId="302"/>
            <ac:spMk id="5" creationId="{8857165D-E570-43EA-B18B-1030090C943F}"/>
          </ac:spMkLst>
        </pc:spChg>
        <pc:spChg chg="mod">
          <ac:chgData name="Luz Maria Caicedo Eraso" userId="e6631125-1794-4d87-ad99-36406e07632d" providerId="ADAL" clId="{A4664446-4532-4490-918B-68A811BD6C09}" dt="2023-06-07T20:23:32.153" v="5975" actId="1035"/>
          <ac:spMkLst>
            <pc:docMk/>
            <pc:sldMk cId="1685614328" sldId="302"/>
            <ac:spMk id="9" creationId="{AA200EB0-937C-484B-A375-FC1D410B2CFF}"/>
          </ac:spMkLst>
        </pc:spChg>
        <pc:spChg chg="mod">
          <ac:chgData name="Luz Maria Caicedo Eraso" userId="e6631125-1794-4d87-ad99-36406e07632d" providerId="ADAL" clId="{A4664446-4532-4490-918B-68A811BD6C09}" dt="2023-06-07T20:23:36.850" v="5987" actId="1035"/>
          <ac:spMkLst>
            <pc:docMk/>
            <pc:sldMk cId="1685614328" sldId="302"/>
            <ac:spMk id="10" creationId="{CAB3D2D8-B752-470C-8B98-5224D0F51EAD}"/>
          </ac:spMkLst>
        </pc:spChg>
        <pc:spChg chg="add del mod">
          <ac:chgData name="Luz Maria Caicedo Eraso" userId="e6631125-1794-4d87-ad99-36406e07632d" providerId="ADAL" clId="{A4664446-4532-4490-918B-68A811BD6C09}" dt="2023-06-07T20:24:59.681" v="6082" actId="478"/>
          <ac:spMkLst>
            <pc:docMk/>
            <pc:sldMk cId="1685614328" sldId="302"/>
            <ac:spMk id="12" creationId="{DB27DF42-EB16-4B9E-8C72-9E7093AF294F}"/>
          </ac:spMkLst>
        </pc:spChg>
        <pc:spChg chg="add mod">
          <ac:chgData name="Luz Maria Caicedo Eraso" userId="e6631125-1794-4d87-ad99-36406e07632d" providerId="ADAL" clId="{A4664446-4532-4490-918B-68A811BD6C09}" dt="2023-06-07T20:25:04.792" v="6109" actId="1037"/>
          <ac:spMkLst>
            <pc:docMk/>
            <pc:sldMk cId="1685614328" sldId="302"/>
            <ac:spMk id="13" creationId="{C976123D-9306-424C-AF40-57AD1D3281B9}"/>
          </ac:spMkLst>
        </pc:spChg>
        <pc:graphicFrameChg chg="del">
          <ac:chgData name="Luz Maria Caicedo Eraso" userId="e6631125-1794-4d87-ad99-36406e07632d" providerId="ADAL" clId="{A4664446-4532-4490-918B-68A811BD6C09}" dt="2023-06-06T00:36:36.289" v="993" actId="478"/>
          <ac:graphicFrameMkLst>
            <pc:docMk/>
            <pc:sldMk cId="1685614328" sldId="302"/>
            <ac:graphicFrameMk id="7" creationId="{2ACD5F52-A04B-4AA6-A236-8D1D457FB30F}"/>
          </ac:graphicFrameMkLst>
        </pc:graphicFrameChg>
        <pc:graphicFrameChg chg="add mod">
          <ac:chgData name="Luz Maria Caicedo Eraso" userId="e6631125-1794-4d87-ad99-36406e07632d" providerId="ADAL" clId="{A4664446-4532-4490-918B-68A811BD6C09}" dt="2023-06-07T20:23:22.440" v="5962" actId="14100"/>
          <ac:graphicFrameMkLst>
            <pc:docMk/>
            <pc:sldMk cId="1685614328" sldId="302"/>
            <ac:graphicFrameMk id="11" creationId="{5B5C1D2A-B57E-4BE5-8544-212168C62168}"/>
          </ac:graphicFrameMkLst>
        </pc:graphicFrameChg>
        <pc:picChg chg="mod">
          <ac:chgData name="Luz Maria Caicedo Eraso" userId="e6631125-1794-4d87-ad99-36406e07632d" providerId="ADAL" clId="{A4664446-4532-4490-918B-68A811BD6C09}" dt="2023-06-07T20:23:13.906" v="5960" actId="1035"/>
          <ac:picMkLst>
            <pc:docMk/>
            <pc:sldMk cId="1685614328" sldId="302"/>
            <ac:picMk id="4" creationId="{E768D367-AA21-4EE7-B80C-C3CB71BCF055}"/>
          </ac:picMkLst>
        </pc:picChg>
      </pc:sldChg>
      <pc:sldChg chg="modSp mod">
        <pc:chgData name="Luz Maria Caicedo Eraso" userId="e6631125-1794-4d87-ad99-36406e07632d" providerId="ADAL" clId="{A4664446-4532-4490-918B-68A811BD6C09}" dt="2023-06-06T00:48:22.606" v="1013" actId="113"/>
        <pc:sldMkLst>
          <pc:docMk/>
          <pc:sldMk cId="1951182741" sldId="303"/>
        </pc:sldMkLst>
        <pc:spChg chg="mod">
          <ac:chgData name="Luz Maria Caicedo Eraso" userId="e6631125-1794-4d87-ad99-36406e07632d" providerId="ADAL" clId="{A4664446-4532-4490-918B-68A811BD6C09}" dt="2023-06-06T00:40:12.952" v="1010" actId="113"/>
          <ac:spMkLst>
            <pc:docMk/>
            <pc:sldMk cId="1951182741" sldId="303"/>
            <ac:spMk id="5" creationId="{8857165D-E570-43EA-B18B-1030090C943F}"/>
          </ac:spMkLst>
        </pc:spChg>
        <pc:spChg chg="mod">
          <ac:chgData name="Luz Maria Caicedo Eraso" userId="e6631125-1794-4d87-ad99-36406e07632d" providerId="ADAL" clId="{A4664446-4532-4490-918B-68A811BD6C09}" dt="2023-06-06T00:48:22.606" v="1013" actId="113"/>
          <ac:spMkLst>
            <pc:docMk/>
            <pc:sldMk cId="1951182741" sldId="303"/>
            <ac:spMk id="11" creationId="{8312DFF4-12AB-44F3-A911-E15BB834A8C1}"/>
          </ac:spMkLst>
        </pc:spChg>
      </pc:sldChg>
      <pc:sldChg chg="addSp delSp modSp mod">
        <pc:chgData name="Luz Maria Caicedo Eraso" userId="e6631125-1794-4d87-ad99-36406e07632d" providerId="ADAL" clId="{A4664446-4532-4490-918B-68A811BD6C09}" dt="2023-06-07T22:10:51.244" v="7696" actId="27918"/>
        <pc:sldMkLst>
          <pc:docMk/>
          <pc:sldMk cId="1314680239" sldId="304"/>
        </pc:sldMkLst>
        <pc:spChg chg="mod">
          <ac:chgData name="Luz Maria Caicedo Eraso" userId="e6631125-1794-4d87-ad99-36406e07632d" providerId="ADAL" clId="{A4664446-4532-4490-918B-68A811BD6C09}" dt="2023-06-06T00:49:23.201" v="1014" actId="113"/>
          <ac:spMkLst>
            <pc:docMk/>
            <pc:sldMk cId="1314680239" sldId="304"/>
            <ac:spMk id="5" creationId="{8857165D-E570-43EA-B18B-1030090C943F}"/>
          </ac:spMkLst>
        </pc:spChg>
        <pc:spChg chg="add mod">
          <ac:chgData name="Luz Maria Caicedo Eraso" userId="e6631125-1794-4d87-ad99-36406e07632d" providerId="ADAL" clId="{A4664446-4532-4490-918B-68A811BD6C09}" dt="2023-06-07T20:25:22.379" v="6145" actId="1035"/>
          <ac:spMkLst>
            <pc:docMk/>
            <pc:sldMk cId="1314680239" sldId="304"/>
            <ac:spMk id="12" creationId="{656AD57A-0D20-4359-A380-D375F80C7FE4}"/>
          </ac:spMkLst>
        </pc:spChg>
        <pc:graphicFrameChg chg="del">
          <ac:chgData name="Luz Maria Caicedo Eraso" userId="e6631125-1794-4d87-ad99-36406e07632d" providerId="ADAL" clId="{A4664446-4532-4490-918B-68A811BD6C09}" dt="2023-06-06T00:36:41.342" v="994" actId="478"/>
          <ac:graphicFrameMkLst>
            <pc:docMk/>
            <pc:sldMk cId="1314680239" sldId="304"/>
            <ac:graphicFrameMk id="7" creationId="{2ACD5F52-A04B-4AA6-A236-8D1D457FB30F}"/>
          </ac:graphicFrameMkLst>
        </pc:graphicFrameChg>
        <pc:graphicFrameChg chg="add mod">
          <ac:chgData name="Luz Maria Caicedo Eraso" userId="e6631125-1794-4d87-ad99-36406e07632d" providerId="ADAL" clId="{A4664446-4532-4490-918B-68A811BD6C09}" dt="2023-06-06T00:49:53.219" v="1020" actId="14100"/>
          <ac:graphicFrameMkLst>
            <pc:docMk/>
            <pc:sldMk cId="1314680239" sldId="304"/>
            <ac:graphicFrameMk id="11" creationId="{8935A2CC-7B7B-41C9-A3EA-B766B97AA756}"/>
          </ac:graphicFrameMkLst>
        </pc:graphicFrameChg>
        <pc:picChg chg="mod">
          <ac:chgData name="Luz Maria Caicedo Eraso" userId="e6631125-1794-4d87-ad99-36406e07632d" providerId="ADAL" clId="{A4664446-4532-4490-918B-68A811BD6C09}" dt="2023-06-07T20:25:14.198" v="6124" actId="1035"/>
          <ac:picMkLst>
            <pc:docMk/>
            <pc:sldMk cId="1314680239" sldId="304"/>
            <ac:picMk id="4" creationId="{E768D367-AA21-4EE7-B80C-C3CB71BCF055}"/>
          </ac:picMkLst>
        </pc:picChg>
      </pc:sldChg>
      <pc:sldChg chg="modSp mod">
        <pc:chgData name="Luz Maria Caicedo Eraso" userId="e6631125-1794-4d87-ad99-36406e07632d" providerId="ADAL" clId="{A4664446-4532-4490-918B-68A811BD6C09}" dt="2023-06-06T00:50:06.603" v="1024" actId="113"/>
        <pc:sldMkLst>
          <pc:docMk/>
          <pc:sldMk cId="1616361551" sldId="305"/>
        </pc:sldMkLst>
        <pc:spChg chg="mod">
          <ac:chgData name="Luz Maria Caicedo Eraso" userId="e6631125-1794-4d87-ad99-36406e07632d" providerId="ADAL" clId="{A4664446-4532-4490-918B-68A811BD6C09}" dt="2023-06-06T00:50:06.603" v="1024" actId="113"/>
          <ac:spMkLst>
            <pc:docMk/>
            <pc:sldMk cId="1616361551" sldId="305"/>
            <ac:spMk id="5" creationId="{8857165D-E570-43EA-B18B-1030090C943F}"/>
          </ac:spMkLst>
        </pc:spChg>
        <pc:spChg chg="mod">
          <ac:chgData name="Luz Maria Caicedo Eraso" userId="e6631125-1794-4d87-ad99-36406e07632d" providerId="ADAL" clId="{A4664446-4532-4490-918B-68A811BD6C09}" dt="2023-06-06T00:50:01.084" v="1023" actId="113"/>
          <ac:spMkLst>
            <pc:docMk/>
            <pc:sldMk cId="1616361551" sldId="305"/>
            <ac:spMk id="11" creationId="{8312DFF4-12AB-44F3-A911-E15BB834A8C1}"/>
          </ac:spMkLst>
        </pc:spChg>
      </pc:sldChg>
      <pc:sldChg chg="addSp delSp modSp mod">
        <pc:chgData name="Luz Maria Caicedo Eraso" userId="e6631125-1794-4d87-ad99-36406e07632d" providerId="ADAL" clId="{A4664446-4532-4490-918B-68A811BD6C09}" dt="2023-06-07T22:10:51.246" v="7697" actId="27918"/>
        <pc:sldMkLst>
          <pc:docMk/>
          <pc:sldMk cId="1598376841" sldId="306"/>
        </pc:sldMkLst>
        <pc:spChg chg="mod">
          <ac:chgData name="Luz Maria Caicedo Eraso" userId="e6631125-1794-4d87-ad99-36406e07632d" providerId="ADAL" clId="{A4664446-4532-4490-918B-68A811BD6C09}" dt="2023-06-06T00:50:19.725" v="1025" actId="113"/>
          <ac:spMkLst>
            <pc:docMk/>
            <pc:sldMk cId="1598376841" sldId="306"/>
            <ac:spMk id="5" creationId="{8857165D-E570-43EA-B18B-1030090C943F}"/>
          </ac:spMkLst>
        </pc:spChg>
        <pc:spChg chg="add mod">
          <ac:chgData name="Luz Maria Caicedo Eraso" userId="e6631125-1794-4d87-ad99-36406e07632d" providerId="ADAL" clId="{A4664446-4532-4490-918B-68A811BD6C09}" dt="2023-06-07T20:25:39.947" v="6179" actId="1038"/>
          <ac:spMkLst>
            <pc:docMk/>
            <pc:sldMk cId="1598376841" sldId="306"/>
            <ac:spMk id="12" creationId="{82D96314-6CA6-406B-8863-F2CB53BD3809}"/>
          </ac:spMkLst>
        </pc:spChg>
        <pc:graphicFrameChg chg="del">
          <ac:chgData name="Luz Maria Caicedo Eraso" userId="e6631125-1794-4d87-ad99-36406e07632d" providerId="ADAL" clId="{A4664446-4532-4490-918B-68A811BD6C09}" dt="2023-06-06T00:36:45.209" v="995" actId="478"/>
          <ac:graphicFrameMkLst>
            <pc:docMk/>
            <pc:sldMk cId="1598376841" sldId="306"/>
            <ac:graphicFrameMk id="7" creationId="{2ACD5F52-A04B-4AA6-A236-8D1D457FB30F}"/>
          </ac:graphicFrameMkLst>
        </pc:graphicFrameChg>
        <pc:graphicFrameChg chg="add mod">
          <ac:chgData name="Luz Maria Caicedo Eraso" userId="e6631125-1794-4d87-ad99-36406e07632d" providerId="ADAL" clId="{A4664446-4532-4490-918B-68A811BD6C09}" dt="2023-06-06T00:50:48.177" v="1030" actId="14100"/>
          <ac:graphicFrameMkLst>
            <pc:docMk/>
            <pc:sldMk cId="1598376841" sldId="306"/>
            <ac:graphicFrameMk id="11" creationId="{1CD7155F-8C25-43F5-81B8-B93E4560E738}"/>
          </ac:graphicFrameMkLst>
        </pc:graphicFrameChg>
        <pc:picChg chg="mod">
          <ac:chgData name="Luz Maria Caicedo Eraso" userId="e6631125-1794-4d87-ad99-36406e07632d" providerId="ADAL" clId="{A4664446-4532-4490-918B-68A811BD6C09}" dt="2023-06-07T20:25:32.421" v="6159" actId="1036"/>
          <ac:picMkLst>
            <pc:docMk/>
            <pc:sldMk cId="1598376841" sldId="306"/>
            <ac:picMk id="4" creationId="{E768D367-AA21-4EE7-B80C-C3CB71BCF055}"/>
          </ac:picMkLst>
        </pc:picChg>
      </pc:sldChg>
      <pc:sldChg chg="modSp mod">
        <pc:chgData name="Luz Maria Caicedo Eraso" userId="e6631125-1794-4d87-ad99-36406e07632d" providerId="ADAL" clId="{A4664446-4532-4490-918B-68A811BD6C09}" dt="2023-06-06T00:51:21.258" v="1034" actId="113"/>
        <pc:sldMkLst>
          <pc:docMk/>
          <pc:sldMk cId="1147201915" sldId="307"/>
        </pc:sldMkLst>
        <pc:spChg chg="mod">
          <ac:chgData name="Luz Maria Caicedo Eraso" userId="e6631125-1794-4d87-ad99-36406e07632d" providerId="ADAL" clId="{A4664446-4532-4490-918B-68A811BD6C09}" dt="2023-06-06T00:32:02.432" v="834" actId="20577"/>
          <ac:spMkLst>
            <pc:docMk/>
            <pc:sldMk cId="1147201915" sldId="307"/>
            <ac:spMk id="5" creationId="{8857165D-E570-43EA-B18B-1030090C943F}"/>
          </ac:spMkLst>
        </pc:spChg>
        <pc:spChg chg="mod">
          <ac:chgData name="Luz Maria Caicedo Eraso" userId="e6631125-1794-4d87-ad99-36406e07632d" providerId="ADAL" clId="{A4664446-4532-4490-918B-68A811BD6C09}" dt="2023-06-06T00:51:21.258" v="1034" actId="113"/>
          <ac:spMkLst>
            <pc:docMk/>
            <pc:sldMk cId="1147201915" sldId="307"/>
            <ac:spMk id="11" creationId="{8312DFF4-12AB-44F3-A911-E15BB834A8C1}"/>
          </ac:spMkLst>
        </pc:spChg>
      </pc:sldChg>
      <pc:sldChg chg="addSp delSp modSp mod">
        <pc:chgData name="Luz Maria Caicedo Eraso" userId="e6631125-1794-4d87-ad99-36406e07632d" providerId="ADAL" clId="{A4664446-4532-4490-918B-68A811BD6C09}" dt="2023-06-07T22:17:09.423" v="8035" actId="27918"/>
        <pc:sldMkLst>
          <pc:docMk/>
          <pc:sldMk cId="1583960891" sldId="308"/>
        </pc:sldMkLst>
        <pc:spChg chg="mod">
          <ac:chgData name="Luz Maria Caicedo Eraso" userId="e6631125-1794-4d87-ad99-36406e07632d" providerId="ADAL" clId="{A4664446-4532-4490-918B-68A811BD6C09}" dt="2023-06-06T00:51:38.700" v="1035" actId="113"/>
          <ac:spMkLst>
            <pc:docMk/>
            <pc:sldMk cId="1583960891" sldId="308"/>
            <ac:spMk id="5" creationId="{8857165D-E570-43EA-B18B-1030090C943F}"/>
          </ac:spMkLst>
        </pc:spChg>
        <pc:spChg chg="add mod">
          <ac:chgData name="Luz Maria Caicedo Eraso" userId="e6631125-1794-4d87-ad99-36406e07632d" providerId="ADAL" clId="{A4664446-4532-4490-918B-68A811BD6C09}" dt="2023-06-07T20:25:55.692" v="6201" actId="1037"/>
          <ac:spMkLst>
            <pc:docMk/>
            <pc:sldMk cId="1583960891" sldId="308"/>
            <ac:spMk id="12" creationId="{B7D77DA8-5752-45A4-90ED-77ED26933A7D}"/>
          </ac:spMkLst>
        </pc:spChg>
        <pc:graphicFrameChg chg="del">
          <ac:chgData name="Luz Maria Caicedo Eraso" userId="e6631125-1794-4d87-ad99-36406e07632d" providerId="ADAL" clId="{A4664446-4532-4490-918B-68A811BD6C09}" dt="2023-06-06T00:36:49.565" v="996" actId="478"/>
          <ac:graphicFrameMkLst>
            <pc:docMk/>
            <pc:sldMk cId="1583960891" sldId="308"/>
            <ac:graphicFrameMk id="7" creationId="{2ACD5F52-A04B-4AA6-A236-8D1D457FB30F}"/>
          </ac:graphicFrameMkLst>
        </pc:graphicFrameChg>
        <pc:graphicFrameChg chg="add mod">
          <ac:chgData name="Luz Maria Caicedo Eraso" userId="e6631125-1794-4d87-ad99-36406e07632d" providerId="ADAL" clId="{A4664446-4532-4490-918B-68A811BD6C09}" dt="2023-06-06T00:52:15.490" v="1041" actId="255"/>
          <ac:graphicFrameMkLst>
            <pc:docMk/>
            <pc:sldMk cId="1583960891" sldId="308"/>
            <ac:graphicFrameMk id="11" creationId="{5834D602-E249-4717-8CFA-E449AB1E3F70}"/>
          </ac:graphicFrameMkLst>
        </pc:graphicFrameChg>
        <pc:picChg chg="mod">
          <ac:chgData name="Luz Maria Caicedo Eraso" userId="e6631125-1794-4d87-ad99-36406e07632d" providerId="ADAL" clId="{A4664446-4532-4490-918B-68A811BD6C09}" dt="2023-06-07T20:26:01.775" v="6210" actId="1036"/>
          <ac:picMkLst>
            <pc:docMk/>
            <pc:sldMk cId="1583960891" sldId="308"/>
            <ac:picMk id="4" creationId="{E768D367-AA21-4EE7-B80C-C3CB71BCF055}"/>
          </ac:picMkLst>
        </pc:picChg>
      </pc:sldChg>
      <pc:sldChg chg="modSp mod">
        <pc:chgData name="Luz Maria Caicedo Eraso" userId="e6631125-1794-4d87-ad99-36406e07632d" providerId="ADAL" clId="{A4664446-4532-4490-918B-68A811BD6C09}" dt="2023-06-06T00:53:22.729" v="1051" actId="1076"/>
        <pc:sldMkLst>
          <pc:docMk/>
          <pc:sldMk cId="2715585303" sldId="309"/>
        </pc:sldMkLst>
        <pc:spChg chg="mod">
          <ac:chgData name="Luz Maria Caicedo Eraso" userId="e6631125-1794-4d87-ad99-36406e07632d" providerId="ADAL" clId="{A4664446-4532-4490-918B-68A811BD6C09}" dt="2023-06-06T00:52:27.070" v="1043" actId="113"/>
          <ac:spMkLst>
            <pc:docMk/>
            <pc:sldMk cId="2715585303" sldId="309"/>
            <ac:spMk id="5" creationId="{8857165D-E570-43EA-B18B-1030090C943F}"/>
          </ac:spMkLst>
        </pc:spChg>
        <pc:spChg chg="mod">
          <ac:chgData name="Luz Maria Caicedo Eraso" userId="e6631125-1794-4d87-ad99-36406e07632d" providerId="ADAL" clId="{A4664446-4532-4490-918B-68A811BD6C09}" dt="2023-06-06T00:53:22.729" v="1051" actId="1076"/>
          <ac:spMkLst>
            <pc:docMk/>
            <pc:sldMk cId="2715585303" sldId="309"/>
            <ac:spMk id="11" creationId="{8312DFF4-12AB-44F3-A911-E15BB834A8C1}"/>
          </ac:spMkLst>
        </pc:spChg>
      </pc:sldChg>
      <pc:sldChg chg="addSp delSp modSp mod">
        <pc:chgData name="Luz Maria Caicedo Eraso" userId="e6631125-1794-4d87-ad99-36406e07632d" providerId="ADAL" clId="{A4664446-4532-4490-918B-68A811BD6C09}" dt="2023-06-07T22:21:21.144" v="8224" actId="27918"/>
        <pc:sldMkLst>
          <pc:docMk/>
          <pc:sldMk cId="2596695138" sldId="310"/>
        </pc:sldMkLst>
        <pc:spChg chg="mod">
          <ac:chgData name="Luz Maria Caicedo Eraso" userId="e6631125-1794-4d87-ad99-36406e07632d" providerId="ADAL" clId="{A4664446-4532-4490-918B-68A811BD6C09}" dt="2023-06-06T00:52:35.656" v="1044" actId="113"/>
          <ac:spMkLst>
            <pc:docMk/>
            <pc:sldMk cId="2596695138" sldId="310"/>
            <ac:spMk id="5" creationId="{8857165D-E570-43EA-B18B-1030090C943F}"/>
          </ac:spMkLst>
        </pc:spChg>
        <pc:spChg chg="add mod">
          <ac:chgData name="Luz Maria Caicedo Eraso" userId="e6631125-1794-4d87-ad99-36406e07632d" providerId="ADAL" clId="{A4664446-4532-4490-918B-68A811BD6C09}" dt="2023-06-07T20:26:17.989" v="6240" actId="1035"/>
          <ac:spMkLst>
            <pc:docMk/>
            <pc:sldMk cId="2596695138" sldId="310"/>
            <ac:spMk id="12" creationId="{3877388E-7835-43E1-BF9E-ECCD25B81CCE}"/>
          </ac:spMkLst>
        </pc:spChg>
        <pc:graphicFrameChg chg="del">
          <ac:chgData name="Luz Maria Caicedo Eraso" userId="e6631125-1794-4d87-ad99-36406e07632d" providerId="ADAL" clId="{A4664446-4532-4490-918B-68A811BD6C09}" dt="2023-06-06T00:36:53.907" v="997" actId="478"/>
          <ac:graphicFrameMkLst>
            <pc:docMk/>
            <pc:sldMk cId="2596695138" sldId="310"/>
            <ac:graphicFrameMk id="7" creationId="{2ACD5F52-A04B-4AA6-A236-8D1D457FB30F}"/>
          </ac:graphicFrameMkLst>
        </pc:graphicFrameChg>
        <pc:graphicFrameChg chg="add mod">
          <ac:chgData name="Luz Maria Caicedo Eraso" userId="e6631125-1794-4d87-ad99-36406e07632d" providerId="ADAL" clId="{A4664446-4532-4490-918B-68A811BD6C09}" dt="2023-06-06T00:53:04.099" v="1049" actId="255"/>
          <ac:graphicFrameMkLst>
            <pc:docMk/>
            <pc:sldMk cId="2596695138" sldId="310"/>
            <ac:graphicFrameMk id="11" creationId="{5AF1D5FA-DF5A-4180-91AF-413B75FC590C}"/>
          </ac:graphicFrameMkLst>
        </pc:graphicFrameChg>
        <pc:picChg chg="mod">
          <ac:chgData name="Luz Maria Caicedo Eraso" userId="e6631125-1794-4d87-ad99-36406e07632d" providerId="ADAL" clId="{A4664446-4532-4490-918B-68A811BD6C09}" dt="2023-06-07T20:26:11.712" v="6221" actId="1036"/>
          <ac:picMkLst>
            <pc:docMk/>
            <pc:sldMk cId="2596695138" sldId="310"/>
            <ac:picMk id="4" creationId="{E768D367-AA21-4EE7-B80C-C3CB71BCF055}"/>
          </ac:picMkLst>
        </pc:picChg>
      </pc:sldChg>
      <pc:sldChg chg="modSp mod">
        <pc:chgData name="Luz Maria Caicedo Eraso" userId="e6631125-1794-4d87-ad99-36406e07632d" providerId="ADAL" clId="{A4664446-4532-4490-918B-68A811BD6C09}" dt="2023-06-06T00:53:57.107" v="1055" actId="113"/>
        <pc:sldMkLst>
          <pc:docMk/>
          <pc:sldMk cId="3479068851" sldId="311"/>
        </pc:sldMkLst>
        <pc:spChg chg="mod">
          <ac:chgData name="Luz Maria Caicedo Eraso" userId="e6631125-1794-4d87-ad99-36406e07632d" providerId="ADAL" clId="{A4664446-4532-4490-918B-68A811BD6C09}" dt="2023-06-06T00:53:57.107" v="1055" actId="113"/>
          <ac:spMkLst>
            <pc:docMk/>
            <pc:sldMk cId="3479068851" sldId="311"/>
            <ac:spMk id="5" creationId="{8857165D-E570-43EA-B18B-1030090C943F}"/>
          </ac:spMkLst>
        </pc:spChg>
        <pc:spChg chg="mod">
          <ac:chgData name="Luz Maria Caicedo Eraso" userId="e6631125-1794-4d87-ad99-36406e07632d" providerId="ADAL" clId="{A4664446-4532-4490-918B-68A811BD6C09}" dt="2023-06-06T00:53:50.274" v="1054" actId="113"/>
          <ac:spMkLst>
            <pc:docMk/>
            <pc:sldMk cId="3479068851" sldId="311"/>
            <ac:spMk id="11" creationId="{8312DFF4-12AB-44F3-A911-E15BB834A8C1}"/>
          </ac:spMkLst>
        </pc:spChg>
      </pc:sldChg>
      <pc:sldChg chg="addSp delSp modSp mod">
        <pc:chgData name="Luz Maria Caicedo Eraso" userId="e6631125-1794-4d87-ad99-36406e07632d" providerId="ADAL" clId="{A4664446-4532-4490-918B-68A811BD6C09}" dt="2023-06-07T22:21:21.182" v="8225" actId="27918"/>
        <pc:sldMkLst>
          <pc:docMk/>
          <pc:sldMk cId="990135734" sldId="312"/>
        </pc:sldMkLst>
        <pc:spChg chg="mod">
          <ac:chgData name="Luz Maria Caicedo Eraso" userId="e6631125-1794-4d87-ad99-36406e07632d" providerId="ADAL" clId="{A4664446-4532-4490-918B-68A811BD6C09}" dt="2023-06-06T00:54:03.726" v="1056" actId="113"/>
          <ac:spMkLst>
            <pc:docMk/>
            <pc:sldMk cId="990135734" sldId="312"/>
            <ac:spMk id="5" creationId="{8857165D-E570-43EA-B18B-1030090C943F}"/>
          </ac:spMkLst>
        </pc:spChg>
        <pc:spChg chg="add mod">
          <ac:chgData name="Luz Maria Caicedo Eraso" userId="e6631125-1794-4d87-ad99-36406e07632d" providerId="ADAL" clId="{A4664446-4532-4490-918B-68A811BD6C09}" dt="2023-06-07T20:27:24.060" v="6275" actId="1037"/>
          <ac:spMkLst>
            <pc:docMk/>
            <pc:sldMk cId="990135734" sldId="312"/>
            <ac:spMk id="12" creationId="{3B081AE9-325A-4F37-9E0D-77B8BB211361}"/>
          </ac:spMkLst>
        </pc:spChg>
        <pc:graphicFrameChg chg="del">
          <ac:chgData name="Luz Maria Caicedo Eraso" userId="e6631125-1794-4d87-ad99-36406e07632d" providerId="ADAL" clId="{A4664446-4532-4490-918B-68A811BD6C09}" dt="2023-06-06T00:36:59.272" v="998" actId="478"/>
          <ac:graphicFrameMkLst>
            <pc:docMk/>
            <pc:sldMk cId="990135734" sldId="312"/>
            <ac:graphicFrameMk id="7" creationId="{2ACD5F52-A04B-4AA6-A236-8D1D457FB30F}"/>
          </ac:graphicFrameMkLst>
        </pc:graphicFrameChg>
        <pc:graphicFrameChg chg="add mod">
          <ac:chgData name="Luz Maria Caicedo Eraso" userId="e6631125-1794-4d87-ad99-36406e07632d" providerId="ADAL" clId="{A4664446-4532-4490-918B-68A811BD6C09}" dt="2023-06-06T00:54:46.294" v="1064" actId="255"/>
          <ac:graphicFrameMkLst>
            <pc:docMk/>
            <pc:sldMk cId="990135734" sldId="312"/>
            <ac:graphicFrameMk id="11" creationId="{5A1A582D-BF2C-4D34-9CC7-110976FF03F5}"/>
          </ac:graphicFrameMkLst>
        </pc:graphicFrameChg>
        <pc:picChg chg="mod">
          <ac:chgData name="Luz Maria Caicedo Eraso" userId="e6631125-1794-4d87-ad99-36406e07632d" providerId="ADAL" clId="{A4664446-4532-4490-918B-68A811BD6C09}" dt="2023-06-07T20:27:18.543" v="6258" actId="1035"/>
          <ac:picMkLst>
            <pc:docMk/>
            <pc:sldMk cId="990135734" sldId="312"/>
            <ac:picMk id="4" creationId="{E768D367-AA21-4EE7-B80C-C3CB71BCF055}"/>
          </ac:picMkLst>
        </pc:picChg>
      </pc:sldChg>
      <pc:sldChg chg="modSp mod">
        <pc:chgData name="Luz Maria Caicedo Eraso" userId="e6631125-1794-4d87-ad99-36406e07632d" providerId="ADAL" clId="{A4664446-4532-4490-918B-68A811BD6C09}" dt="2023-06-06T00:55:02.286" v="1067" actId="113"/>
        <pc:sldMkLst>
          <pc:docMk/>
          <pc:sldMk cId="3807477851" sldId="313"/>
        </pc:sldMkLst>
        <pc:spChg chg="mod">
          <ac:chgData name="Luz Maria Caicedo Eraso" userId="e6631125-1794-4d87-ad99-36406e07632d" providerId="ADAL" clId="{A4664446-4532-4490-918B-68A811BD6C09}" dt="2023-06-06T00:33:00.968" v="946" actId="20577"/>
          <ac:spMkLst>
            <pc:docMk/>
            <pc:sldMk cId="3807477851" sldId="313"/>
            <ac:spMk id="5" creationId="{8857165D-E570-43EA-B18B-1030090C943F}"/>
          </ac:spMkLst>
        </pc:spChg>
        <pc:spChg chg="mod">
          <ac:chgData name="Luz Maria Caicedo Eraso" userId="e6631125-1794-4d87-ad99-36406e07632d" providerId="ADAL" clId="{A4664446-4532-4490-918B-68A811BD6C09}" dt="2023-06-06T00:55:02.286" v="1067" actId="113"/>
          <ac:spMkLst>
            <pc:docMk/>
            <pc:sldMk cId="3807477851" sldId="313"/>
            <ac:spMk id="11" creationId="{8312DFF4-12AB-44F3-A911-E15BB834A8C1}"/>
          </ac:spMkLst>
        </pc:spChg>
      </pc:sldChg>
      <pc:sldChg chg="addSp delSp modSp add mod">
        <pc:chgData name="Luz Maria Caicedo Eraso" userId="e6631125-1794-4d87-ad99-36406e07632d" providerId="ADAL" clId="{A4664446-4532-4490-918B-68A811BD6C09}" dt="2023-06-06T16:46:49.390" v="1239" actId="1076"/>
        <pc:sldMkLst>
          <pc:docMk/>
          <pc:sldMk cId="1166294549" sldId="314"/>
        </pc:sldMkLst>
        <pc:spChg chg="mod">
          <ac:chgData name="Luz Maria Caicedo Eraso" userId="e6631125-1794-4d87-ad99-36406e07632d" providerId="ADAL" clId="{A4664446-4532-4490-918B-68A811BD6C09}" dt="2023-06-06T16:42:08.606" v="1228" actId="20577"/>
          <ac:spMkLst>
            <pc:docMk/>
            <pc:sldMk cId="1166294549" sldId="314"/>
            <ac:spMk id="6" creationId="{EC6E997F-5914-409D-BC88-2DAF770500E9}"/>
          </ac:spMkLst>
        </pc:spChg>
        <pc:graphicFrameChg chg="del">
          <ac:chgData name="Luz Maria Caicedo Eraso" userId="e6631125-1794-4d87-ad99-36406e07632d" providerId="ADAL" clId="{A4664446-4532-4490-918B-68A811BD6C09}" dt="2023-06-06T16:42:11.429" v="1229" actId="478"/>
          <ac:graphicFrameMkLst>
            <pc:docMk/>
            <pc:sldMk cId="1166294549" sldId="314"/>
            <ac:graphicFrameMk id="2" creationId="{DD15F5A8-B26D-42BD-B856-A3CF76E986CC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16:46:49.390" v="1239" actId="1076"/>
          <ac:graphicFrameMkLst>
            <pc:docMk/>
            <pc:sldMk cId="1166294549" sldId="314"/>
            <ac:graphicFrameMk id="5" creationId="{C07124B9-66F3-4668-85C3-5FC2FF55E157}"/>
          </ac:graphicFrameMkLst>
        </pc:graphicFrameChg>
      </pc:sldChg>
      <pc:sldChg chg="addSp delSp modSp add mod">
        <pc:chgData name="Luz Maria Caicedo Eraso" userId="e6631125-1794-4d87-ad99-36406e07632d" providerId="ADAL" clId="{A4664446-4532-4490-918B-68A811BD6C09}" dt="2023-06-06T16:54:09.546" v="1255" actId="3064"/>
        <pc:sldMkLst>
          <pc:docMk/>
          <pc:sldMk cId="1388255674" sldId="315"/>
        </pc:sldMkLst>
        <pc:spChg chg="mod">
          <ac:chgData name="Luz Maria Caicedo Eraso" userId="e6631125-1794-4d87-ad99-36406e07632d" providerId="ADAL" clId="{A4664446-4532-4490-918B-68A811BD6C09}" dt="2023-06-06T16:47:06.849" v="1247" actId="20577"/>
          <ac:spMkLst>
            <pc:docMk/>
            <pc:sldMk cId="1388255674" sldId="315"/>
            <ac:spMk id="6" creationId="{EC6E997F-5914-409D-BC88-2DAF770500E9}"/>
          </ac:spMkLst>
        </pc:spChg>
        <pc:graphicFrameChg chg="add mod modGraphic">
          <ac:chgData name="Luz Maria Caicedo Eraso" userId="e6631125-1794-4d87-ad99-36406e07632d" providerId="ADAL" clId="{A4664446-4532-4490-918B-68A811BD6C09}" dt="2023-06-06T16:54:09.546" v="1255" actId="3064"/>
          <ac:graphicFrameMkLst>
            <pc:docMk/>
            <pc:sldMk cId="1388255674" sldId="315"/>
            <ac:graphicFrameMk id="2" creationId="{5F6BD5FE-7D40-480B-9F58-AC7F433C0158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6T16:47:02.708" v="1241" actId="478"/>
          <ac:graphicFrameMkLst>
            <pc:docMk/>
            <pc:sldMk cId="1388255674" sldId="315"/>
            <ac:graphicFrameMk id="5" creationId="{C07124B9-66F3-4668-85C3-5FC2FF55E157}"/>
          </ac:graphicFrameMkLst>
        </pc:graphicFrameChg>
      </pc:sldChg>
      <pc:sldChg chg="addSp delSp modSp add mod">
        <pc:chgData name="Luz Maria Caicedo Eraso" userId="e6631125-1794-4d87-ad99-36406e07632d" providerId="ADAL" clId="{A4664446-4532-4490-918B-68A811BD6C09}" dt="2023-06-06T19:30:03.949" v="1295" actId="255"/>
        <pc:sldMkLst>
          <pc:docMk/>
          <pc:sldMk cId="3024741737" sldId="316"/>
        </pc:sldMkLst>
        <pc:spChg chg="mod">
          <ac:chgData name="Luz Maria Caicedo Eraso" userId="e6631125-1794-4d87-ad99-36406e07632d" providerId="ADAL" clId="{A4664446-4532-4490-918B-68A811BD6C09}" dt="2023-06-06T16:54:50.640" v="1264" actId="20577"/>
          <ac:spMkLst>
            <pc:docMk/>
            <pc:sldMk cId="3024741737" sldId="316"/>
            <ac:spMk id="6" creationId="{EC6E997F-5914-409D-BC88-2DAF770500E9}"/>
          </ac:spMkLst>
        </pc:spChg>
        <pc:graphicFrameChg chg="del">
          <ac:chgData name="Luz Maria Caicedo Eraso" userId="e6631125-1794-4d87-ad99-36406e07632d" providerId="ADAL" clId="{A4664446-4532-4490-918B-68A811BD6C09}" dt="2023-06-06T16:54:43.528" v="1257" actId="478"/>
          <ac:graphicFrameMkLst>
            <pc:docMk/>
            <pc:sldMk cId="3024741737" sldId="316"/>
            <ac:graphicFrameMk id="2" creationId="{5F6BD5FE-7D40-480B-9F58-AC7F433C0158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19:30:03.949" v="1295" actId="255"/>
          <ac:graphicFrameMkLst>
            <pc:docMk/>
            <pc:sldMk cId="3024741737" sldId="316"/>
            <ac:graphicFrameMk id="5" creationId="{0B735ED1-48A8-4A78-BA52-C5B41E245EBC}"/>
          </ac:graphicFrameMkLst>
        </pc:graphicFrameChg>
      </pc:sldChg>
      <pc:sldChg chg="addSp delSp modSp add mod">
        <pc:chgData name="Luz Maria Caicedo Eraso" userId="e6631125-1794-4d87-ad99-36406e07632d" providerId="ADAL" clId="{A4664446-4532-4490-918B-68A811BD6C09}" dt="2023-06-06T20:06:22.427" v="1321" actId="255"/>
        <pc:sldMkLst>
          <pc:docMk/>
          <pc:sldMk cId="3415235154" sldId="317"/>
        </pc:sldMkLst>
        <pc:spChg chg="mod">
          <ac:chgData name="Luz Maria Caicedo Eraso" userId="e6631125-1794-4d87-ad99-36406e07632d" providerId="ADAL" clId="{A4664446-4532-4490-918B-68A811BD6C09}" dt="2023-06-06T19:30:24.627" v="1312" actId="20577"/>
          <ac:spMkLst>
            <pc:docMk/>
            <pc:sldMk cId="3415235154" sldId="317"/>
            <ac:spMk id="6" creationId="{EC6E997F-5914-409D-BC88-2DAF770500E9}"/>
          </ac:spMkLst>
        </pc:spChg>
        <pc:graphicFrameChg chg="add mod modGraphic">
          <ac:chgData name="Luz Maria Caicedo Eraso" userId="e6631125-1794-4d87-ad99-36406e07632d" providerId="ADAL" clId="{A4664446-4532-4490-918B-68A811BD6C09}" dt="2023-06-06T20:06:22.427" v="1321" actId="255"/>
          <ac:graphicFrameMkLst>
            <pc:docMk/>
            <pc:sldMk cId="3415235154" sldId="317"/>
            <ac:graphicFrameMk id="2" creationId="{04DDA69E-A5C4-4E35-BE43-3B7FB407F6A0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6T19:30:33.093" v="1313" actId="478"/>
          <ac:graphicFrameMkLst>
            <pc:docMk/>
            <pc:sldMk cId="3415235154" sldId="317"/>
            <ac:graphicFrameMk id="5" creationId="{0B735ED1-48A8-4A78-BA52-C5B41E245EBC}"/>
          </ac:graphicFrameMkLst>
        </pc:graphicFrameChg>
      </pc:sldChg>
      <pc:sldChg chg="addSp delSp modSp add mod">
        <pc:chgData name="Luz Maria Caicedo Eraso" userId="e6631125-1794-4d87-ad99-36406e07632d" providerId="ADAL" clId="{A4664446-4532-4490-918B-68A811BD6C09}" dt="2023-06-06T20:21:25.299" v="1339" actId="255"/>
        <pc:sldMkLst>
          <pc:docMk/>
          <pc:sldMk cId="2350850411" sldId="318"/>
        </pc:sldMkLst>
        <pc:spChg chg="mod">
          <ac:chgData name="Luz Maria Caicedo Eraso" userId="e6631125-1794-4d87-ad99-36406e07632d" providerId="ADAL" clId="{A4664446-4532-4490-918B-68A811BD6C09}" dt="2023-06-06T20:17:07.032" v="1330" actId="20577"/>
          <ac:spMkLst>
            <pc:docMk/>
            <pc:sldMk cId="2350850411" sldId="318"/>
            <ac:spMk id="6" creationId="{EC6E997F-5914-409D-BC88-2DAF770500E9}"/>
          </ac:spMkLst>
        </pc:spChg>
        <pc:graphicFrameChg chg="del">
          <ac:chgData name="Luz Maria Caicedo Eraso" userId="e6631125-1794-4d87-ad99-36406e07632d" providerId="ADAL" clId="{A4664446-4532-4490-918B-68A811BD6C09}" dt="2023-06-06T20:17:12.817" v="1331" actId="478"/>
          <ac:graphicFrameMkLst>
            <pc:docMk/>
            <pc:sldMk cId="2350850411" sldId="318"/>
            <ac:graphicFrameMk id="2" creationId="{04DDA69E-A5C4-4E35-BE43-3B7FB407F6A0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20:21:25.299" v="1339" actId="255"/>
          <ac:graphicFrameMkLst>
            <pc:docMk/>
            <pc:sldMk cId="2350850411" sldId="318"/>
            <ac:graphicFrameMk id="5" creationId="{5E3FCF4A-3BC1-485A-BF05-EE5702C54B80}"/>
          </ac:graphicFrameMkLst>
        </pc:graphicFrameChg>
      </pc:sldChg>
      <pc:sldChg chg="addSp delSp modSp add mod">
        <pc:chgData name="Luz Maria Caicedo Eraso" userId="e6631125-1794-4d87-ad99-36406e07632d" providerId="ADAL" clId="{A4664446-4532-4490-918B-68A811BD6C09}" dt="2023-06-06T20:29:56.103" v="1375" actId="255"/>
        <pc:sldMkLst>
          <pc:docMk/>
          <pc:sldMk cId="3479950413" sldId="319"/>
        </pc:sldMkLst>
        <pc:spChg chg="mod">
          <ac:chgData name="Luz Maria Caicedo Eraso" userId="e6631125-1794-4d87-ad99-36406e07632d" providerId="ADAL" clId="{A4664446-4532-4490-918B-68A811BD6C09}" dt="2023-06-06T20:21:40.402" v="1350" actId="20577"/>
          <ac:spMkLst>
            <pc:docMk/>
            <pc:sldMk cId="3479950413" sldId="319"/>
            <ac:spMk id="6" creationId="{EC6E997F-5914-409D-BC88-2DAF770500E9}"/>
          </ac:spMkLst>
        </pc:spChg>
        <pc:graphicFrameChg chg="add mod modGraphic">
          <ac:chgData name="Luz Maria Caicedo Eraso" userId="e6631125-1794-4d87-ad99-36406e07632d" providerId="ADAL" clId="{A4664446-4532-4490-918B-68A811BD6C09}" dt="2023-06-06T20:29:56.103" v="1375" actId="255"/>
          <ac:graphicFrameMkLst>
            <pc:docMk/>
            <pc:sldMk cId="3479950413" sldId="319"/>
            <ac:graphicFrameMk id="2" creationId="{FC2357E2-12A5-4BEC-A010-C78104D610A1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6T20:21:34.879" v="1341" actId="478"/>
          <ac:graphicFrameMkLst>
            <pc:docMk/>
            <pc:sldMk cId="3479950413" sldId="319"/>
            <ac:graphicFrameMk id="5" creationId="{5E3FCF4A-3BC1-485A-BF05-EE5702C54B80}"/>
          </ac:graphicFrameMkLst>
        </pc:graphicFrameChg>
      </pc:sldChg>
      <pc:sldChg chg="addSp modSp add mod">
        <pc:chgData name="Luz Maria Caicedo Eraso" userId="e6631125-1794-4d87-ad99-36406e07632d" providerId="ADAL" clId="{A4664446-4532-4490-918B-68A811BD6C09}" dt="2023-06-06T20:29:18.417" v="1367" actId="255"/>
        <pc:sldMkLst>
          <pc:docMk/>
          <pc:sldMk cId="4082504130" sldId="320"/>
        </pc:sldMkLst>
        <pc:spChg chg="mod">
          <ac:chgData name="Luz Maria Caicedo Eraso" userId="e6631125-1794-4d87-ad99-36406e07632d" providerId="ADAL" clId="{A4664446-4532-4490-918B-68A811BD6C09}" dt="2023-06-06T20:28:49.996" v="1359" actId="20577"/>
          <ac:spMkLst>
            <pc:docMk/>
            <pc:sldMk cId="4082504130" sldId="320"/>
            <ac:spMk id="6" creationId="{EC6E997F-5914-409D-BC88-2DAF770500E9}"/>
          </ac:spMkLst>
        </pc:spChg>
        <pc:graphicFrameChg chg="add mod modGraphic">
          <ac:chgData name="Luz Maria Caicedo Eraso" userId="e6631125-1794-4d87-ad99-36406e07632d" providerId="ADAL" clId="{A4664446-4532-4490-918B-68A811BD6C09}" dt="2023-06-06T20:29:18.417" v="1367" actId="255"/>
          <ac:graphicFrameMkLst>
            <pc:docMk/>
            <pc:sldMk cId="4082504130" sldId="320"/>
            <ac:graphicFrameMk id="2" creationId="{39DCC696-5EEB-4EBE-BD95-BF22094FE69B}"/>
          </ac:graphicFrameMkLst>
        </pc:graphicFrameChg>
      </pc:sldChg>
      <pc:sldChg chg="addSp delSp modSp add mod">
        <pc:chgData name="Luz Maria Caicedo Eraso" userId="e6631125-1794-4d87-ad99-36406e07632d" providerId="ADAL" clId="{A4664446-4532-4490-918B-68A811BD6C09}" dt="2023-06-06T21:02:25.059" v="1714"/>
        <pc:sldMkLst>
          <pc:docMk/>
          <pc:sldMk cId="3618322828" sldId="321"/>
        </pc:sldMkLst>
        <pc:spChg chg="del">
          <ac:chgData name="Luz Maria Caicedo Eraso" userId="e6631125-1794-4d87-ad99-36406e07632d" providerId="ADAL" clId="{A4664446-4532-4490-918B-68A811BD6C09}" dt="2023-06-06T21:02:24.657" v="1713" actId="478"/>
          <ac:spMkLst>
            <pc:docMk/>
            <pc:sldMk cId="3618322828" sldId="321"/>
            <ac:spMk id="6" creationId="{69F9491A-B874-4D95-91CF-55DA8AA49BD0}"/>
          </ac:spMkLst>
        </pc:spChg>
        <pc:spChg chg="add mod">
          <ac:chgData name="Luz Maria Caicedo Eraso" userId="e6631125-1794-4d87-ad99-36406e07632d" providerId="ADAL" clId="{A4664446-4532-4490-918B-68A811BD6C09}" dt="2023-06-06T21:02:25.059" v="1714"/>
          <ac:spMkLst>
            <pc:docMk/>
            <pc:sldMk cId="3618322828" sldId="321"/>
            <ac:spMk id="10" creationId="{6B797006-E853-401A-A856-45BEA17C1BAE}"/>
          </ac:spMkLst>
        </pc:spChg>
        <pc:graphicFrameChg chg="add mod modGraphic">
          <ac:chgData name="Luz Maria Caicedo Eraso" userId="e6631125-1794-4d87-ad99-36406e07632d" providerId="ADAL" clId="{A4664446-4532-4490-918B-68A811BD6C09}" dt="2023-06-06T20:54:25.165" v="1478" actId="1076"/>
          <ac:graphicFrameMkLst>
            <pc:docMk/>
            <pc:sldMk cId="3618322828" sldId="321"/>
            <ac:graphicFrameMk id="2" creationId="{45AC0088-7F34-484F-84F1-A4641BDE1C95}"/>
          </ac:graphicFrameMkLst>
        </pc:graphicFrameChg>
        <pc:graphicFrameChg chg="del modGraphic">
          <ac:chgData name="Luz Maria Caicedo Eraso" userId="e6631125-1794-4d87-ad99-36406e07632d" providerId="ADAL" clId="{A4664446-4532-4490-918B-68A811BD6C09}" dt="2023-06-06T20:52:31.783" v="1455" actId="478"/>
          <ac:graphicFrameMkLst>
            <pc:docMk/>
            <pc:sldMk cId="3618322828" sldId="321"/>
            <ac:graphicFrameMk id="4" creationId="{5778F871-FC05-490E-8A60-803FAC5565E5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20:54:20.705" v="1477" actId="1076"/>
          <ac:graphicFrameMkLst>
            <pc:docMk/>
            <pc:sldMk cId="3618322828" sldId="321"/>
            <ac:graphicFrameMk id="5" creationId="{B16ACAD6-62E3-4530-B494-D635F4FC2554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6T20:52:26.617" v="1453" actId="478"/>
          <ac:graphicFrameMkLst>
            <pc:docMk/>
            <pc:sldMk cId="3618322828" sldId="321"/>
            <ac:graphicFrameMk id="7" creationId="{8B5EDB68-2564-4012-9F8A-200D47E0DEE5}"/>
          </ac:graphicFrameMkLst>
        </pc:graphicFrameChg>
      </pc:sldChg>
      <pc:sldChg chg="addSp delSp modSp add mod">
        <pc:chgData name="Luz Maria Caicedo Eraso" userId="e6631125-1794-4d87-ad99-36406e07632d" providerId="ADAL" clId="{A4664446-4532-4490-918B-68A811BD6C09}" dt="2023-06-06T21:02:32.223" v="1716"/>
        <pc:sldMkLst>
          <pc:docMk/>
          <pc:sldMk cId="1042896957" sldId="322"/>
        </pc:sldMkLst>
        <pc:spChg chg="del">
          <ac:chgData name="Luz Maria Caicedo Eraso" userId="e6631125-1794-4d87-ad99-36406e07632d" providerId="ADAL" clId="{A4664446-4532-4490-918B-68A811BD6C09}" dt="2023-06-06T21:02:31.468" v="1715" actId="478"/>
          <ac:spMkLst>
            <pc:docMk/>
            <pc:sldMk cId="1042896957" sldId="322"/>
            <ac:spMk id="6" creationId="{69F9491A-B874-4D95-91CF-55DA8AA49BD0}"/>
          </ac:spMkLst>
        </pc:spChg>
        <pc:spChg chg="mod">
          <ac:chgData name="Luz Maria Caicedo Eraso" userId="e6631125-1794-4d87-ad99-36406e07632d" providerId="ADAL" clId="{A4664446-4532-4490-918B-68A811BD6C09}" dt="2023-06-06T20:56:43.970" v="1522" actId="1036"/>
          <ac:spMkLst>
            <pc:docMk/>
            <pc:sldMk cId="1042896957" sldId="322"/>
            <ac:spMk id="9" creationId="{E4D8DDAE-5194-474D-8E85-04F9C3EAA45A}"/>
          </ac:spMkLst>
        </pc:spChg>
        <pc:spChg chg="add mod">
          <ac:chgData name="Luz Maria Caicedo Eraso" userId="e6631125-1794-4d87-ad99-36406e07632d" providerId="ADAL" clId="{A4664446-4532-4490-918B-68A811BD6C09}" dt="2023-06-06T21:02:32.223" v="1716"/>
          <ac:spMkLst>
            <pc:docMk/>
            <pc:sldMk cId="1042896957" sldId="322"/>
            <ac:spMk id="10" creationId="{284692A1-C39B-4BD0-A268-5E0337954178}"/>
          </ac:spMkLst>
        </pc:spChg>
        <pc:graphicFrameChg chg="del">
          <ac:chgData name="Luz Maria Caicedo Eraso" userId="e6631125-1794-4d87-ad99-36406e07632d" providerId="ADAL" clId="{A4664446-4532-4490-918B-68A811BD6C09}" dt="2023-06-06T20:54:47.400" v="1481" actId="478"/>
          <ac:graphicFrameMkLst>
            <pc:docMk/>
            <pc:sldMk cId="1042896957" sldId="322"/>
            <ac:graphicFrameMk id="2" creationId="{45AC0088-7F34-484F-84F1-A4641BDE1C95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20:55:39.184" v="1503" actId="14734"/>
          <ac:graphicFrameMkLst>
            <pc:docMk/>
            <pc:sldMk cId="1042896957" sldId="322"/>
            <ac:graphicFrameMk id="4" creationId="{2DD0708E-F0F8-41A9-98A7-9BF34DD8D46F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6T20:54:44.410" v="1480" actId="478"/>
          <ac:graphicFrameMkLst>
            <pc:docMk/>
            <pc:sldMk cId="1042896957" sldId="322"/>
            <ac:graphicFrameMk id="5" creationId="{B16ACAD6-62E3-4530-B494-D635F4FC2554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20:56:52.227" v="1534" actId="1035"/>
          <ac:graphicFrameMkLst>
            <pc:docMk/>
            <pc:sldMk cId="1042896957" sldId="322"/>
            <ac:graphicFrameMk id="7" creationId="{0A23983B-EFC3-4716-B647-C9FB5BB880B6}"/>
          </ac:graphicFrameMkLst>
        </pc:graphicFrameChg>
      </pc:sldChg>
      <pc:sldChg chg="addSp delSp modSp add mod">
        <pc:chgData name="Luz Maria Caicedo Eraso" userId="e6631125-1794-4d87-ad99-36406e07632d" providerId="ADAL" clId="{A4664446-4532-4490-918B-68A811BD6C09}" dt="2023-06-06T21:02:51.214" v="1718"/>
        <pc:sldMkLst>
          <pc:docMk/>
          <pc:sldMk cId="89648298" sldId="323"/>
        </pc:sldMkLst>
        <pc:spChg chg="del">
          <ac:chgData name="Luz Maria Caicedo Eraso" userId="e6631125-1794-4d87-ad99-36406e07632d" providerId="ADAL" clId="{A4664446-4532-4490-918B-68A811BD6C09}" dt="2023-06-06T21:02:50.644" v="1717" actId="478"/>
          <ac:spMkLst>
            <pc:docMk/>
            <pc:sldMk cId="89648298" sldId="323"/>
            <ac:spMk id="6" creationId="{69F9491A-B874-4D95-91CF-55DA8AA49BD0}"/>
          </ac:spMkLst>
        </pc:spChg>
        <pc:spChg chg="add mod">
          <ac:chgData name="Luz Maria Caicedo Eraso" userId="e6631125-1794-4d87-ad99-36406e07632d" providerId="ADAL" clId="{A4664446-4532-4490-918B-68A811BD6C09}" dt="2023-06-06T21:02:51.214" v="1718"/>
          <ac:spMkLst>
            <pc:docMk/>
            <pc:sldMk cId="89648298" sldId="323"/>
            <ac:spMk id="10" creationId="{7A43A8B2-6BDF-4392-A0E1-0C729C527464}"/>
          </ac:spMkLst>
        </pc:spChg>
        <pc:graphicFrameChg chg="add mod modGraphic">
          <ac:chgData name="Luz Maria Caicedo Eraso" userId="e6631125-1794-4d87-ad99-36406e07632d" providerId="ADAL" clId="{A4664446-4532-4490-918B-68A811BD6C09}" dt="2023-06-06T20:59:18.559" v="1602" actId="1036"/>
          <ac:graphicFrameMkLst>
            <pc:docMk/>
            <pc:sldMk cId="89648298" sldId="323"/>
            <ac:graphicFrameMk id="2" creationId="{E6C6D204-DC9E-47BD-96F2-1A38806BB8A8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6T20:57:23.521" v="1537" actId="478"/>
          <ac:graphicFrameMkLst>
            <pc:docMk/>
            <pc:sldMk cId="89648298" sldId="323"/>
            <ac:graphicFrameMk id="4" creationId="{2DD0708E-F0F8-41A9-98A7-9BF34DD8D46F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20:59:24.148" v="1611" actId="1035"/>
          <ac:graphicFrameMkLst>
            <pc:docMk/>
            <pc:sldMk cId="89648298" sldId="323"/>
            <ac:graphicFrameMk id="5" creationId="{B93275A9-AB24-4C0D-ACF8-9DC3619196B5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6T20:57:21.249" v="1536" actId="478"/>
          <ac:graphicFrameMkLst>
            <pc:docMk/>
            <pc:sldMk cId="89648298" sldId="323"/>
            <ac:graphicFrameMk id="7" creationId="{0A23983B-EFC3-4716-B647-C9FB5BB880B6}"/>
          </ac:graphicFrameMkLst>
        </pc:graphicFrameChg>
      </pc:sldChg>
      <pc:sldChg chg="addSp delSp modSp add mod">
        <pc:chgData name="Luz Maria Caicedo Eraso" userId="e6631125-1794-4d87-ad99-36406e07632d" providerId="ADAL" clId="{A4664446-4532-4490-918B-68A811BD6C09}" dt="2023-06-06T21:02:57.859" v="1720"/>
        <pc:sldMkLst>
          <pc:docMk/>
          <pc:sldMk cId="628483134" sldId="324"/>
        </pc:sldMkLst>
        <pc:spChg chg="del">
          <ac:chgData name="Luz Maria Caicedo Eraso" userId="e6631125-1794-4d87-ad99-36406e07632d" providerId="ADAL" clId="{A4664446-4532-4490-918B-68A811BD6C09}" dt="2023-06-06T21:02:57.495" v="1719" actId="478"/>
          <ac:spMkLst>
            <pc:docMk/>
            <pc:sldMk cId="628483134" sldId="324"/>
            <ac:spMk id="6" creationId="{69F9491A-B874-4D95-91CF-55DA8AA49BD0}"/>
          </ac:spMkLst>
        </pc:spChg>
        <pc:spChg chg="add mod">
          <ac:chgData name="Luz Maria Caicedo Eraso" userId="e6631125-1794-4d87-ad99-36406e07632d" providerId="ADAL" clId="{A4664446-4532-4490-918B-68A811BD6C09}" dt="2023-06-06T21:02:57.859" v="1720"/>
          <ac:spMkLst>
            <pc:docMk/>
            <pc:sldMk cId="628483134" sldId="324"/>
            <ac:spMk id="8" creationId="{C273364D-1EE0-4D97-A728-20ACC00DCD7E}"/>
          </ac:spMkLst>
        </pc:spChg>
        <pc:spChg chg="mod">
          <ac:chgData name="Luz Maria Caicedo Eraso" userId="e6631125-1794-4d87-ad99-36406e07632d" providerId="ADAL" clId="{A4664446-4532-4490-918B-68A811BD6C09}" dt="2023-06-06T21:00:37.038" v="1682" actId="1036"/>
          <ac:spMkLst>
            <pc:docMk/>
            <pc:sldMk cId="628483134" sldId="324"/>
            <ac:spMk id="9" creationId="{E4D8DDAE-5194-474D-8E85-04F9C3EAA45A}"/>
          </ac:spMkLst>
        </pc:spChg>
        <pc:graphicFrameChg chg="del">
          <ac:chgData name="Luz Maria Caicedo Eraso" userId="e6631125-1794-4d87-ad99-36406e07632d" providerId="ADAL" clId="{A4664446-4532-4490-918B-68A811BD6C09}" dt="2023-06-06T20:59:38.317" v="1614" actId="478"/>
          <ac:graphicFrameMkLst>
            <pc:docMk/>
            <pc:sldMk cId="628483134" sldId="324"/>
            <ac:graphicFrameMk id="2" creationId="{E6C6D204-DC9E-47BD-96F2-1A38806BB8A8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21:00:27.284" v="1625" actId="14734"/>
          <ac:graphicFrameMkLst>
            <pc:docMk/>
            <pc:sldMk cId="628483134" sldId="324"/>
            <ac:graphicFrameMk id="4" creationId="{F1434213-5F68-4D97-B792-9D0CB4CC72C7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6T20:59:36.473" v="1613" actId="478"/>
          <ac:graphicFrameMkLst>
            <pc:docMk/>
            <pc:sldMk cId="628483134" sldId="324"/>
            <ac:graphicFrameMk id="5" creationId="{B93275A9-AB24-4C0D-ACF8-9DC3619196B5}"/>
          </ac:graphicFrameMkLst>
        </pc:graphicFrameChg>
      </pc:sldChg>
      <pc:sldChg chg="addSp delSp modSp add mod">
        <pc:chgData name="Luz Maria Caicedo Eraso" userId="e6631125-1794-4d87-ad99-36406e07632d" providerId="ADAL" clId="{A4664446-4532-4490-918B-68A811BD6C09}" dt="2023-06-06T21:02:13.248" v="1712"/>
        <pc:sldMkLst>
          <pc:docMk/>
          <pc:sldMk cId="1885704602" sldId="325"/>
        </pc:sldMkLst>
        <pc:spChg chg="del">
          <ac:chgData name="Luz Maria Caicedo Eraso" userId="e6631125-1794-4d87-ad99-36406e07632d" providerId="ADAL" clId="{A4664446-4532-4490-918B-68A811BD6C09}" dt="2023-06-06T21:02:12.863" v="1711" actId="478"/>
          <ac:spMkLst>
            <pc:docMk/>
            <pc:sldMk cId="1885704602" sldId="325"/>
            <ac:spMk id="6" creationId="{69F9491A-B874-4D95-91CF-55DA8AA49BD0}"/>
          </ac:spMkLst>
        </pc:spChg>
        <pc:spChg chg="add mod">
          <ac:chgData name="Luz Maria Caicedo Eraso" userId="e6631125-1794-4d87-ad99-36406e07632d" providerId="ADAL" clId="{A4664446-4532-4490-918B-68A811BD6C09}" dt="2023-06-06T21:02:13.248" v="1712"/>
          <ac:spMkLst>
            <pc:docMk/>
            <pc:sldMk cId="1885704602" sldId="325"/>
            <ac:spMk id="8" creationId="{9CAB0E59-E416-4730-A8FB-12366E1B0EC5}"/>
          </ac:spMkLst>
        </pc:spChg>
      </pc:sldChg>
      <pc:sldChg chg="addSp delSp modSp add mod">
        <pc:chgData name="Luz Maria Caicedo Eraso" userId="e6631125-1794-4d87-ad99-36406e07632d" providerId="ADAL" clId="{A4664446-4532-4490-918B-68A811BD6C09}" dt="2023-06-06T21:18:07.419" v="1896" actId="113"/>
        <pc:sldMkLst>
          <pc:docMk/>
          <pc:sldMk cId="1573556115" sldId="326"/>
        </pc:sldMkLst>
        <pc:spChg chg="mod">
          <ac:chgData name="Luz Maria Caicedo Eraso" userId="e6631125-1794-4d87-ad99-36406e07632d" providerId="ADAL" clId="{A4664446-4532-4490-918B-68A811BD6C09}" dt="2023-06-06T21:08:58.874" v="1749" actId="20577"/>
          <ac:spMkLst>
            <pc:docMk/>
            <pc:sldMk cId="1573556115" sldId="326"/>
            <ac:spMk id="8" creationId="{C273364D-1EE0-4D97-A728-20ACC00DCD7E}"/>
          </ac:spMkLst>
        </pc:spChg>
        <pc:spChg chg="mod">
          <ac:chgData name="Luz Maria Caicedo Eraso" userId="e6631125-1794-4d87-ad99-36406e07632d" providerId="ADAL" clId="{A4664446-4532-4490-918B-68A811BD6C09}" dt="2023-06-06T21:09:14.265" v="1798" actId="1036"/>
          <ac:spMkLst>
            <pc:docMk/>
            <pc:sldMk cId="1573556115" sldId="326"/>
            <ac:spMk id="9" creationId="{E4D8DDAE-5194-474D-8E85-04F9C3EAA45A}"/>
          </ac:spMkLst>
        </pc:spChg>
        <pc:graphicFrameChg chg="add mod modGraphic">
          <ac:chgData name="Luz Maria Caicedo Eraso" userId="e6631125-1794-4d87-ad99-36406e07632d" providerId="ADAL" clId="{A4664446-4532-4490-918B-68A811BD6C09}" dt="2023-06-06T21:18:07.419" v="1896" actId="113"/>
          <ac:graphicFrameMkLst>
            <pc:docMk/>
            <pc:sldMk cId="1573556115" sldId="326"/>
            <ac:graphicFrameMk id="2" creationId="{B53F5095-51C5-4589-A6D4-9D03956E4293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6T21:09:04.331" v="1750" actId="478"/>
          <ac:graphicFrameMkLst>
            <pc:docMk/>
            <pc:sldMk cId="1573556115" sldId="326"/>
            <ac:graphicFrameMk id="4" creationId="{F1434213-5F68-4D97-B792-9D0CB4CC72C7}"/>
          </ac:graphicFrameMkLst>
        </pc:graphicFrameChg>
      </pc:sldChg>
      <pc:sldChg chg="addSp delSp modSp add mod">
        <pc:chgData name="Luz Maria Caicedo Eraso" userId="e6631125-1794-4d87-ad99-36406e07632d" providerId="ADAL" clId="{A4664446-4532-4490-918B-68A811BD6C09}" dt="2023-06-06T21:22:56.708" v="1946" actId="1035"/>
        <pc:sldMkLst>
          <pc:docMk/>
          <pc:sldMk cId="3922166148" sldId="327"/>
        </pc:sldMkLst>
        <pc:spChg chg="mod">
          <ac:chgData name="Luz Maria Caicedo Eraso" userId="e6631125-1794-4d87-ad99-36406e07632d" providerId="ADAL" clId="{A4664446-4532-4490-918B-68A811BD6C09}" dt="2023-06-06T21:19:35.201" v="1921" actId="20577"/>
          <ac:spMkLst>
            <pc:docMk/>
            <pc:sldMk cId="3922166148" sldId="327"/>
            <ac:spMk id="8" creationId="{C273364D-1EE0-4D97-A728-20ACC00DCD7E}"/>
          </ac:spMkLst>
        </pc:spChg>
        <pc:spChg chg="mod">
          <ac:chgData name="Luz Maria Caicedo Eraso" userId="e6631125-1794-4d87-ad99-36406e07632d" providerId="ADAL" clId="{A4664446-4532-4490-918B-68A811BD6C09}" dt="2023-06-06T21:22:56.708" v="1946" actId="1035"/>
          <ac:spMkLst>
            <pc:docMk/>
            <pc:sldMk cId="3922166148" sldId="327"/>
            <ac:spMk id="9" creationId="{E4D8DDAE-5194-474D-8E85-04F9C3EAA45A}"/>
          </ac:spMkLst>
        </pc:spChg>
        <pc:graphicFrameChg chg="del">
          <ac:chgData name="Luz Maria Caicedo Eraso" userId="e6631125-1794-4d87-ad99-36406e07632d" providerId="ADAL" clId="{A4664446-4532-4490-918B-68A811BD6C09}" dt="2023-06-06T21:19:27.012" v="1898" actId="478"/>
          <ac:graphicFrameMkLst>
            <pc:docMk/>
            <pc:sldMk cId="3922166148" sldId="327"/>
            <ac:graphicFrameMk id="2" creationId="{B53F5095-51C5-4589-A6D4-9D03956E4293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21:22:50.517" v="1935" actId="122"/>
          <ac:graphicFrameMkLst>
            <pc:docMk/>
            <pc:sldMk cId="3922166148" sldId="327"/>
            <ac:graphicFrameMk id="4" creationId="{E13973E3-669A-4399-BCF4-C16613990573}"/>
          </ac:graphicFrameMkLst>
        </pc:graphicFrameChg>
      </pc:sldChg>
      <pc:sldChg chg="addSp delSp modSp add mod">
        <pc:chgData name="Luz Maria Caicedo Eraso" userId="e6631125-1794-4d87-ad99-36406e07632d" providerId="ADAL" clId="{A4664446-4532-4490-918B-68A811BD6C09}" dt="2023-06-06T21:35:36.744" v="2080" actId="1037"/>
        <pc:sldMkLst>
          <pc:docMk/>
          <pc:sldMk cId="2277069640" sldId="328"/>
        </pc:sldMkLst>
        <pc:spChg chg="mod">
          <ac:chgData name="Luz Maria Caicedo Eraso" userId="e6631125-1794-4d87-ad99-36406e07632d" providerId="ADAL" clId="{A4664446-4532-4490-918B-68A811BD6C09}" dt="2023-06-06T21:23:14.946" v="1969" actId="20577"/>
          <ac:spMkLst>
            <pc:docMk/>
            <pc:sldMk cId="2277069640" sldId="328"/>
            <ac:spMk id="8" creationId="{C273364D-1EE0-4D97-A728-20ACC00DCD7E}"/>
          </ac:spMkLst>
        </pc:spChg>
        <pc:spChg chg="mod">
          <ac:chgData name="Luz Maria Caicedo Eraso" userId="e6631125-1794-4d87-ad99-36406e07632d" providerId="ADAL" clId="{A4664446-4532-4490-918B-68A811BD6C09}" dt="2023-06-06T21:35:36.744" v="2080" actId="1037"/>
          <ac:spMkLst>
            <pc:docMk/>
            <pc:sldMk cId="2277069640" sldId="328"/>
            <ac:spMk id="9" creationId="{E4D8DDAE-5194-474D-8E85-04F9C3EAA45A}"/>
          </ac:spMkLst>
        </pc:spChg>
        <pc:graphicFrameChg chg="add mod modGraphic">
          <ac:chgData name="Luz Maria Caicedo Eraso" userId="e6631125-1794-4d87-ad99-36406e07632d" providerId="ADAL" clId="{A4664446-4532-4490-918B-68A811BD6C09}" dt="2023-06-06T21:35:30.092" v="2064" actId="14100"/>
          <ac:graphicFrameMkLst>
            <pc:docMk/>
            <pc:sldMk cId="2277069640" sldId="328"/>
            <ac:graphicFrameMk id="2" creationId="{07E0C70D-0426-4229-A3EA-B594F4B133D6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6T21:28:42.867" v="1970" actId="478"/>
          <ac:graphicFrameMkLst>
            <pc:docMk/>
            <pc:sldMk cId="2277069640" sldId="328"/>
            <ac:graphicFrameMk id="4" creationId="{E13973E3-669A-4399-BCF4-C16613990573}"/>
          </ac:graphicFrameMkLst>
        </pc:graphicFrameChg>
      </pc:sldChg>
      <pc:sldChg chg="addSp delSp modSp add mod">
        <pc:chgData name="Luz Maria Caicedo Eraso" userId="e6631125-1794-4d87-ad99-36406e07632d" providerId="ADAL" clId="{A4664446-4532-4490-918B-68A811BD6C09}" dt="2023-06-06T21:41:37.662" v="2219" actId="1035"/>
        <pc:sldMkLst>
          <pc:docMk/>
          <pc:sldMk cId="3101902853" sldId="329"/>
        </pc:sldMkLst>
        <pc:spChg chg="mod">
          <ac:chgData name="Luz Maria Caicedo Eraso" userId="e6631125-1794-4d87-ad99-36406e07632d" providerId="ADAL" clId="{A4664446-4532-4490-918B-68A811BD6C09}" dt="2023-06-06T21:38:34.817" v="2110" actId="20577"/>
          <ac:spMkLst>
            <pc:docMk/>
            <pc:sldMk cId="3101902853" sldId="329"/>
            <ac:spMk id="8" creationId="{C273364D-1EE0-4D97-A728-20ACC00DCD7E}"/>
          </ac:spMkLst>
        </pc:spChg>
        <pc:spChg chg="mod">
          <ac:chgData name="Luz Maria Caicedo Eraso" userId="e6631125-1794-4d87-ad99-36406e07632d" providerId="ADAL" clId="{A4664446-4532-4490-918B-68A811BD6C09}" dt="2023-06-06T21:38:44.704" v="2175" actId="1036"/>
          <ac:spMkLst>
            <pc:docMk/>
            <pc:sldMk cId="3101902853" sldId="329"/>
            <ac:spMk id="9" creationId="{E4D8DDAE-5194-474D-8E85-04F9C3EAA45A}"/>
          </ac:spMkLst>
        </pc:spChg>
        <pc:graphicFrameChg chg="del">
          <ac:chgData name="Luz Maria Caicedo Eraso" userId="e6631125-1794-4d87-ad99-36406e07632d" providerId="ADAL" clId="{A4664446-4532-4490-918B-68A811BD6C09}" dt="2023-06-06T21:35:59.020" v="2091" actId="478"/>
          <ac:graphicFrameMkLst>
            <pc:docMk/>
            <pc:sldMk cId="3101902853" sldId="329"/>
            <ac:graphicFrameMk id="2" creationId="{07E0C70D-0426-4229-A3EA-B594F4B133D6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21:41:37.662" v="2219" actId="1035"/>
          <ac:graphicFrameMkLst>
            <pc:docMk/>
            <pc:sldMk cId="3101902853" sldId="329"/>
            <ac:graphicFrameMk id="4" creationId="{1FC80567-4AF7-4981-B64A-AA5CE5D02D60}"/>
          </ac:graphicFrameMkLst>
        </pc:graphicFrameChg>
      </pc:sldChg>
      <pc:sldChg chg="modSp mod">
        <pc:chgData name="Luz Maria Caicedo Eraso" userId="e6631125-1794-4d87-ad99-36406e07632d" providerId="ADAL" clId="{A4664446-4532-4490-918B-68A811BD6C09}" dt="2023-06-06T21:42:00.141" v="2225" actId="20577"/>
        <pc:sldMkLst>
          <pc:docMk/>
          <pc:sldMk cId="2384129516" sldId="330"/>
        </pc:sldMkLst>
        <pc:spChg chg="mod">
          <ac:chgData name="Luz Maria Caicedo Eraso" userId="e6631125-1794-4d87-ad99-36406e07632d" providerId="ADAL" clId="{A4664446-4532-4490-918B-68A811BD6C09}" dt="2023-06-06T21:42:00.141" v="2225" actId="20577"/>
          <ac:spMkLst>
            <pc:docMk/>
            <pc:sldMk cId="2384129516" sldId="330"/>
            <ac:spMk id="5" creationId="{4471BD77-7BA7-4879-9877-9E36DD77CB5A}"/>
          </ac:spMkLst>
        </pc:spChg>
      </pc:sldChg>
      <pc:sldChg chg="addSp delSp modSp mod">
        <pc:chgData name="Luz Maria Caicedo Eraso" userId="e6631125-1794-4d87-ad99-36406e07632d" providerId="ADAL" clId="{A4664446-4532-4490-918B-68A811BD6C09}" dt="2023-06-06T21:48:58.674" v="2313" actId="14734"/>
        <pc:sldMkLst>
          <pc:docMk/>
          <pc:sldMk cId="1087514153" sldId="331"/>
        </pc:sldMkLst>
        <pc:spChg chg="mod">
          <ac:chgData name="Luz Maria Caicedo Eraso" userId="e6631125-1794-4d87-ad99-36406e07632d" providerId="ADAL" clId="{A4664446-4532-4490-918B-68A811BD6C09}" dt="2023-06-06T21:42:11.300" v="2232" actId="20577"/>
          <ac:spMkLst>
            <pc:docMk/>
            <pc:sldMk cId="1087514153" sldId="331"/>
            <ac:spMk id="6" creationId="{69F9491A-B874-4D95-91CF-55DA8AA49BD0}"/>
          </ac:spMkLst>
        </pc:spChg>
        <pc:graphicFrameChg chg="add mod modGraphic">
          <ac:chgData name="Luz Maria Caicedo Eraso" userId="e6631125-1794-4d87-ad99-36406e07632d" providerId="ADAL" clId="{A4664446-4532-4490-918B-68A811BD6C09}" dt="2023-06-06T21:48:58.674" v="2313" actId="14734"/>
          <ac:graphicFrameMkLst>
            <pc:docMk/>
            <pc:sldMk cId="1087514153" sldId="331"/>
            <ac:graphicFrameMk id="2" creationId="{34FF79B8-8572-483C-B187-BEAE0925806F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6T21:42:05.998" v="2226" actId="478"/>
          <ac:graphicFrameMkLst>
            <pc:docMk/>
            <pc:sldMk cId="1087514153" sldId="331"/>
            <ac:graphicFrameMk id="10" creationId="{821C7A60-9CE3-4C56-9E9E-F468A589DDED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6T21:51:00.021" v="2342" actId="14734"/>
        <pc:sldMkLst>
          <pc:docMk/>
          <pc:sldMk cId="1749515112" sldId="332"/>
        </pc:sldMkLst>
        <pc:spChg chg="mod">
          <ac:chgData name="Luz Maria Caicedo Eraso" userId="e6631125-1794-4d87-ad99-36406e07632d" providerId="ADAL" clId="{A4664446-4532-4490-918B-68A811BD6C09}" dt="2023-06-06T21:42:25.168" v="2240" actId="20577"/>
          <ac:spMkLst>
            <pc:docMk/>
            <pc:sldMk cId="1749515112" sldId="332"/>
            <ac:spMk id="8" creationId="{9CAB0E59-E416-4730-A8FB-12366E1B0EC5}"/>
          </ac:spMkLst>
        </pc:spChg>
        <pc:graphicFrameChg chg="add mod modGraphic">
          <ac:chgData name="Luz Maria Caicedo Eraso" userId="e6631125-1794-4d87-ad99-36406e07632d" providerId="ADAL" clId="{A4664446-4532-4490-918B-68A811BD6C09}" dt="2023-06-06T21:50:46.924" v="2338" actId="1076"/>
          <ac:graphicFrameMkLst>
            <pc:docMk/>
            <pc:sldMk cId="1749515112" sldId="332"/>
            <ac:graphicFrameMk id="2" creationId="{BEEE52B0-1D6A-4A01-94C5-5D7528186475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6T21:42:17.456" v="2233" actId="478"/>
          <ac:graphicFrameMkLst>
            <pc:docMk/>
            <pc:sldMk cId="1749515112" sldId="332"/>
            <ac:graphicFrameMk id="4" creationId="{5778F871-FC05-490E-8A60-803FAC5565E5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21:51:00.021" v="2342" actId="14734"/>
          <ac:graphicFrameMkLst>
            <pc:docMk/>
            <pc:sldMk cId="1749515112" sldId="332"/>
            <ac:graphicFrameMk id="5" creationId="{FCC8AE48-3853-487E-9905-49F325A70234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6T21:42:20.320" v="2234" actId="478"/>
          <ac:graphicFrameMkLst>
            <pc:docMk/>
            <pc:sldMk cId="1749515112" sldId="332"/>
            <ac:graphicFrameMk id="7" creationId="{8B5EDB68-2564-4012-9F8A-200D47E0DEE5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6T21:53:48.095" v="2447" actId="1035"/>
        <pc:sldMkLst>
          <pc:docMk/>
          <pc:sldMk cId="3293621594" sldId="333"/>
        </pc:sldMkLst>
        <pc:spChg chg="mod">
          <ac:chgData name="Luz Maria Caicedo Eraso" userId="e6631125-1794-4d87-ad99-36406e07632d" providerId="ADAL" clId="{A4664446-4532-4490-918B-68A811BD6C09}" dt="2023-06-06T21:42:32.111" v="2246" actId="20577"/>
          <ac:spMkLst>
            <pc:docMk/>
            <pc:sldMk cId="3293621594" sldId="333"/>
            <ac:spMk id="10" creationId="{6B797006-E853-401A-A856-45BEA17C1BAE}"/>
          </ac:spMkLst>
        </pc:spChg>
        <pc:graphicFrameChg chg="del">
          <ac:chgData name="Luz Maria Caicedo Eraso" userId="e6631125-1794-4d87-ad99-36406e07632d" providerId="ADAL" clId="{A4664446-4532-4490-918B-68A811BD6C09}" dt="2023-06-06T21:42:35.313" v="2247" actId="478"/>
          <ac:graphicFrameMkLst>
            <pc:docMk/>
            <pc:sldMk cId="3293621594" sldId="333"/>
            <ac:graphicFrameMk id="2" creationId="{45AC0088-7F34-484F-84F1-A4641BDE1C95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21:53:43.622" v="2441" actId="1036"/>
          <ac:graphicFrameMkLst>
            <pc:docMk/>
            <pc:sldMk cId="3293621594" sldId="333"/>
            <ac:graphicFrameMk id="4" creationId="{1CCF8552-FCC0-407F-9564-59CB269A64AB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6T21:42:37.829" v="2248" actId="478"/>
          <ac:graphicFrameMkLst>
            <pc:docMk/>
            <pc:sldMk cId="3293621594" sldId="333"/>
            <ac:graphicFrameMk id="5" creationId="{B16ACAD6-62E3-4530-B494-D635F4FC2554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21:53:48.095" v="2447" actId="1035"/>
          <ac:graphicFrameMkLst>
            <pc:docMk/>
            <pc:sldMk cId="3293621594" sldId="333"/>
            <ac:graphicFrameMk id="6" creationId="{EAAD4E0C-0E00-491D-AB3A-B11CB55E62BC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6T22:04:23.830" v="2484" actId="1035"/>
        <pc:sldMkLst>
          <pc:docMk/>
          <pc:sldMk cId="497354678" sldId="334"/>
        </pc:sldMkLst>
        <pc:spChg chg="mod">
          <ac:chgData name="Luz Maria Caicedo Eraso" userId="e6631125-1794-4d87-ad99-36406e07632d" providerId="ADAL" clId="{A4664446-4532-4490-918B-68A811BD6C09}" dt="2023-06-06T21:42:44.842" v="2254" actId="20577"/>
          <ac:spMkLst>
            <pc:docMk/>
            <pc:sldMk cId="497354678" sldId="334"/>
            <ac:spMk id="10" creationId="{284692A1-C39B-4BD0-A268-5E0337954178}"/>
          </ac:spMkLst>
        </pc:spChg>
        <pc:graphicFrameChg chg="add mod modGraphic">
          <ac:chgData name="Luz Maria Caicedo Eraso" userId="e6631125-1794-4d87-ad99-36406e07632d" providerId="ADAL" clId="{A4664446-4532-4490-918B-68A811BD6C09}" dt="2023-06-06T22:04:23.830" v="2484" actId="1035"/>
          <ac:graphicFrameMkLst>
            <pc:docMk/>
            <pc:sldMk cId="497354678" sldId="334"/>
            <ac:graphicFrameMk id="2" creationId="{B8FAC6F0-2034-4CE8-B54F-DC43EC610783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6T21:42:48.270" v="2255" actId="478"/>
          <ac:graphicFrameMkLst>
            <pc:docMk/>
            <pc:sldMk cId="497354678" sldId="334"/>
            <ac:graphicFrameMk id="4" creationId="{2DD0708E-F0F8-41A9-98A7-9BF34DD8D46F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22:04:00.334" v="2470" actId="14734"/>
          <ac:graphicFrameMkLst>
            <pc:docMk/>
            <pc:sldMk cId="497354678" sldId="334"/>
            <ac:graphicFrameMk id="5" creationId="{EC704D98-8B20-42DC-BEFD-3871E31308C9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6T21:42:50.860" v="2256" actId="478"/>
          <ac:graphicFrameMkLst>
            <pc:docMk/>
            <pc:sldMk cId="497354678" sldId="334"/>
            <ac:graphicFrameMk id="7" creationId="{0A23983B-EFC3-4716-B647-C9FB5BB880B6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6T22:07:00.857" v="2509" actId="14734"/>
        <pc:sldMkLst>
          <pc:docMk/>
          <pc:sldMk cId="4250058857" sldId="335"/>
        </pc:sldMkLst>
        <pc:spChg chg="mod">
          <ac:chgData name="Luz Maria Caicedo Eraso" userId="e6631125-1794-4d87-ad99-36406e07632d" providerId="ADAL" clId="{A4664446-4532-4490-918B-68A811BD6C09}" dt="2023-06-06T21:42:57.930" v="2262" actId="20577"/>
          <ac:spMkLst>
            <pc:docMk/>
            <pc:sldMk cId="4250058857" sldId="335"/>
            <ac:spMk id="10" creationId="{7A43A8B2-6BDF-4392-A0E1-0C729C527464}"/>
          </ac:spMkLst>
        </pc:spChg>
        <pc:graphicFrameChg chg="del">
          <ac:chgData name="Luz Maria Caicedo Eraso" userId="e6631125-1794-4d87-ad99-36406e07632d" providerId="ADAL" clId="{A4664446-4532-4490-918B-68A811BD6C09}" dt="2023-06-06T21:43:01.154" v="2263" actId="478"/>
          <ac:graphicFrameMkLst>
            <pc:docMk/>
            <pc:sldMk cId="4250058857" sldId="335"/>
            <ac:graphicFrameMk id="2" creationId="{E6C6D204-DC9E-47BD-96F2-1A38806BB8A8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22:05:49.823" v="2495" actId="14734"/>
          <ac:graphicFrameMkLst>
            <pc:docMk/>
            <pc:sldMk cId="4250058857" sldId="335"/>
            <ac:graphicFrameMk id="4" creationId="{317D9AD7-D13E-4833-A469-2A743B8F04CC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6T21:43:03.775" v="2264" actId="478"/>
          <ac:graphicFrameMkLst>
            <pc:docMk/>
            <pc:sldMk cId="4250058857" sldId="335"/>
            <ac:graphicFrameMk id="5" creationId="{B93275A9-AB24-4C0D-ACF8-9DC3619196B5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22:07:00.857" v="2509" actId="14734"/>
          <ac:graphicFrameMkLst>
            <pc:docMk/>
            <pc:sldMk cId="4250058857" sldId="335"/>
            <ac:graphicFrameMk id="6" creationId="{60688CF4-C148-4CC3-8C81-561E613A78AC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6T22:11:16.609" v="2625" actId="1035"/>
        <pc:sldMkLst>
          <pc:docMk/>
          <pc:sldMk cId="1719020793" sldId="336"/>
        </pc:sldMkLst>
        <pc:spChg chg="mod">
          <ac:chgData name="Luz Maria Caicedo Eraso" userId="e6631125-1794-4d87-ad99-36406e07632d" providerId="ADAL" clId="{A4664446-4532-4490-918B-68A811BD6C09}" dt="2023-06-06T21:43:10.927" v="2270" actId="20577"/>
          <ac:spMkLst>
            <pc:docMk/>
            <pc:sldMk cId="1719020793" sldId="336"/>
            <ac:spMk id="8" creationId="{C273364D-1EE0-4D97-A728-20ACC00DCD7E}"/>
          </ac:spMkLst>
        </pc:spChg>
        <pc:spChg chg="mod">
          <ac:chgData name="Luz Maria Caicedo Eraso" userId="e6631125-1794-4d87-ad99-36406e07632d" providerId="ADAL" clId="{A4664446-4532-4490-918B-68A811BD6C09}" dt="2023-06-06T22:08:05.306" v="2581" actId="1037"/>
          <ac:spMkLst>
            <pc:docMk/>
            <pc:sldMk cId="1719020793" sldId="336"/>
            <ac:spMk id="9" creationId="{E4D8DDAE-5194-474D-8E85-04F9C3EAA45A}"/>
          </ac:spMkLst>
        </pc:spChg>
        <pc:graphicFrameChg chg="add mod modGraphic">
          <ac:chgData name="Luz Maria Caicedo Eraso" userId="e6631125-1794-4d87-ad99-36406e07632d" providerId="ADAL" clId="{A4664446-4532-4490-918B-68A811BD6C09}" dt="2023-06-06T22:11:16.609" v="2625" actId="1035"/>
          <ac:graphicFrameMkLst>
            <pc:docMk/>
            <pc:sldMk cId="1719020793" sldId="336"/>
            <ac:graphicFrameMk id="2" creationId="{CD02528F-40DA-45D8-9241-1654FEC58372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6T21:43:14.462" v="2271" actId="478"/>
          <ac:graphicFrameMkLst>
            <pc:docMk/>
            <pc:sldMk cId="1719020793" sldId="336"/>
            <ac:graphicFrameMk id="4" creationId="{F1434213-5F68-4D97-B792-9D0CB4CC72C7}"/>
          </ac:graphicFrameMkLst>
        </pc:graphicFrameChg>
        <pc:graphicFrameChg chg="add del mod">
          <ac:chgData name="Luz Maria Caicedo Eraso" userId="e6631125-1794-4d87-ad99-36406e07632d" providerId="ADAL" clId="{A4664446-4532-4490-918B-68A811BD6C09}" dt="2023-06-06T22:10:38.060" v="2598" actId="478"/>
          <ac:graphicFrameMkLst>
            <pc:docMk/>
            <pc:sldMk cId="1719020793" sldId="336"/>
            <ac:graphicFrameMk id="5" creationId="{E6CB53D1-68B1-4163-B87D-4F45CF4C70E8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6T22:19:28.780" v="2661" actId="1035"/>
        <pc:sldMkLst>
          <pc:docMk/>
          <pc:sldMk cId="4167440846" sldId="337"/>
        </pc:sldMkLst>
        <pc:spChg chg="mod">
          <ac:chgData name="Luz Maria Caicedo Eraso" userId="e6631125-1794-4d87-ad99-36406e07632d" providerId="ADAL" clId="{A4664446-4532-4490-918B-68A811BD6C09}" dt="2023-06-06T21:43:21.280" v="2277" actId="20577"/>
          <ac:spMkLst>
            <pc:docMk/>
            <pc:sldMk cId="4167440846" sldId="337"/>
            <ac:spMk id="8" creationId="{C273364D-1EE0-4D97-A728-20ACC00DCD7E}"/>
          </ac:spMkLst>
        </pc:spChg>
        <pc:spChg chg="mod">
          <ac:chgData name="Luz Maria Caicedo Eraso" userId="e6631125-1794-4d87-ad99-36406e07632d" providerId="ADAL" clId="{A4664446-4532-4490-918B-68A811BD6C09}" dt="2023-06-06T22:19:28.780" v="2661" actId="1035"/>
          <ac:spMkLst>
            <pc:docMk/>
            <pc:sldMk cId="4167440846" sldId="337"/>
            <ac:spMk id="9" creationId="{E4D8DDAE-5194-474D-8E85-04F9C3EAA45A}"/>
          </ac:spMkLst>
        </pc:spChg>
        <pc:graphicFrameChg chg="del">
          <ac:chgData name="Luz Maria Caicedo Eraso" userId="e6631125-1794-4d87-ad99-36406e07632d" providerId="ADAL" clId="{A4664446-4532-4490-918B-68A811BD6C09}" dt="2023-06-06T21:43:24.747" v="2278" actId="478"/>
          <ac:graphicFrameMkLst>
            <pc:docMk/>
            <pc:sldMk cId="4167440846" sldId="337"/>
            <ac:graphicFrameMk id="2" creationId="{B53F5095-51C5-4589-A6D4-9D03956E4293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22:19:21.807" v="2651" actId="14734"/>
          <ac:graphicFrameMkLst>
            <pc:docMk/>
            <pc:sldMk cId="4167440846" sldId="337"/>
            <ac:graphicFrameMk id="4" creationId="{3A3FF5EE-85FB-4F6C-93D5-1AFF6E960EB3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6T22:24:32.675" v="2718" actId="14734"/>
        <pc:sldMkLst>
          <pc:docMk/>
          <pc:sldMk cId="1683235177" sldId="338"/>
        </pc:sldMkLst>
        <pc:spChg chg="mod">
          <ac:chgData name="Luz Maria Caicedo Eraso" userId="e6631125-1794-4d87-ad99-36406e07632d" providerId="ADAL" clId="{A4664446-4532-4490-918B-68A811BD6C09}" dt="2023-06-06T22:24:21.968" v="2715" actId="1035"/>
          <ac:spMkLst>
            <pc:docMk/>
            <pc:sldMk cId="1683235177" sldId="338"/>
            <ac:spMk id="8" creationId="{C273364D-1EE0-4D97-A728-20ACC00DCD7E}"/>
          </ac:spMkLst>
        </pc:spChg>
        <pc:spChg chg="mod">
          <ac:chgData name="Luz Maria Caicedo Eraso" userId="e6631125-1794-4d87-ad99-36406e07632d" providerId="ADAL" clId="{A4664446-4532-4490-918B-68A811BD6C09}" dt="2023-06-06T22:24:16.773" v="2709" actId="1035"/>
          <ac:spMkLst>
            <pc:docMk/>
            <pc:sldMk cId="1683235177" sldId="338"/>
            <ac:spMk id="9" creationId="{E4D8DDAE-5194-474D-8E85-04F9C3EAA45A}"/>
          </ac:spMkLst>
        </pc:spChg>
        <pc:graphicFrameChg chg="add del mod modGraphic">
          <ac:chgData name="Luz Maria Caicedo Eraso" userId="e6631125-1794-4d87-ad99-36406e07632d" providerId="ADAL" clId="{A4664446-4532-4490-918B-68A811BD6C09}" dt="2023-06-06T22:23:04.060" v="2685" actId="478"/>
          <ac:graphicFrameMkLst>
            <pc:docMk/>
            <pc:sldMk cId="1683235177" sldId="338"/>
            <ac:graphicFrameMk id="2" creationId="{48D50ED2-41F5-4B10-BC7E-4E1517B112CD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6T21:43:35.055" v="2285" actId="478"/>
          <ac:graphicFrameMkLst>
            <pc:docMk/>
            <pc:sldMk cId="1683235177" sldId="338"/>
            <ac:graphicFrameMk id="4" creationId="{E13973E3-669A-4399-BCF4-C16613990573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22:24:32.675" v="2718" actId="14734"/>
          <ac:graphicFrameMkLst>
            <pc:docMk/>
            <pc:sldMk cId="1683235177" sldId="338"/>
            <ac:graphicFrameMk id="5" creationId="{B9310ABE-382C-4673-897C-2B31642FC0E5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6T22:30:00.785" v="2783" actId="1036"/>
        <pc:sldMkLst>
          <pc:docMk/>
          <pc:sldMk cId="3969690755" sldId="339"/>
        </pc:sldMkLst>
        <pc:spChg chg="mod">
          <ac:chgData name="Luz Maria Caicedo Eraso" userId="e6631125-1794-4d87-ad99-36406e07632d" providerId="ADAL" clId="{A4664446-4532-4490-918B-68A811BD6C09}" dt="2023-06-06T21:43:44.760" v="2289" actId="20577"/>
          <ac:spMkLst>
            <pc:docMk/>
            <pc:sldMk cId="3969690755" sldId="339"/>
            <ac:spMk id="8" creationId="{C273364D-1EE0-4D97-A728-20ACC00DCD7E}"/>
          </ac:spMkLst>
        </pc:spChg>
        <pc:spChg chg="mod">
          <ac:chgData name="Luz Maria Caicedo Eraso" userId="e6631125-1794-4d87-ad99-36406e07632d" providerId="ADAL" clId="{A4664446-4532-4490-918B-68A811BD6C09}" dt="2023-06-06T22:30:00.785" v="2783" actId="1036"/>
          <ac:spMkLst>
            <pc:docMk/>
            <pc:sldMk cId="3969690755" sldId="339"/>
            <ac:spMk id="9" creationId="{E4D8DDAE-5194-474D-8E85-04F9C3EAA45A}"/>
          </ac:spMkLst>
        </pc:spChg>
        <pc:graphicFrameChg chg="del">
          <ac:chgData name="Luz Maria Caicedo Eraso" userId="e6631125-1794-4d87-ad99-36406e07632d" providerId="ADAL" clId="{A4664446-4532-4490-918B-68A811BD6C09}" dt="2023-06-06T21:43:40.435" v="2286" actId="478"/>
          <ac:graphicFrameMkLst>
            <pc:docMk/>
            <pc:sldMk cId="3969690755" sldId="339"/>
            <ac:graphicFrameMk id="2" creationId="{07E0C70D-0426-4229-A3EA-B594F4B133D6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22:29:53.789" v="2758" actId="14734"/>
          <ac:graphicFrameMkLst>
            <pc:docMk/>
            <pc:sldMk cId="3969690755" sldId="339"/>
            <ac:graphicFrameMk id="4" creationId="{5C4BC434-5957-4B42-81FD-E524631400D9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6T22:37:35.252" v="2838" actId="14734"/>
        <pc:sldMkLst>
          <pc:docMk/>
          <pc:sldMk cId="3978426570" sldId="340"/>
        </pc:sldMkLst>
        <pc:spChg chg="mod">
          <ac:chgData name="Luz Maria Caicedo Eraso" userId="e6631125-1794-4d87-ad99-36406e07632d" providerId="ADAL" clId="{A4664446-4532-4490-918B-68A811BD6C09}" dt="2023-06-06T22:32:15.075" v="2793" actId="20577"/>
          <ac:spMkLst>
            <pc:docMk/>
            <pc:sldMk cId="3978426570" sldId="340"/>
            <ac:spMk id="8" creationId="{C273364D-1EE0-4D97-A728-20ACC00DCD7E}"/>
          </ac:spMkLst>
        </pc:spChg>
        <pc:graphicFrameChg chg="add mod modGraphic">
          <ac:chgData name="Luz Maria Caicedo Eraso" userId="e6631125-1794-4d87-ad99-36406e07632d" providerId="ADAL" clId="{A4664446-4532-4490-918B-68A811BD6C09}" dt="2023-06-06T22:32:56.383" v="2806" actId="14734"/>
          <ac:graphicFrameMkLst>
            <pc:docMk/>
            <pc:sldMk cId="3978426570" sldId="340"/>
            <ac:graphicFrameMk id="2" creationId="{4DFA53C3-9F74-4385-B01C-17B310443CDD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6T21:43:51.124" v="2290" actId="478"/>
          <ac:graphicFrameMkLst>
            <pc:docMk/>
            <pc:sldMk cId="3978426570" sldId="340"/>
            <ac:graphicFrameMk id="4" creationId="{1FC80567-4AF7-4981-B64A-AA5CE5D02D60}"/>
          </ac:graphicFrameMkLst>
        </pc:graphicFrameChg>
        <pc:graphicFrameChg chg="add del mod modGraphic">
          <ac:chgData name="Luz Maria Caicedo Eraso" userId="e6631125-1794-4d87-ad99-36406e07632d" providerId="ADAL" clId="{A4664446-4532-4490-918B-68A811BD6C09}" dt="2023-06-06T22:36:11.661" v="2822" actId="478"/>
          <ac:graphicFrameMkLst>
            <pc:docMk/>
            <pc:sldMk cId="3978426570" sldId="340"/>
            <ac:graphicFrameMk id="5" creationId="{D04B3A60-9DD8-4445-8A9D-90FBB228EF22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22:37:35.252" v="2838" actId="14734"/>
          <ac:graphicFrameMkLst>
            <pc:docMk/>
            <pc:sldMk cId="3978426570" sldId="340"/>
            <ac:graphicFrameMk id="6" creationId="{7167DD55-2BFA-47E8-85FA-AB30F232FDAE}"/>
          </ac:graphicFrameMkLst>
        </pc:graphicFrameChg>
      </pc:sldChg>
      <pc:sldChg chg="delSp modSp add mod">
        <pc:chgData name="Luz Maria Caicedo Eraso" userId="e6631125-1794-4d87-ad99-36406e07632d" providerId="ADAL" clId="{A4664446-4532-4490-918B-68A811BD6C09}" dt="2023-06-06T22:12:17.614" v="2639" actId="1076"/>
        <pc:sldMkLst>
          <pc:docMk/>
          <pc:sldMk cId="1352718655" sldId="341"/>
        </pc:sldMkLst>
        <pc:graphicFrameChg chg="del">
          <ac:chgData name="Luz Maria Caicedo Eraso" userId="e6631125-1794-4d87-ad99-36406e07632d" providerId="ADAL" clId="{A4664446-4532-4490-918B-68A811BD6C09}" dt="2023-06-06T22:11:22.026" v="2626" actId="478"/>
          <ac:graphicFrameMkLst>
            <pc:docMk/>
            <pc:sldMk cId="1352718655" sldId="341"/>
            <ac:graphicFrameMk id="2" creationId="{CD02528F-40DA-45D8-9241-1654FEC58372}"/>
          </ac:graphicFrameMkLst>
        </pc:graphicFrameChg>
        <pc:graphicFrameChg chg="mod modGraphic">
          <ac:chgData name="Luz Maria Caicedo Eraso" userId="e6631125-1794-4d87-ad99-36406e07632d" providerId="ADAL" clId="{A4664446-4532-4490-918B-68A811BD6C09}" dt="2023-06-06T22:12:17.614" v="2639" actId="1076"/>
          <ac:graphicFrameMkLst>
            <pc:docMk/>
            <pc:sldMk cId="1352718655" sldId="341"/>
            <ac:graphicFrameMk id="5" creationId="{E6CB53D1-68B1-4163-B87D-4F45CF4C70E8}"/>
          </ac:graphicFrameMkLst>
        </pc:graphicFrameChg>
      </pc:sldChg>
      <pc:sldChg chg="addSp modSp add mod">
        <pc:chgData name="Luz Maria Caicedo Eraso" userId="e6631125-1794-4d87-ad99-36406e07632d" providerId="ADAL" clId="{A4664446-4532-4490-918B-68A811BD6C09}" dt="2023-06-06T22:41:06.488" v="2874" actId="14100"/>
        <pc:sldMkLst>
          <pc:docMk/>
          <pc:sldMk cId="1375369055" sldId="342"/>
        </pc:sldMkLst>
        <pc:spChg chg="mod">
          <ac:chgData name="Luz Maria Caicedo Eraso" userId="e6631125-1794-4d87-ad99-36406e07632d" providerId="ADAL" clId="{A4664446-4532-4490-918B-68A811BD6C09}" dt="2023-06-06T22:40:20.301" v="2861" actId="20577"/>
          <ac:spMkLst>
            <pc:docMk/>
            <pc:sldMk cId="1375369055" sldId="342"/>
            <ac:spMk id="8" creationId="{C273364D-1EE0-4D97-A728-20ACC00DCD7E}"/>
          </ac:spMkLst>
        </pc:spChg>
        <pc:graphicFrameChg chg="add mod modGraphic">
          <ac:chgData name="Luz Maria Caicedo Eraso" userId="e6631125-1794-4d87-ad99-36406e07632d" providerId="ADAL" clId="{A4664446-4532-4490-918B-68A811BD6C09}" dt="2023-06-06T22:41:06.488" v="2874" actId="14100"/>
          <ac:graphicFrameMkLst>
            <pc:docMk/>
            <pc:sldMk cId="1375369055" sldId="342"/>
            <ac:graphicFrameMk id="2" creationId="{EE77DA93-3402-4603-BC39-328A07E46BBF}"/>
          </ac:graphicFrameMkLst>
        </pc:graphicFrameChg>
      </pc:sldChg>
      <pc:sldChg chg="addSp delSp modSp add mod">
        <pc:chgData name="Luz Maria Caicedo Eraso" userId="e6631125-1794-4d87-ad99-36406e07632d" providerId="ADAL" clId="{A4664446-4532-4490-918B-68A811BD6C09}" dt="2023-06-06T22:43:20.854" v="2895" actId="123"/>
        <pc:sldMkLst>
          <pc:docMk/>
          <pc:sldMk cId="1534974865" sldId="343"/>
        </pc:sldMkLst>
        <pc:spChg chg="mod">
          <ac:chgData name="Luz Maria Caicedo Eraso" userId="e6631125-1794-4d87-ad99-36406e07632d" providerId="ADAL" clId="{A4664446-4532-4490-918B-68A811BD6C09}" dt="2023-06-06T22:41:20.150" v="2879" actId="20577"/>
          <ac:spMkLst>
            <pc:docMk/>
            <pc:sldMk cId="1534974865" sldId="343"/>
            <ac:spMk id="8" creationId="{C273364D-1EE0-4D97-A728-20ACC00DCD7E}"/>
          </ac:spMkLst>
        </pc:spChg>
        <pc:graphicFrameChg chg="del">
          <ac:chgData name="Luz Maria Caicedo Eraso" userId="e6631125-1794-4d87-ad99-36406e07632d" providerId="ADAL" clId="{A4664446-4532-4490-918B-68A811BD6C09}" dt="2023-06-06T22:41:23.069" v="2880" actId="478"/>
          <ac:graphicFrameMkLst>
            <pc:docMk/>
            <pc:sldMk cId="1534974865" sldId="343"/>
            <ac:graphicFrameMk id="2" creationId="{EE77DA93-3402-4603-BC39-328A07E46BBF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22:43:20.854" v="2895" actId="123"/>
          <ac:graphicFrameMkLst>
            <pc:docMk/>
            <pc:sldMk cId="1534974865" sldId="343"/>
            <ac:graphicFrameMk id="4" creationId="{46DC660B-CDDA-4ADE-BC36-60C79F1A3D92}"/>
          </ac:graphicFrameMkLst>
        </pc:graphicFrameChg>
      </pc:sldChg>
      <pc:sldChg chg="modSp mod">
        <pc:chgData name="Luz Maria Caicedo Eraso" userId="e6631125-1794-4d87-ad99-36406e07632d" providerId="ADAL" clId="{A4664446-4532-4490-918B-68A811BD6C09}" dt="2023-06-06T22:43:45.445" v="2910" actId="20577"/>
        <pc:sldMkLst>
          <pc:docMk/>
          <pc:sldMk cId="4051115964" sldId="344"/>
        </pc:sldMkLst>
        <pc:spChg chg="mod">
          <ac:chgData name="Luz Maria Caicedo Eraso" userId="e6631125-1794-4d87-ad99-36406e07632d" providerId="ADAL" clId="{A4664446-4532-4490-918B-68A811BD6C09}" dt="2023-06-06T22:43:45.445" v="2910" actId="20577"/>
          <ac:spMkLst>
            <pc:docMk/>
            <pc:sldMk cId="4051115964" sldId="344"/>
            <ac:spMk id="5" creationId="{4471BD77-7BA7-4879-9877-9E36DD77CB5A}"/>
          </ac:spMkLst>
        </pc:spChg>
      </pc:sldChg>
      <pc:sldChg chg="addSp delSp modSp mod">
        <pc:chgData name="Luz Maria Caicedo Eraso" userId="e6631125-1794-4d87-ad99-36406e07632d" providerId="ADAL" clId="{A4664446-4532-4490-918B-68A811BD6C09}" dt="2023-06-06T23:04:48.387" v="3022" actId="1076"/>
        <pc:sldMkLst>
          <pc:docMk/>
          <pc:sldMk cId="1411656043" sldId="345"/>
        </pc:sldMkLst>
        <pc:spChg chg="mod">
          <ac:chgData name="Luz Maria Caicedo Eraso" userId="e6631125-1794-4d87-ad99-36406e07632d" providerId="ADAL" clId="{A4664446-4532-4490-918B-68A811BD6C09}" dt="2023-06-06T22:43:52.453" v="2916" actId="20577"/>
          <ac:spMkLst>
            <pc:docMk/>
            <pc:sldMk cId="1411656043" sldId="345"/>
            <ac:spMk id="6" creationId="{69F9491A-B874-4D95-91CF-55DA8AA49BD0}"/>
          </ac:spMkLst>
        </pc:spChg>
        <pc:graphicFrameChg chg="del">
          <ac:chgData name="Luz Maria Caicedo Eraso" userId="e6631125-1794-4d87-ad99-36406e07632d" providerId="ADAL" clId="{A4664446-4532-4490-918B-68A811BD6C09}" dt="2023-06-06T22:43:54.823" v="2917" actId="478"/>
          <ac:graphicFrameMkLst>
            <pc:docMk/>
            <pc:sldMk cId="1411656043" sldId="345"/>
            <ac:graphicFrameMk id="2" creationId="{34FF79B8-8572-483C-B187-BEAE0925806F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23:04:48.387" v="3022" actId="1076"/>
          <ac:graphicFrameMkLst>
            <pc:docMk/>
            <pc:sldMk cId="1411656043" sldId="345"/>
            <ac:graphicFrameMk id="4" creationId="{A70D1B7C-1338-4722-8A03-794DCC1D7EEF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6T23:06:43.226" v="3049" actId="14734"/>
        <pc:sldMkLst>
          <pc:docMk/>
          <pc:sldMk cId="3072637972" sldId="346"/>
        </pc:sldMkLst>
        <pc:spChg chg="mod">
          <ac:chgData name="Luz Maria Caicedo Eraso" userId="e6631125-1794-4d87-ad99-36406e07632d" providerId="ADAL" clId="{A4664446-4532-4490-918B-68A811BD6C09}" dt="2023-06-06T22:44:00.617" v="2923" actId="20577"/>
          <ac:spMkLst>
            <pc:docMk/>
            <pc:sldMk cId="3072637972" sldId="346"/>
            <ac:spMk id="8" creationId="{9CAB0E59-E416-4730-A8FB-12366E1B0EC5}"/>
          </ac:spMkLst>
        </pc:spChg>
        <pc:graphicFrameChg chg="del">
          <ac:chgData name="Luz Maria Caicedo Eraso" userId="e6631125-1794-4d87-ad99-36406e07632d" providerId="ADAL" clId="{A4664446-4532-4490-918B-68A811BD6C09}" dt="2023-06-06T22:44:03.180" v="2924" actId="478"/>
          <ac:graphicFrameMkLst>
            <pc:docMk/>
            <pc:sldMk cId="3072637972" sldId="346"/>
            <ac:graphicFrameMk id="2" creationId="{BEEE52B0-1D6A-4A01-94C5-5D7528186475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23:05:46.402" v="3037" actId="14734"/>
          <ac:graphicFrameMkLst>
            <pc:docMk/>
            <pc:sldMk cId="3072637972" sldId="346"/>
            <ac:graphicFrameMk id="4" creationId="{560B212F-4BD4-4391-A346-A3B1ED40F2CC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6T22:44:04.686" v="2925" actId="478"/>
          <ac:graphicFrameMkLst>
            <pc:docMk/>
            <pc:sldMk cId="3072637972" sldId="346"/>
            <ac:graphicFrameMk id="5" creationId="{FCC8AE48-3853-487E-9905-49F325A70234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23:06:43.226" v="3049" actId="14734"/>
          <ac:graphicFrameMkLst>
            <pc:docMk/>
            <pc:sldMk cId="3072637972" sldId="346"/>
            <ac:graphicFrameMk id="6" creationId="{19E4D369-A8F9-46A0-8126-EB5F32701939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6T23:09:13.940" v="3106" actId="1036"/>
        <pc:sldMkLst>
          <pc:docMk/>
          <pc:sldMk cId="908087571" sldId="347"/>
        </pc:sldMkLst>
        <pc:spChg chg="mod">
          <ac:chgData name="Luz Maria Caicedo Eraso" userId="e6631125-1794-4d87-ad99-36406e07632d" providerId="ADAL" clId="{A4664446-4532-4490-918B-68A811BD6C09}" dt="2023-06-06T22:44:11.807" v="2931" actId="20577"/>
          <ac:spMkLst>
            <pc:docMk/>
            <pc:sldMk cId="908087571" sldId="347"/>
            <ac:spMk id="10" creationId="{6B797006-E853-401A-A856-45BEA17C1BAE}"/>
          </ac:spMkLst>
        </pc:spChg>
        <pc:graphicFrameChg chg="add mod modGraphic">
          <ac:chgData name="Luz Maria Caicedo Eraso" userId="e6631125-1794-4d87-ad99-36406e07632d" providerId="ADAL" clId="{A4664446-4532-4490-918B-68A811BD6C09}" dt="2023-06-06T23:09:13.940" v="3106" actId="1036"/>
          <ac:graphicFrameMkLst>
            <pc:docMk/>
            <pc:sldMk cId="908087571" sldId="347"/>
            <ac:graphicFrameMk id="2" creationId="{B3EF6260-B8DB-4714-95E9-D497C84292A7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6T22:44:14.145" v="2932" actId="478"/>
          <ac:graphicFrameMkLst>
            <pc:docMk/>
            <pc:sldMk cId="908087571" sldId="347"/>
            <ac:graphicFrameMk id="4" creationId="{1CCF8552-FCC0-407F-9564-59CB269A64AB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23:09:09.021" v="3090" actId="1036"/>
          <ac:graphicFrameMkLst>
            <pc:docMk/>
            <pc:sldMk cId="908087571" sldId="347"/>
            <ac:graphicFrameMk id="5" creationId="{55BF2834-A761-4AB4-BD56-960A62F5074A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6T22:44:16.052" v="2933" actId="478"/>
          <ac:graphicFrameMkLst>
            <pc:docMk/>
            <pc:sldMk cId="908087571" sldId="347"/>
            <ac:graphicFrameMk id="6" creationId="{EAAD4E0C-0E00-491D-AB3A-B11CB55E62BC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6T23:14:22.175" v="3178" actId="1035"/>
        <pc:sldMkLst>
          <pc:docMk/>
          <pc:sldMk cId="105111670" sldId="348"/>
        </pc:sldMkLst>
        <pc:spChg chg="mod">
          <ac:chgData name="Luz Maria Caicedo Eraso" userId="e6631125-1794-4d87-ad99-36406e07632d" providerId="ADAL" clId="{A4664446-4532-4490-918B-68A811BD6C09}" dt="2023-06-06T22:44:22.052" v="2939" actId="20577"/>
          <ac:spMkLst>
            <pc:docMk/>
            <pc:sldMk cId="105111670" sldId="348"/>
            <ac:spMk id="10" creationId="{284692A1-C39B-4BD0-A268-5E0337954178}"/>
          </ac:spMkLst>
        </pc:spChg>
        <pc:graphicFrameChg chg="del">
          <ac:chgData name="Luz Maria Caicedo Eraso" userId="e6631125-1794-4d87-ad99-36406e07632d" providerId="ADAL" clId="{A4664446-4532-4490-918B-68A811BD6C09}" dt="2023-06-06T22:44:24.605" v="2940" actId="478"/>
          <ac:graphicFrameMkLst>
            <pc:docMk/>
            <pc:sldMk cId="105111670" sldId="348"/>
            <ac:graphicFrameMk id="2" creationId="{B8FAC6F0-2034-4CE8-B54F-DC43EC610783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23:14:22.175" v="3178" actId="1035"/>
          <ac:graphicFrameMkLst>
            <pc:docMk/>
            <pc:sldMk cId="105111670" sldId="348"/>
            <ac:graphicFrameMk id="4" creationId="{F6876CF3-F47E-415F-82B1-156D487B219B}"/>
          </ac:graphicFrameMkLst>
        </pc:graphicFrameChg>
        <pc:graphicFrameChg chg="del modGraphic">
          <ac:chgData name="Luz Maria Caicedo Eraso" userId="e6631125-1794-4d87-ad99-36406e07632d" providerId="ADAL" clId="{A4664446-4532-4490-918B-68A811BD6C09}" dt="2023-06-06T22:44:28.941" v="2942" actId="478"/>
          <ac:graphicFrameMkLst>
            <pc:docMk/>
            <pc:sldMk cId="105111670" sldId="348"/>
            <ac:graphicFrameMk id="5" creationId="{EC704D98-8B20-42DC-BEFD-3871E31308C9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23:14:17.876" v="3165" actId="1036"/>
          <ac:graphicFrameMkLst>
            <pc:docMk/>
            <pc:sldMk cId="105111670" sldId="348"/>
            <ac:graphicFrameMk id="6" creationId="{77FA4021-5428-4B1F-A57A-84513FB228EA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6T23:11:21.484" v="3131" actId="14734"/>
        <pc:sldMkLst>
          <pc:docMk/>
          <pc:sldMk cId="2122302787" sldId="349"/>
        </pc:sldMkLst>
        <pc:spChg chg="mod">
          <ac:chgData name="Luz Maria Caicedo Eraso" userId="e6631125-1794-4d87-ad99-36406e07632d" providerId="ADAL" clId="{A4664446-4532-4490-918B-68A811BD6C09}" dt="2023-06-06T22:44:35.365" v="2948" actId="20577"/>
          <ac:spMkLst>
            <pc:docMk/>
            <pc:sldMk cId="2122302787" sldId="349"/>
            <ac:spMk id="10" creationId="{7A43A8B2-6BDF-4392-A0E1-0C729C527464}"/>
          </ac:spMkLst>
        </pc:spChg>
        <pc:graphicFrameChg chg="add mod modGraphic">
          <ac:chgData name="Luz Maria Caicedo Eraso" userId="e6631125-1794-4d87-ad99-36406e07632d" providerId="ADAL" clId="{A4664446-4532-4490-918B-68A811BD6C09}" dt="2023-06-06T23:11:21.484" v="3131" actId="14734"/>
          <ac:graphicFrameMkLst>
            <pc:docMk/>
            <pc:sldMk cId="2122302787" sldId="349"/>
            <ac:graphicFrameMk id="2" creationId="{9E8BA956-27E6-4823-AD5F-B07ED1B06C38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6T22:44:38.234" v="2949" actId="478"/>
          <ac:graphicFrameMkLst>
            <pc:docMk/>
            <pc:sldMk cId="2122302787" sldId="349"/>
            <ac:graphicFrameMk id="4" creationId="{317D9AD7-D13E-4833-A469-2A743B8F04CC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6T22:44:39.807" v="2950" actId="478"/>
          <ac:graphicFrameMkLst>
            <pc:docMk/>
            <pc:sldMk cId="2122302787" sldId="349"/>
            <ac:graphicFrameMk id="6" creationId="{60688CF4-C148-4CC3-8C81-561E613A78AC}"/>
          </ac:graphicFrameMkLst>
        </pc:graphicFrameChg>
      </pc:sldChg>
      <pc:sldChg chg="delSp modSp del mod">
        <pc:chgData name="Luz Maria Caicedo Eraso" userId="e6631125-1794-4d87-ad99-36406e07632d" providerId="ADAL" clId="{A4664446-4532-4490-918B-68A811BD6C09}" dt="2023-06-06T23:14:28.507" v="3179" actId="47"/>
        <pc:sldMkLst>
          <pc:docMk/>
          <pc:sldMk cId="3729465914" sldId="350"/>
        </pc:sldMkLst>
        <pc:spChg chg="mod">
          <ac:chgData name="Luz Maria Caicedo Eraso" userId="e6631125-1794-4d87-ad99-36406e07632d" providerId="ADAL" clId="{A4664446-4532-4490-918B-68A811BD6C09}" dt="2023-06-06T22:44:44.264" v="2956" actId="20577"/>
          <ac:spMkLst>
            <pc:docMk/>
            <pc:sldMk cId="3729465914" sldId="350"/>
            <ac:spMk id="8" creationId="{C273364D-1EE0-4D97-A728-20ACC00DCD7E}"/>
          </ac:spMkLst>
        </pc:spChg>
        <pc:graphicFrameChg chg="del">
          <ac:chgData name="Luz Maria Caicedo Eraso" userId="e6631125-1794-4d87-ad99-36406e07632d" providerId="ADAL" clId="{A4664446-4532-4490-918B-68A811BD6C09}" dt="2023-06-06T22:44:47.320" v="2957" actId="478"/>
          <ac:graphicFrameMkLst>
            <pc:docMk/>
            <pc:sldMk cId="3729465914" sldId="350"/>
            <ac:graphicFrameMk id="2" creationId="{CD02528F-40DA-45D8-9241-1654FEC58372}"/>
          </ac:graphicFrameMkLst>
        </pc:graphicFrameChg>
      </pc:sldChg>
      <pc:sldChg chg="delSp modSp del mod">
        <pc:chgData name="Luz Maria Caicedo Eraso" userId="e6631125-1794-4d87-ad99-36406e07632d" providerId="ADAL" clId="{A4664446-4532-4490-918B-68A811BD6C09}" dt="2023-06-06T23:14:32.717" v="3180" actId="47"/>
        <pc:sldMkLst>
          <pc:docMk/>
          <pc:sldMk cId="1259744766" sldId="351"/>
        </pc:sldMkLst>
        <pc:spChg chg="mod">
          <ac:chgData name="Luz Maria Caicedo Eraso" userId="e6631125-1794-4d87-ad99-36406e07632d" providerId="ADAL" clId="{A4664446-4532-4490-918B-68A811BD6C09}" dt="2023-06-06T22:44:55.584" v="2964" actId="20577"/>
          <ac:spMkLst>
            <pc:docMk/>
            <pc:sldMk cId="1259744766" sldId="351"/>
            <ac:spMk id="8" creationId="{C273364D-1EE0-4D97-A728-20ACC00DCD7E}"/>
          </ac:spMkLst>
        </pc:spChg>
        <pc:graphicFrameChg chg="del">
          <ac:chgData name="Luz Maria Caicedo Eraso" userId="e6631125-1794-4d87-ad99-36406e07632d" providerId="ADAL" clId="{A4664446-4532-4490-918B-68A811BD6C09}" dt="2023-06-06T22:44:51.948" v="2958" actId="478"/>
          <ac:graphicFrameMkLst>
            <pc:docMk/>
            <pc:sldMk cId="1259744766" sldId="351"/>
            <ac:graphicFrameMk id="5" creationId="{E6CB53D1-68B1-4163-B87D-4F45CF4C70E8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6T23:18:49.048" v="3187" actId="14734"/>
        <pc:sldMkLst>
          <pc:docMk/>
          <pc:sldMk cId="2099111634" sldId="352"/>
        </pc:sldMkLst>
        <pc:spChg chg="mod">
          <ac:chgData name="Luz Maria Caicedo Eraso" userId="e6631125-1794-4d87-ad99-36406e07632d" providerId="ADAL" clId="{A4664446-4532-4490-918B-68A811BD6C09}" dt="2023-06-06T22:45:04.138" v="2971" actId="20577"/>
          <ac:spMkLst>
            <pc:docMk/>
            <pc:sldMk cId="2099111634" sldId="352"/>
            <ac:spMk id="8" creationId="{C273364D-1EE0-4D97-A728-20ACC00DCD7E}"/>
          </ac:spMkLst>
        </pc:spChg>
        <pc:graphicFrameChg chg="add del mod">
          <ac:chgData name="Luz Maria Caicedo Eraso" userId="e6631125-1794-4d87-ad99-36406e07632d" providerId="ADAL" clId="{A4664446-4532-4490-918B-68A811BD6C09}" dt="2023-06-06T23:18:29.485" v="3182"/>
          <ac:graphicFrameMkLst>
            <pc:docMk/>
            <pc:sldMk cId="2099111634" sldId="352"/>
            <ac:graphicFrameMk id="2" creationId="{63024855-EF3D-4794-B481-F200194F6AEF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6T22:45:00.385" v="2965" actId="478"/>
          <ac:graphicFrameMkLst>
            <pc:docMk/>
            <pc:sldMk cId="2099111634" sldId="352"/>
            <ac:graphicFrameMk id="4" creationId="{3A3FF5EE-85FB-4F6C-93D5-1AFF6E960EB3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23:18:49.048" v="3187" actId="14734"/>
          <ac:graphicFrameMkLst>
            <pc:docMk/>
            <pc:sldMk cId="2099111634" sldId="352"/>
            <ac:graphicFrameMk id="5" creationId="{7B99204B-148A-40E4-A91A-566072D215B5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6T23:22:42.026" v="3219" actId="14100"/>
        <pc:sldMkLst>
          <pc:docMk/>
          <pc:sldMk cId="3558690120" sldId="353"/>
        </pc:sldMkLst>
        <pc:spChg chg="mod">
          <ac:chgData name="Luz Maria Caicedo Eraso" userId="e6631125-1794-4d87-ad99-36406e07632d" providerId="ADAL" clId="{A4664446-4532-4490-918B-68A811BD6C09}" dt="2023-06-06T22:45:10.312" v="2977" actId="20577"/>
          <ac:spMkLst>
            <pc:docMk/>
            <pc:sldMk cId="3558690120" sldId="353"/>
            <ac:spMk id="8" creationId="{C273364D-1EE0-4D97-A728-20ACC00DCD7E}"/>
          </ac:spMkLst>
        </pc:spChg>
        <pc:graphicFrameChg chg="add mod modGraphic">
          <ac:chgData name="Luz Maria Caicedo Eraso" userId="e6631125-1794-4d87-ad99-36406e07632d" providerId="ADAL" clId="{A4664446-4532-4490-918B-68A811BD6C09}" dt="2023-06-06T23:22:42.026" v="3219" actId="14100"/>
          <ac:graphicFrameMkLst>
            <pc:docMk/>
            <pc:sldMk cId="3558690120" sldId="353"/>
            <ac:graphicFrameMk id="2" creationId="{846C6CBB-F028-478D-88EA-F91CB42DD500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6T22:45:13.891" v="2978" actId="478"/>
          <ac:graphicFrameMkLst>
            <pc:docMk/>
            <pc:sldMk cId="3558690120" sldId="353"/>
            <ac:graphicFrameMk id="5" creationId="{B9310ABE-382C-4673-897C-2B31642FC0E5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6T23:25:45.971" v="3237" actId="14734"/>
        <pc:sldMkLst>
          <pc:docMk/>
          <pc:sldMk cId="2650556819" sldId="354"/>
        </pc:sldMkLst>
        <pc:spChg chg="mod">
          <ac:chgData name="Luz Maria Caicedo Eraso" userId="e6631125-1794-4d87-ad99-36406e07632d" providerId="ADAL" clId="{A4664446-4532-4490-918B-68A811BD6C09}" dt="2023-06-06T22:45:19.479" v="2984" actId="20577"/>
          <ac:spMkLst>
            <pc:docMk/>
            <pc:sldMk cId="2650556819" sldId="354"/>
            <ac:spMk id="8" creationId="{C273364D-1EE0-4D97-A728-20ACC00DCD7E}"/>
          </ac:spMkLst>
        </pc:spChg>
        <pc:spChg chg="mod">
          <ac:chgData name="Luz Maria Caicedo Eraso" userId="e6631125-1794-4d87-ad99-36406e07632d" providerId="ADAL" clId="{A4664446-4532-4490-918B-68A811BD6C09}" dt="2023-06-06T23:24:38.838" v="3222" actId="1076"/>
          <ac:spMkLst>
            <pc:docMk/>
            <pc:sldMk cId="2650556819" sldId="354"/>
            <ac:spMk id="9" creationId="{E4D8DDAE-5194-474D-8E85-04F9C3EAA45A}"/>
          </ac:spMkLst>
        </pc:spChg>
        <pc:graphicFrameChg chg="add mod modGraphic">
          <ac:chgData name="Luz Maria Caicedo Eraso" userId="e6631125-1794-4d87-ad99-36406e07632d" providerId="ADAL" clId="{A4664446-4532-4490-918B-68A811BD6C09}" dt="2023-06-06T23:25:45.971" v="3237" actId="14734"/>
          <ac:graphicFrameMkLst>
            <pc:docMk/>
            <pc:sldMk cId="2650556819" sldId="354"/>
            <ac:graphicFrameMk id="2" creationId="{86C9ED31-75CE-4A22-8C18-195DE67ACF64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6T22:45:22.786" v="2985" actId="478"/>
          <ac:graphicFrameMkLst>
            <pc:docMk/>
            <pc:sldMk cId="2650556819" sldId="354"/>
            <ac:graphicFrameMk id="4" creationId="{5C4BC434-5957-4B42-81FD-E524631400D9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6T23:28:36.956" v="3251" actId="1076"/>
        <pc:sldMkLst>
          <pc:docMk/>
          <pc:sldMk cId="447281489" sldId="355"/>
        </pc:sldMkLst>
        <pc:spChg chg="mod">
          <ac:chgData name="Luz Maria Caicedo Eraso" userId="e6631125-1794-4d87-ad99-36406e07632d" providerId="ADAL" clId="{A4664446-4532-4490-918B-68A811BD6C09}" dt="2023-06-06T22:45:29.615" v="2991" actId="20577"/>
          <ac:spMkLst>
            <pc:docMk/>
            <pc:sldMk cId="447281489" sldId="355"/>
            <ac:spMk id="8" creationId="{C273364D-1EE0-4D97-A728-20ACC00DCD7E}"/>
          </ac:spMkLst>
        </pc:spChg>
        <pc:graphicFrameChg chg="del">
          <ac:chgData name="Luz Maria Caicedo Eraso" userId="e6631125-1794-4d87-ad99-36406e07632d" providerId="ADAL" clId="{A4664446-4532-4490-918B-68A811BD6C09}" dt="2023-06-06T22:45:32.984" v="2992" actId="478"/>
          <ac:graphicFrameMkLst>
            <pc:docMk/>
            <pc:sldMk cId="447281489" sldId="355"/>
            <ac:graphicFrameMk id="2" creationId="{4DFA53C3-9F74-4385-B01C-17B310443CDD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23:28:36.956" v="3251" actId="1076"/>
          <ac:graphicFrameMkLst>
            <pc:docMk/>
            <pc:sldMk cId="447281489" sldId="355"/>
            <ac:graphicFrameMk id="4" creationId="{8BDA454B-83B8-44F2-9CD5-4B6DA3FFAFBC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6T22:45:34.455" v="2993" actId="478"/>
          <ac:graphicFrameMkLst>
            <pc:docMk/>
            <pc:sldMk cId="447281489" sldId="355"/>
            <ac:graphicFrameMk id="6" creationId="{7167DD55-2BFA-47E8-85FA-AB30F232FDAE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6T23:32:01.661" v="3267" actId="6549"/>
        <pc:sldMkLst>
          <pc:docMk/>
          <pc:sldMk cId="899872224" sldId="356"/>
        </pc:sldMkLst>
        <pc:spChg chg="mod">
          <ac:chgData name="Luz Maria Caicedo Eraso" userId="e6631125-1794-4d87-ad99-36406e07632d" providerId="ADAL" clId="{A4664446-4532-4490-918B-68A811BD6C09}" dt="2023-06-06T23:32:01.661" v="3267" actId="6549"/>
          <ac:spMkLst>
            <pc:docMk/>
            <pc:sldMk cId="899872224" sldId="356"/>
            <ac:spMk id="8" creationId="{C273364D-1EE0-4D97-A728-20ACC00DCD7E}"/>
          </ac:spMkLst>
        </pc:spChg>
        <pc:graphicFrameChg chg="del">
          <ac:chgData name="Luz Maria Caicedo Eraso" userId="e6631125-1794-4d87-ad99-36406e07632d" providerId="ADAL" clId="{A4664446-4532-4490-918B-68A811BD6C09}" dt="2023-06-06T22:45:43.294" v="3000" actId="478"/>
          <ac:graphicFrameMkLst>
            <pc:docMk/>
            <pc:sldMk cId="899872224" sldId="356"/>
            <ac:graphicFrameMk id="2" creationId="{EE77DA93-3402-4603-BC39-328A07E46BBF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23:31:22.685" v="3266" actId="123"/>
          <ac:graphicFrameMkLst>
            <pc:docMk/>
            <pc:sldMk cId="899872224" sldId="356"/>
            <ac:graphicFrameMk id="4" creationId="{5CA578B8-644E-4AC8-8EA1-9206CC68BE21}"/>
          </ac:graphicFrameMkLst>
        </pc:graphicFrameChg>
      </pc:sldChg>
      <pc:sldChg chg="modSp mod">
        <pc:chgData name="Luz Maria Caicedo Eraso" userId="e6631125-1794-4d87-ad99-36406e07632d" providerId="ADAL" clId="{A4664446-4532-4490-918B-68A811BD6C09}" dt="2023-06-06T23:33:33.405" v="3275" actId="20577"/>
        <pc:sldMkLst>
          <pc:docMk/>
          <pc:sldMk cId="2293759328" sldId="357"/>
        </pc:sldMkLst>
        <pc:spChg chg="mod">
          <ac:chgData name="Luz Maria Caicedo Eraso" userId="e6631125-1794-4d87-ad99-36406e07632d" providerId="ADAL" clId="{A4664446-4532-4490-918B-68A811BD6C09}" dt="2023-06-06T23:33:33.405" v="3275" actId="20577"/>
          <ac:spMkLst>
            <pc:docMk/>
            <pc:sldMk cId="2293759328" sldId="357"/>
            <ac:spMk id="5" creationId="{4471BD77-7BA7-4879-9877-9E36DD77CB5A}"/>
          </ac:spMkLst>
        </pc:spChg>
      </pc:sldChg>
      <pc:sldChg chg="delSp modSp del mod">
        <pc:chgData name="Luz Maria Caicedo Eraso" userId="e6631125-1794-4d87-ad99-36406e07632d" providerId="ADAL" clId="{A4664446-4532-4490-918B-68A811BD6C09}" dt="2023-06-06T23:32:07.277" v="3268" actId="47"/>
        <pc:sldMkLst>
          <pc:docMk/>
          <pc:sldMk cId="2732964496" sldId="357"/>
        </pc:sldMkLst>
        <pc:spChg chg="mod">
          <ac:chgData name="Luz Maria Caicedo Eraso" userId="e6631125-1794-4d87-ad99-36406e07632d" providerId="ADAL" clId="{A4664446-4532-4490-918B-68A811BD6C09}" dt="2023-06-06T22:45:53.534" v="3007" actId="20577"/>
          <ac:spMkLst>
            <pc:docMk/>
            <pc:sldMk cId="2732964496" sldId="357"/>
            <ac:spMk id="8" creationId="{C273364D-1EE0-4D97-A728-20ACC00DCD7E}"/>
          </ac:spMkLst>
        </pc:spChg>
        <pc:graphicFrameChg chg="del">
          <ac:chgData name="Luz Maria Caicedo Eraso" userId="e6631125-1794-4d87-ad99-36406e07632d" providerId="ADAL" clId="{A4664446-4532-4490-918B-68A811BD6C09}" dt="2023-06-06T22:45:49.948" v="3001" actId="478"/>
          <ac:graphicFrameMkLst>
            <pc:docMk/>
            <pc:sldMk cId="2732964496" sldId="357"/>
            <ac:graphicFrameMk id="4" creationId="{46DC660B-CDDA-4ADE-BC36-60C79F1A3D92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6T23:43:37.474" v="3372" actId="14734"/>
        <pc:sldMkLst>
          <pc:docMk/>
          <pc:sldMk cId="2622976709" sldId="358"/>
        </pc:sldMkLst>
        <pc:spChg chg="mod">
          <ac:chgData name="Luz Maria Caicedo Eraso" userId="e6631125-1794-4d87-ad99-36406e07632d" providerId="ADAL" clId="{A4664446-4532-4490-918B-68A811BD6C09}" dt="2023-06-06T23:33:40.630" v="3282" actId="20577"/>
          <ac:spMkLst>
            <pc:docMk/>
            <pc:sldMk cId="2622976709" sldId="358"/>
            <ac:spMk id="6" creationId="{69F9491A-B874-4D95-91CF-55DA8AA49BD0}"/>
          </ac:spMkLst>
        </pc:spChg>
        <pc:graphicFrameChg chg="add mod modGraphic">
          <ac:chgData name="Luz Maria Caicedo Eraso" userId="e6631125-1794-4d87-ad99-36406e07632d" providerId="ADAL" clId="{A4664446-4532-4490-918B-68A811BD6C09}" dt="2023-06-06T23:43:37.474" v="3372" actId="14734"/>
          <ac:graphicFrameMkLst>
            <pc:docMk/>
            <pc:sldMk cId="2622976709" sldId="358"/>
            <ac:graphicFrameMk id="2" creationId="{7771A326-CEDC-47D8-81A6-D15043C1AC8E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6T23:33:44.368" v="3283" actId="478"/>
          <ac:graphicFrameMkLst>
            <pc:docMk/>
            <pc:sldMk cId="2622976709" sldId="358"/>
            <ac:graphicFrameMk id="4" creationId="{A70D1B7C-1338-4722-8A03-794DCC1D7EEF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6T23:45:58.663" v="3434" actId="1036"/>
        <pc:sldMkLst>
          <pc:docMk/>
          <pc:sldMk cId="760792558" sldId="359"/>
        </pc:sldMkLst>
        <pc:spChg chg="mod">
          <ac:chgData name="Luz Maria Caicedo Eraso" userId="e6631125-1794-4d87-ad99-36406e07632d" providerId="ADAL" clId="{A4664446-4532-4490-918B-68A811BD6C09}" dt="2023-06-06T23:33:50.758" v="3290" actId="20577"/>
          <ac:spMkLst>
            <pc:docMk/>
            <pc:sldMk cId="760792558" sldId="359"/>
            <ac:spMk id="8" creationId="{9CAB0E59-E416-4730-A8FB-12366E1B0EC5}"/>
          </ac:spMkLst>
        </pc:spChg>
        <pc:graphicFrameChg chg="add mod modGraphic">
          <ac:chgData name="Luz Maria Caicedo Eraso" userId="e6631125-1794-4d87-ad99-36406e07632d" providerId="ADAL" clId="{A4664446-4532-4490-918B-68A811BD6C09}" dt="2023-06-06T23:45:58.663" v="3434" actId="1036"/>
          <ac:graphicFrameMkLst>
            <pc:docMk/>
            <pc:sldMk cId="760792558" sldId="359"/>
            <ac:graphicFrameMk id="2" creationId="{76FB5E51-4AE4-420B-8977-1021FB16E425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6T23:33:53.178" v="3291" actId="478"/>
          <ac:graphicFrameMkLst>
            <pc:docMk/>
            <pc:sldMk cId="760792558" sldId="359"/>
            <ac:graphicFrameMk id="4" creationId="{560B212F-4BD4-4391-A346-A3B1ED40F2CC}"/>
          </ac:graphicFrameMkLst>
        </pc:graphicFrameChg>
        <pc:graphicFrameChg chg="add del mod">
          <ac:chgData name="Luz Maria Caicedo Eraso" userId="e6631125-1794-4d87-ad99-36406e07632d" providerId="ADAL" clId="{A4664446-4532-4490-918B-68A811BD6C09}" dt="2023-06-06T23:45:08.634" v="3387"/>
          <ac:graphicFrameMkLst>
            <pc:docMk/>
            <pc:sldMk cId="760792558" sldId="359"/>
            <ac:graphicFrameMk id="5" creationId="{BE6B08D4-B23F-459B-ADE7-EA7177AD94AA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6T23:33:54.979" v="3292" actId="478"/>
          <ac:graphicFrameMkLst>
            <pc:docMk/>
            <pc:sldMk cId="760792558" sldId="359"/>
            <ac:graphicFrameMk id="6" creationId="{19E4D369-A8F9-46A0-8126-EB5F32701939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23:45:54.671" v="3423" actId="1036"/>
          <ac:graphicFrameMkLst>
            <pc:docMk/>
            <pc:sldMk cId="760792558" sldId="359"/>
            <ac:graphicFrameMk id="7" creationId="{B7D04F45-F023-428F-AA28-9C97F76DF290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6T23:47:33.104" v="3460" actId="14100"/>
        <pc:sldMkLst>
          <pc:docMk/>
          <pc:sldMk cId="2562212562" sldId="360"/>
        </pc:sldMkLst>
        <pc:spChg chg="mod">
          <ac:chgData name="Luz Maria Caicedo Eraso" userId="e6631125-1794-4d87-ad99-36406e07632d" providerId="ADAL" clId="{A4664446-4532-4490-918B-68A811BD6C09}" dt="2023-06-06T23:34:01.354" v="3299" actId="20577"/>
          <ac:spMkLst>
            <pc:docMk/>
            <pc:sldMk cId="2562212562" sldId="360"/>
            <ac:spMk id="10" creationId="{6B797006-E853-401A-A856-45BEA17C1BAE}"/>
          </ac:spMkLst>
        </pc:spChg>
        <pc:graphicFrameChg chg="del">
          <ac:chgData name="Luz Maria Caicedo Eraso" userId="e6631125-1794-4d87-ad99-36406e07632d" providerId="ADAL" clId="{A4664446-4532-4490-918B-68A811BD6C09}" dt="2023-06-06T23:34:05.176" v="3300" actId="478"/>
          <ac:graphicFrameMkLst>
            <pc:docMk/>
            <pc:sldMk cId="2562212562" sldId="360"/>
            <ac:graphicFrameMk id="2" creationId="{B3EF6260-B8DB-4714-95E9-D497C84292A7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23:46:44.220" v="3446" actId="14734"/>
          <ac:graphicFrameMkLst>
            <pc:docMk/>
            <pc:sldMk cId="2562212562" sldId="360"/>
            <ac:graphicFrameMk id="4" creationId="{1693D731-D77A-47BB-A5DB-46789A2EEE09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6T23:34:07.927" v="3301" actId="478"/>
          <ac:graphicFrameMkLst>
            <pc:docMk/>
            <pc:sldMk cId="2562212562" sldId="360"/>
            <ac:graphicFrameMk id="5" creationId="{55BF2834-A761-4AB4-BD56-960A62F5074A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23:47:33.104" v="3460" actId="14100"/>
          <ac:graphicFrameMkLst>
            <pc:docMk/>
            <pc:sldMk cId="2562212562" sldId="360"/>
            <ac:graphicFrameMk id="6" creationId="{2B3D427C-7B71-4E93-8519-FB1CE9227AD2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6T23:49:05.681" v="3484" actId="14734"/>
        <pc:sldMkLst>
          <pc:docMk/>
          <pc:sldMk cId="1197950882" sldId="361"/>
        </pc:sldMkLst>
        <pc:spChg chg="mod">
          <ac:chgData name="Luz Maria Caicedo Eraso" userId="e6631125-1794-4d87-ad99-36406e07632d" providerId="ADAL" clId="{A4664446-4532-4490-918B-68A811BD6C09}" dt="2023-06-06T23:34:13.719" v="3308" actId="20577"/>
          <ac:spMkLst>
            <pc:docMk/>
            <pc:sldMk cId="1197950882" sldId="361"/>
            <ac:spMk id="10" creationId="{284692A1-C39B-4BD0-A268-5E0337954178}"/>
          </ac:spMkLst>
        </pc:spChg>
        <pc:graphicFrameChg chg="add mod modGraphic">
          <ac:chgData name="Luz Maria Caicedo Eraso" userId="e6631125-1794-4d87-ad99-36406e07632d" providerId="ADAL" clId="{A4664446-4532-4490-918B-68A811BD6C09}" dt="2023-06-06T23:48:19.200" v="3472" actId="14734"/>
          <ac:graphicFrameMkLst>
            <pc:docMk/>
            <pc:sldMk cId="1197950882" sldId="361"/>
            <ac:graphicFrameMk id="2" creationId="{75A5D320-4356-435A-B513-B6C902716909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6T23:34:17.680" v="3309" actId="478"/>
          <ac:graphicFrameMkLst>
            <pc:docMk/>
            <pc:sldMk cId="1197950882" sldId="361"/>
            <ac:graphicFrameMk id="4" creationId="{F6876CF3-F47E-415F-82B1-156D487B219B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23:49:05.681" v="3484" actId="14734"/>
          <ac:graphicFrameMkLst>
            <pc:docMk/>
            <pc:sldMk cId="1197950882" sldId="361"/>
            <ac:graphicFrameMk id="5" creationId="{94D1007A-8536-49D9-B61B-D8E20BE80A62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6T23:34:22.231" v="3310" actId="478"/>
          <ac:graphicFrameMkLst>
            <pc:docMk/>
            <pc:sldMk cId="1197950882" sldId="361"/>
            <ac:graphicFrameMk id="6" creationId="{77FA4021-5428-4B1F-A57A-84513FB228EA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6T23:50:38.208" v="3525" actId="1036"/>
        <pc:sldMkLst>
          <pc:docMk/>
          <pc:sldMk cId="4260051626" sldId="362"/>
        </pc:sldMkLst>
        <pc:spChg chg="mod">
          <ac:chgData name="Luz Maria Caicedo Eraso" userId="e6631125-1794-4d87-ad99-36406e07632d" providerId="ADAL" clId="{A4664446-4532-4490-918B-68A811BD6C09}" dt="2023-06-06T23:34:28.458" v="3317" actId="20577"/>
          <ac:spMkLst>
            <pc:docMk/>
            <pc:sldMk cId="4260051626" sldId="362"/>
            <ac:spMk id="10" creationId="{7A43A8B2-6BDF-4392-A0E1-0C729C527464}"/>
          </ac:spMkLst>
        </pc:spChg>
        <pc:graphicFrameChg chg="del">
          <ac:chgData name="Luz Maria Caicedo Eraso" userId="e6631125-1794-4d87-ad99-36406e07632d" providerId="ADAL" clId="{A4664446-4532-4490-918B-68A811BD6C09}" dt="2023-06-06T23:34:31.020" v="3318" actId="478"/>
          <ac:graphicFrameMkLst>
            <pc:docMk/>
            <pc:sldMk cId="4260051626" sldId="362"/>
            <ac:graphicFrameMk id="2" creationId="{9E8BA956-27E6-4823-AD5F-B07ED1B06C38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23:50:38.208" v="3525" actId="1036"/>
          <ac:graphicFrameMkLst>
            <pc:docMk/>
            <pc:sldMk cId="4260051626" sldId="362"/>
            <ac:graphicFrameMk id="4" creationId="{D4C7A933-350F-49EA-ACCF-BE3B5D099AD7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23:50:33.538" v="3509" actId="14734"/>
          <ac:graphicFrameMkLst>
            <pc:docMk/>
            <pc:sldMk cId="4260051626" sldId="362"/>
            <ac:graphicFrameMk id="5" creationId="{3300DB20-F6AF-4FC2-9A0C-8D14A41EDF45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6T23:53:14.619" v="3606" actId="1035"/>
        <pc:sldMkLst>
          <pc:docMk/>
          <pc:sldMk cId="3828595264" sldId="363"/>
        </pc:sldMkLst>
        <pc:spChg chg="mod">
          <ac:chgData name="Luz Maria Caicedo Eraso" userId="e6631125-1794-4d87-ad99-36406e07632d" providerId="ADAL" clId="{A4664446-4532-4490-918B-68A811BD6C09}" dt="2023-06-06T23:51:33.640" v="3543" actId="20577"/>
          <ac:spMkLst>
            <pc:docMk/>
            <pc:sldMk cId="3828595264" sldId="363"/>
            <ac:spMk id="8" creationId="{C273364D-1EE0-4D97-A728-20ACC00DCD7E}"/>
          </ac:spMkLst>
        </pc:spChg>
        <pc:graphicFrameChg chg="add mod modGraphic">
          <ac:chgData name="Luz Maria Caicedo Eraso" userId="e6631125-1794-4d87-ad99-36406e07632d" providerId="ADAL" clId="{A4664446-4532-4490-918B-68A811BD6C09}" dt="2023-06-06T23:52:33.759" v="3578" actId="1035"/>
          <ac:graphicFrameMkLst>
            <pc:docMk/>
            <pc:sldMk cId="3828595264" sldId="363"/>
            <ac:graphicFrameMk id="2" creationId="{C5931689-0A29-4999-B062-BA999064308E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23:53:14.619" v="3606" actId="1035"/>
          <ac:graphicFrameMkLst>
            <pc:docMk/>
            <pc:sldMk cId="3828595264" sldId="363"/>
            <ac:graphicFrameMk id="4" creationId="{F3781BA5-C9EB-4C8B-BC26-FFFA1B53D0B2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6T23:34:41.553" v="3326" actId="478"/>
          <ac:graphicFrameMkLst>
            <pc:docMk/>
            <pc:sldMk cId="3828595264" sldId="363"/>
            <ac:graphicFrameMk id="5" creationId="{7B99204B-148A-40E4-A91A-566072D215B5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7T00:03:04.161" v="3735" actId="1035"/>
        <pc:sldMkLst>
          <pc:docMk/>
          <pc:sldMk cId="3437577687" sldId="364"/>
        </pc:sldMkLst>
        <pc:spChg chg="mod">
          <ac:chgData name="Luz Maria Caicedo Eraso" userId="e6631125-1794-4d87-ad99-36406e07632d" providerId="ADAL" clId="{A4664446-4532-4490-918B-68A811BD6C09}" dt="2023-06-06T23:34:53.110" v="3334" actId="20577"/>
          <ac:spMkLst>
            <pc:docMk/>
            <pc:sldMk cId="3437577687" sldId="364"/>
            <ac:spMk id="8" creationId="{C273364D-1EE0-4D97-A728-20ACC00DCD7E}"/>
          </ac:spMkLst>
        </pc:spChg>
        <pc:graphicFrameChg chg="del">
          <ac:chgData name="Luz Maria Caicedo Eraso" userId="e6631125-1794-4d87-ad99-36406e07632d" providerId="ADAL" clId="{A4664446-4532-4490-918B-68A811BD6C09}" dt="2023-06-06T23:34:46.128" v="3327" actId="478"/>
          <ac:graphicFrameMkLst>
            <pc:docMk/>
            <pc:sldMk cId="3437577687" sldId="364"/>
            <ac:graphicFrameMk id="2" creationId="{846C6CBB-F028-478D-88EA-F91CB42DD500}"/>
          </ac:graphicFrameMkLst>
        </pc:graphicFrameChg>
        <pc:graphicFrameChg chg="add del mod modGraphic">
          <ac:chgData name="Luz Maria Caicedo Eraso" userId="e6631125-1794-4d87-ad99-36406e07632d" providerId="ADAL" clId="{A4664446-4532-4490-918B-68A811BD6C09}" dt="2023-06-07T00:01:54.705" v="3711" actId="478"/>
          <ac:graphicFrameMkLst>
            <pc:docMk/>
            <pc:sldMk cId="3437577687" sldId="364"/>
            <ac:graphicFrameMk id="4" creationId="{C1843171-D441-44E5-BCBA-BE3C79B75F1F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7T00:03:04.161" v="3735" actId="1035"/>
          <ac:graphicFrameMkLst>
            <pc:docMk/>
            <pc:sldMk cId="3437577687" sldId="364"/>
            <ac:graphicFrameMk id="5" creationId="{6F4FD43A-FFAD-42B6-B170-885F5FCBDAE4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7T00:06:24.495" v="3801" actId="1036"/>
        <pc:sldMkLst>
          <pc:docMk/>
          <pc:sldMk cId="3320286949" sldId="365"/>
        </pc:sldMkLst>
        <pc:spChg chg="mod">
          <ac:chgData name="Luz Maria Caicedo Eraso" userId="e6631125-1794-4d87-ad99-36406e07632d" providerId="ADAL" clId="{A4664446-4532-4490-918B-68A811BD6C09}" dt="2023-06-06T23:35:01.567" v="3342" actId="20577"/>
          <ac:spMkLst>
            <pc:docMk/>
            <pc:sldMk cId="3320286949" sldId="365"/>
            <ac:spMk id="8" creationId="{C273364D-1EE0-4D97-A728-20ACC00DCD7E}"/>
          </ac:spMkLst>
        </pc:spChg>
        <pc:spChg chg="mod">
          <ac:chgData name="Luz Maria Caicedo Eraso" userId="e6631125-1794-4d87-ad99-36406e07632d" providerId="ADAL" clId="{A4664446-4532-4490-918B-68A811BD6C09}" dt="2023-06-07T00:06:19.142" v="3788" actId="1035"/>
          <ac:spMkLst>
            <pc:docMk/>
            <pc:sldMk cId="3320286949" sldId="365"/>
            <ac:spMk id="9" creationId="{E4D8DDAE-5194-474D-8E85-04F9C3EAA45A}"/>
          </ac:spMkLst>
        </pc:spChg>
        <pc:graphicFrameChg chg="del">
          <ac:chgData name="Luz Maria Caicedo Eraso" userId="e6631125-1794-4d87-ad99-36406e07632d" providerId="ADAL" clId="{A4664446-4532-4490-918B-68A811BD6C09}" dt="2023-06-06T23:34:57.487" v="3335" actId="478"/>
          <ac:graphicFrameMkLst>
            <pc:docMk/>
            <pc:sldMk cId="3320286949" sldId="365"/>
            <ac:graphicFrameMk id="2" creationId="{86C9ED31-75CE-4A22-8C18-195DE67ACF64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7T00:06:24.495" v="3801" actId="1036"/>
          <ac:graphicFrameMkLst>
            <pc:docMk/>
            <pc:sldMk cId="3320286949" sldId="365"/>
            <ac:graphicFrameMk id="4" creationId="{69E5945F-FB31-43DD-B2B9-1D654211FC17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7T00:08:08.468" v="3816" actId="1076"/>
        <pc:sldMkLst>
          <pc:docMk/>
          <pc:sldMk cId="3476746182" sldId="366"/>
        </pc:sldMkLst>
        <pc:spChg chg="mod">
          <ac:chgData name="Luz Maria Caicedo Eraso" userId="e6631125-1794-4d87-ad99-36406e07632d" providerId="ADAL" clId="{A4664446-4532-4490-918B-68A811BD6C09}" dt="2023-06-06T23:35:11.611" v="3350" actId="20577"/>
          <ac:spMkLst>
            <pc:docMk/>
            <pc:sldMk cId="3476746182" sldId="366"/>
            <ac:spMk id="8" creationId="{C273364D-1EE0-4D97-A728-20ACC00DCD7E}"/>
          </ac:spMkLst>
        </pc:spChg>
        <pc:graphicFrameChg chg="add mod modGraphic">
          <ac:chgData name="Luz Maria Caicedo Eraso" userId="e6631125-1794-4d87-ad99-36406e07632d" providerId="ADAL" clId="{A4664446-4532-4490-918B-68A811BD6C09}" dt="2023-06-07T00:08:08.468" v="3816" actId="1076"/>
          <ac:graphicFrameMkLst>
            <pc:docMk/>
            <pc:sldMk cId="3476746182" sldId="366"/>
            <ac:graphicFrameMk id="2" creationId="{AC9FF512-6700-44D5-B259-1A9A41F1CFEE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6T23:35:06.581" v="3343" actId="478"/>
          <ac:graphicFrameMkLst>
            <pc:docMk/>
            <pc:sldMk cId="3476746182" sldId="366"/>
            <ac:graphicFrameMk id="4" creationId="{8BDA454B-83B8-44F2-9CD5-4B6DA3FFAFBC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7T00:12:51.662" v="3854" actId="14734"/>
        <pc:sldMkLst>
          <pc:docMk/>
          <pc:sldMk cId="22523074" sldId="367"/>
        </pc:sldMkLst>
        <pc:spChg chg="mod">
          <ac:chgData name="Luz Maria Caicedo Eraso" userId="e6631125-1794-4d87-ad99-36406e07632d" providerId="ADAL" clId="{A4664446-4532-4490-918B-68A811BD6C09}" dt="2023-06-06T23:35:21.277" v="3358" actId="20577"/>
          <ac:spMkLst>
            <pc:docMk/>
            <pc:sldMk cId="22523074" sldId="367"/>
            <ac:spMk id="8" creationId="{C273364D-1EE0-4D97-A728-20ACC00DCD7E}"/>
          </ac:spMkLst>
        </pc:spChg>
        <pc:spChg chg="mod">
          <ac:chgData name="Luz Maria Caicedo Eraso" userId="e6631125-1794-4d87-ad99-36406e07632d" providerId="ADAL" clId="{A4664446-4532-4490-918B-68A811BD6C09}" dt="2023-06-07T00:10:40.984" v="3841" actId="1036"/>
          <ac:spMkLst>
            <pc:docMk/>
            <pc:sldMk cId="22523074" sldId="367"/>
            <ac:spMk id="9" creationId="{E4D8DDAE-5194-474D-8E85-04F9C3EAA45A}"/>
          </ac:spMkLst>
        </pc:spChg>
        <pc:graphicFrameChg chg="add mod modGraphic">
          <ac:chgData name="Luz Maria Caicedo Eraso" userId="e6631125-1794-4d87-ad99-36406e07632d" providerId="ADAL" clId="{A4664446-4532-4490-918B-68A811BD6C09}" dt="2023-06-07T00:10:34.763" v="3833" actId="14100"/>
          <ac:graphicFrameMkLst>
            <pc:docMk/>
            <pc:sldMk cId="22523074" sldId="367"/>
            <ac:graphicFrameMk id="2" creationId="{4C2BA2C7-0CAD-46CD-93E9-0DEAB1983104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6T23:35:16.764" v="3351" actId="478"/>
          <ac:graphicFrameMkLst>
            <pc:docMk/>
            <pc:sldMk cId="22523074" sldId="367"/>
            <ac:graphicFrameMk id="4" creationId="{5CA578B8-644E-4AC8-8EA1-9206CC68BE21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7T00:12:51.662" v="3854" actId="14734"/>
          <ac:graphicFrameMkLst>
            <pc:docMk/>
            <pc:sldMk cId="22523074" sldId="367"/>
            <ac:graphicFrameMk id="5" creationId="{EE4F0905-7C1C-4C52-8327-58FAD5D0B28C}"/>
          </ac:graphicFrameMkLst>
        </pc:graphicFrameChg>
      </pc:sldChg>
      <pc:sldChg chg="addSp modSp add mod">
        <pc:chgData name="Luz Maria Caicedo Eraso" userId="e6631125-1794-4d87-ad99-36406e07632d" providerId="ADAL" clId="{A4664446-4532-4490-918B-68A811BD6C09}" dt="2023-06-06T23:55:22.032" v="3667" actId="1035"/>
        <pc:sldMkLst>
          <pc:docMk/>
          <pc:sldMk cId="4250096003" sldId="368"/>
        </pc:sldMkLst>
        <pc:spChg chg="mod">
          <ac:chgData name="Luz Maria Caicedo Eraso" userId="e6631125-1794-4d87-ad99-36406e07632d" providerId="ADAL" clId="{A4664446-4532-4490-918B-68A811BD6C09}" dt="2023-06-06T23:53:32.662" v="3615" actId="20577"/>
          <ac:spMkLst>
            <pc:docMk/>
            <pc:sldMk cId="4250096003" sldId="368"/>
            <ac:spMk id="8" creationId="{C273364D-1EE0-4D97-A728-20ACC00DCD7E}"/>
          </ac:spMkLst>
        </pc:spChg>
        <pc:graphicFrameChg chg="add mod modGraphic">
          <ac:chgData name="Luz Maria Caicedo Eraso" userId="e6631125-1794-4d87-ad99-36406e07632d" providerId="ADAL" clId="{A4664446-4532-4490-918B-68A811BD6C09}" dt="2023-06-06T23:55:17.553" v="3657" actId="1036"/>
          <ac:graphicFrameMkLst>
            <pc:docMk/>
            <pc:sldMk cId="4250096003" sldId="368"/>
            <ac:graphicFrameMk id="2" creationId="{C7916C57-9B9C-4883-95A3-FAFB978D35D0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6T23:55:22.032" v="3667" actId="1035"/>
          <ac:graphicFrameMkLst>
            <pc:docMk/>
            <pc:sldMk cId="4250096003" sldId="368"/>
            <ac:graphicFrameMk id="4" creationId="{E7129243-52AD-4129-AF12-0CFD736775A5}"/>
          </ac:graphicFrameMkLst>
        </pc:graphicFrameChg>
      </pc:sldChg>
      <pc:sldChg chg="addSp modSp add mod">
        <pc:chgData name="Luz Maria Caicedo Eraso" userId="e6631125-1794-4d87-ad99-36406e07632d" providerId="ADAL" clId="{A4664446-4532-4490-918B-68A811BD6C09}" dt="2023-06-06T23:58:08.447" v="3701" actId="14100"/>
        <pc:sldMkLst>
          <pc:docMk/>
          <pc:sldMk cId="17266256" sldId="369"/>
        </pc:sldMkLst>
        <pc:spChg chg="mod">
          <ac:chgData name="Luz Maria Caicedo Eraso" userId="e6631125-1794-4d87-ad99-36406e07632d" providerId="ADAL" clId="{A4664446-4532-4490-918B-68A811BD6C09}" dt="2023-06-06T23:58:04.545" v="3700" actId="1036"/>
          <ac:spMkLst>
            <pc:docMk/>
            <pc:sldMk cId="17266256" sldId="369"/>
            <ac:spMk id="9" creationId="{E4D8DDAE-5194-474D-8E85-04F9C3EAA45A}"/>
          </ac:spMkLst>
        </pc:spChg>
        <pc:graphicFrameChg chg="add mod modGraphic">
          <ac:chgData name="Luz Maria Caicedo Eraso" userId="e6631125-1794-4d87-ad99-36406e07632d" providerId="ADAL" clId="{A4664446-4532-4490-918B-68A811BD6C09}" dt="2023-06-06T23:58:08.447" v="3701" actId="14100"/>
          <ac:graphicFrameMkLst>
            <pc:docMk/>
            <pc:sldMk cId="17266256" sldId="369"/>
            <ac:graphicFrameMk id="2" creationId="{F42EE5E7-D7B1-4E94-B9B0-214946C8F53A}"/>
          </ac:graphicFrameMkLst>
        </pc:graphicFrameChg>
      </pc:sldChg>
      <pc:sldChg chg="addSp delSp modSp add mod">
        <pc:chgData name="Luz Maria Caicedo Eraso" userId="e6631125-1794-4d87-ad99-36406e07632d" providerId="ADAL" clId="{A4664446-4532-4490-918B-68A811BD6C09}" dt="2023-06-07T00:03:52.994" v="3746" actId="14734"/>
        <pc:sldMkLst>
          <pc:docMk/>
          <pc:sldMk cId="3125232122" sldId="370"/>
        </pc:sldMkLst>
        <pc:graphicFrameChg chg="add mod modGraphic">
          <ac:chgData name="Luz Maria Caicedo Eraso" userId="e6631125-1794-4d87-ad99-36406e07632d" providerId="ADAL" clId="{A4664446-4532-4490-918B-68A811BD6C09}" dt="2023-06-07T00:03:52.994" v="3746" actId="14734"/>
          <ac:graphicFrameMkLst>
            <pc:docMk/>
            <pc:sldMk cId="3125232122" sldId="370"/>
            <ac:graphicFrameMk id="2" creationId="{CA477960-99E7-4591-A65B-07928809A265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7T00:03:14.822" v="3737" actId="478"/>
          <ac:graphicFrameMkLst>
            <pc:docMk/>
            <pc:sldMk cId="3125232122" sldId="370"/>
            <ac:graphicFrameMk id="5" creationId="{6F4FD43A-FFAD-42B6-B170-885F5FCBDAE4}"/>
          </ac:graphicFrameMkLst>
        </pc:graphicFrameChg>
      </pc:sldChg>
      <pc:sldChg chg="modSp mod">
        <pc:chgData name="Luz Maria Caicedo Eraso" userId="e6631125-1794-4d87-ad99-36406e07632d" providerId="ADAL" clId="{A4664446-4532-4490-918B-68A811BD6C09}" dt="2023-06-07T15:11:03.117" v="3886" actId="20577"/>
        <pc:sldMkLst>
          <pc:docMk/>
          <pc:sldMk cId="2886758029" sldId="371"/>
        </pc:sldMkLst>
        <pc:spChg chg="mod">
          <ac:chgData name="Luz Maria Caicedo Eraso" userId="e6631125-1794-4d87-ad99-36406e07632d" providerId="ADAL" clId="{A4664446-4532-4490-918B-68A811BD6C09}" dt="2023-06-07T15:11:03.117" v="3886" actId="20577"/>
          <ac:spMkLst>
            <pc:docMk/>
            <pc:sldMk cId="2886758029" sldId="371"/>
            <ac:spMk id="5" creationId="{4471BD77-7BA7-4879-9877-9E36DD77CB5A}"/>
          </ac:spMkLst>
        </pc:spChg>
      </pc:sldChg>
      <pc:sldChg chg="addSp delSp modSp mod">
        <pc:chgData name="Luz Maria Caicedo Eraso" userId="e6631125-1794-4d87-ad99-36406e07632d" providerId="ADAL" clId="{A4664446-4532-4490-918B-68A811BD6C09}" dt="2023-06-07T15:15:19.878" v="4145" actId="1035"/>
        <pc:sldMkLst>
          <pc:docMk/>
          <pc:sldMk cId="1123932411" sldId="372"/>
        </pc:sldMkLst>
        <pc:spChg chg="mod">
          <ac:chgData name="Luz Maria Caicedo Eraso" userId="e6631125-1794-4d87-ad99-36406e07632d" providerId="ADAL" clId="{A4664446-4532-4490-918B-68A811BD6C09}" dt="2023-06-07T15:11:13.406" v="3903" actId="20577"/>
          <ac:spMkLst>
            <pc:docMk/>
            <pc:sldMk cId="1123932411" sldId="372"/>
            <ac:spMk id="6" creationId="{69F9491A-B874-4D95-91CF-55DA8AA49BD0}"/>
          </ac:spMkLst>
        </pc:spChg>
        <pc:graphicFrameChg chg="del">
          <ac:chgData name="Luz Maria Caicedo Eraso" userId="e6631125-1794-4d87-ad99-36406e07632d" providerId="ADAL" clId="{A4664446-4532-4490-918B-68A811BD6C09}" dt="2023-06-07T15:11:07.564" v="3887" actId="478"/>
          <ac:graphicFrameMkLst>
            <pc:docMk/>
            <pc:sldMk cId="1123932411" sldId="372"/>
            <ac:graphicFrameMk id="2" creationId="{7771A326-CEDC-47D8-81A6-D15043C1AC8E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7T15:15:19.878" v="4145" actId="1035"/>
          <ac:graphicFrameMkLst>
            <pc:docMk/>
            <pc:sldMk cId="1123932411" sldId="372"/>
            <ac:graphicFrameMk id="4" creationId="{54E281FA-ECEE-41ED-A56D-43AB2C5D363D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7T15:18:03.472" v="4228" actId="1035"/>
        <pc:sldMkLst>
          <pc:docMk/>
          <pc:sldMk cId="4287442412" sldId="373"/>
        </pc:sldMkLst>
        <pc:spChg chg="mod">
          <ac:chgData name="Luz Maria Caicedo Eraso" userId="e6631125-1794-4d87-ad99-36406e07632d" providerId="ADAL" clId="{A4664446-4532-4490-918B-68A811BD6C09}" dt="2023-06-07T15:11:23.111" v="3919" actId="20577"/>
          <ac:spMkLst>
            <pc:docMk/>
            <pc:sldMk cId="4287442412" sldId="373"/>
            <ac:spMk id="8" creationId="{9CAB0E59-E416-4730-A8FB-12366E1B0EC5}"/>
          </ac:spMkLst>
        </pc:spChg>
        <pc:graphicFrameChg chg="del">
          <ac:chgData name="Luz Maria Caicedo Eraso" userId="e6631125-1794-4d87-ad99-36406e07632d" providerId="ADAL" clId="{A4664446-4532-4490-918B-68A811BD6C09}" dt="2023-06-07T15:11:25.584" v="3920" actId="478"/>
          <ac:graphicFrameMkLst>
            <pc:docMk/>
            <pc:sldMk cId="4287442412" sldId="373"/>
            <ac:graphicFrameMk id="2" creationId="{76FB5E51-4AE4-420B-8977-1021FB16E425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7T15:15:59.996" v="4155" actId="14734"/>
          <ac:graphicFrameMkLst>
            <pc:docMk/>
            <pc:sldMk cId="4287442412" sldId="373"/>
            <ac:graphicFrameMk id="4" creationId="{69D9384C-B912-45B3-84AC-8974690F5E1C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7T15:18:03.472" v="4228" actId="1035"/>
          <ac:graphicFrameMkLst>
            <pc:docMk/>
            <pc:sldMk cId="4287442412" sldId="373"/>
            <ac:graphicFrameMk id="5" creationId="{2C098DC8-709F-4F63-B5CB-F3C7D43EB2EE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7T15:17:50.477" v="4201" actId="1036"/>
          <ac:graphicFrameMkLst>
            <pc:docMk/>
            <pc:sldMk cId="4287442412" sldId="373"/>
            <ac:graphicFrameMk id="6" creationId="{8C6CE687-442C-4A7D-B19E-689E51E895AE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7T15:11:27.288" v="3921" actId="478"/>
          <ac:graphicFrameMkLst>
            <pc:docMk/>
            <pc:sldMk cId="4287442412" sldId="373"/>
            <ac:graphicFrameMk id="7" creationId="{B7D04F45-F023-428F-AA28-9C97F76DF290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7T15:20:24.608" v="4284" actId="1036"/>
        <pc:sldMkLst>
          <pc:docMk/>
          <pc:sldMk cId="3784575999" sldId="374"/>
        </pc:sldMkLst>
        <pc:spChg chg="mod">
          <ac:chgData name="Luz Maria Caicedo Eraso" userId="e6631125-1794-4d87-ad99-36406e07632d" providerId="ADAL" clId="{A4664446-4532-4490-918B-68A811BD6C09}" dt="2023-06-07T15:11:41.025" v="3939" actId="20577"/>
          <ac:spMkLst>
            <pc:docMk/>
            <pc:sldMk cId="3784575999" sldId="374"/>
            <ac:spMk id="10" creationId="{6B797006-E853-401A-A856-45BEA17C1BAE}"/>
          </ac:spMkLst>
        </pc:spChg>
        <pc:graphicFrameChg chg="add mod modGraphic">
          <ac:chgData name="Luz Maria Caicedo Eraso" userId="e6631125-1794-4d87-ad99-36406e07632d" providerId="ADAL" clId="{A4664446-4532-4490-918B-68A811BD6C09}" dt="2023-06-07T15:18:46.920" v="4237" actId="3064"/>
          <ac:graphicFrameMkLst>
            <pc:docMk/>
            <pc:sldMk cId="3784575999" sldId="374"/>
            <ac:graphicFrameMk id="2" creationId="{15F8C4CA-DCC4-4AA3-B6B9-078940FC8554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7T15:11:32.334" v="3922" actId="478"/>
          <ac:graphicFrameMkLst>
            <pc:docMk/>
            <pc:sldMk cId="3784575999" sldId="374"/>
            <ac:graphicFrameMk id="4" creationId="{1693D731-D77A-47BB-A5DB-46789A2EEE09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7T15:20:24.608" v="4284" actId="1036"/>
          <ac:graphicFrameMkLst>
            <pc:docMk/>
            <pc:sldMk cId="3784575999" sldId="374"/>
            <ac:graphicFrameMk id="5" creationId="{6EAE7595-376D-4F16-8742-2DC6590AFE62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7T15:11:35.158" v="3923" actId="478"/>
          <ac:graphicFrameMkLst>
            <pc:docMk/>
            <pc:sldMk cId="3784575999" sldId="374"/>
            <ac:graphicFrameMk id="6" creationId="{2B3D427C-7B71-4E93-8519-FB1CE9227AD2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7T15:20:19.142" v="4273" actId="1036"/>
          <ac:graphicFrameMkLst>
            <pc:docMk/>
            <pc:sldMk cId="3784575999" sldId="374"/>
            <ac:graphicFrameMk id="7" creationId="{6AB4EC46-5A11-4280-BECD-7611C0AE58E6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7T15:22:17.265" v="4334" actId="3064"/>
        <pc:sldMkLst>
          <pc:docMk/>
          <pc:sldMk cId="985292733" sldId="375"/>
        </pc:sldMkLst>
        <pc:spChg chg="mod">
          <ac:chgData name="Luz Maria Caicedo Eraso" userId="e6631125-1794-4d87-ad99-36406e07632d" providerId="ADAL" clId="{A4664446-4532-4490-918B-68A811BD6C09}" dt="2023-06-07T15:11:54.844" v="3959" actId="20577"/>
          <ac:spMkLst>
            <pc:docMk/>
            <pc:sldMk cId="985292733" sldId="375"/>
            <ac:spMk id="10" creationId="{284692A1-C39B-4BD0-A268-5E0337954178}"/>
          </ac:spMkLst>
        </pc:spChg>
        <pc:graphicFrameChg chg="del">
          <ac:chgData name="Luz Maria Caicedo Eraso" userId="e6631125-1794-4d87-ad99-36406e07632d" providerId="ADAL" clId="{A4664446-4532-4490-918B-68A811BD6C09}" dt="2023-06-07T15:11:45.698" v="3940" actId="478"/>
          <ac:graphicFrameMkLst>
            <pc:docMk/>
            <pc:sldMk cId="985292733" sldId="375"/>
            <ac:graphicFrameMk id="2" creationId="{75A5D320-4356-435A-B513-B6C902716909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7T15:22:08.882" v="4329" actId="1036"/>
          <ac:graphicFrameMkLst>
            <pc:docMk/>
            <pc:sldMk cId="985292733" sldId="375"/>
            <ac:graphicFrameMk id="4" creationId="{4AB03766-97BF-4FE7-9E28-D244133D3567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7T15:11:47.622" v="3941" actId="478"/>
          <ac:graphicFrameMkLst>
            <pc:docMk/>
            <pc:sldMk cId="985292733" sldId="375"/>
            <ac:graphicFrameMk id="5" creationId="{94D1007A-8536-49D9-B61B-D8E20BE80A62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7T15:22:17.265" v="4334" actId="3064"/>
          <ac:graphicFrameMkLst>
            <pc:docMk/>
            <pc:sldMk cId="985292733" sldId="375"/>
            <ac:graphicFrameMk id="6" creationId="{B5036329-CADC-4E05-8779-AD75586D729D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7T15:26:47.540" v="4404" actId="1035"/>
        <pc:sldMkLst>
          <pc:docMk/>
          <pc:sldMk cId="516511265" sldId="376"/>
        </pc:sldMkLst>
        <pc:spChg chg="mod">
          <ac:chgData name="Luz Maria Caicedo Eraso" userId="e6631125-1794-4d87-ad99-36406e07632d" providerId="ADAL" clId="{A4664446-4532-4490-918B-68A811BD6C09}" dt="2023-06-07T15:12:05.254" v="3977" actId="20577"/>
          <ac:spMkLst>
            <pc:docMk/>
            <pc:sldMk cId="516511265" sldId="376"/>
            <ac:spMk id="10" creationId="{7A43A8B2-6BDF-4392-A0E1-0C729C527464}"/>
          </ac:spMkLst>
        </pc:spChg>
        <pc:graphicFrameChg chg="add mod modGraphic">
          <ac:chgData name="Luz Maria Caicedo Eraso" userId="e6631125-1794-4d87-ad99-36406e07632d" providerId="ADAL" clId="{A4664446-4532-4490-918B-68A811BD6C09}" dt="2023-06-07T15:26:29.505" v="4374" actId="1035"/>
          <ac:graphicFrameMkLst>
            <pc:docMk/>
            <pc:sldMk cId="516511265" sldId="376"/>
            <ac:graphicFrameMk id="2" creationId="{E73EA8EA-8FC1-4BF7-B2BC-D065CF95B921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7T15:11:58.874" v="3960" actId="478"/>
          <ac:graphicFrameMkLst>
            <pc:docMk/>
            <pc:sldMk cId="516511265" sldId="376"/>
            <ac:graphicFrameMk id="4" creationId="{D4C7A933-350F-49EA-ACCF-BE3B5D099AD7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7T15:12:00.621" v="3961" actId="478"/>
          <ac:graphicFrameMkLst>
            <pc:docMk/>
            <pc:sldMk cId="516511265" sldId="376"/>
            <ac:graphicFrameMk id="5" creationId="{3300DB20-F6AF-4FC2-9A0C-8D14A41EDF45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7T15:26:34.630" v="4391" actId="1036"/>
          <ac:graphicFrameMkLst>
            <pc:docMk/>
            <pc:sldMk cId="516511265" sldId="376"/>
            <ac:graphicFrameMk id="6" creationId="{209EB0CF-80B5-4266-8F06-0F4D8E3CC3D5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7T15:26:47.540" v="4404" actId="1035"/>
          <ac:graphicFrameMkLst>
            <pc:docMk/>
            <pc:sldMk cId="516511265" sldId="376"/>
            <ac:graphicFrameMk id="7" creationId="{9F6528FD-27DD-4D0A-9379-ED2622004BD8}"/>
          </ac:graphicFrameMkLst>
        </pc:graphicFrameChg>
      </pc:sldChg>
      <pc:sldChg chg="delSp modSp del mod">
        <pc:chgData name="Luz Maria Caicedo Eraso" userId="e6631125-1794-4d87-ad99-36406e07632d" providerId="ADAL" clId="{A4664446-4532-4490-918B-68A811BD6C09}" dt="2023-06-07T15:27:05.176" v="4405" actId="47"/>
        <pc:sldMkLst>
          <pc:docMk/>
          <pc:sldMk cId="167676776" sldId="377"/>
        </pc:sldMkLst>
        <pc:spChg chg="mod">
          <ac:chgData name="Luz Maria Caicedo Eraso" userId="e6631125-1794-4d87-ad99-36406e07632d" providerId="ADAL" clId="{A4664446-4532-4490-918B-68A811BD6C09}" dt="2023-06-07T15:12:16.279" v="3995" actId="20577"/>
          <ac:spMkLst>
            <pc:docMk/>
            <pc:sldMk cId="167676776" sldId="377"/>
            <ac:spMk id="8" creationId="{C273364D-1EE0-4D97-A728-20ACC00DCD7E}"/>
          </ac:spMkLst>
        </pc:spChg>
        <pc:graphicFrameChg chg="del">
          <ac:chgData name="Luz Maria Caicedo Eraso" userId="e6631125-1794-4d87-ad99-36406e07632d" providerId="ADAL" clId="{A4664446-4532-4490-918B-68A811BD6C09}" dt="2023-06-07T15:12:09.126" v="3978" actId="478"/>
          <ac:graphicFrameMkLst>
            <pc:docMk/>
            <pc:sldMk cId="167676776" sldId="377"/>
            <ac:graphicFrameMk id="2" creationId="{C5931689-0A29-4999-B062-BA999064308E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7T15:12:11.096" v="3979" actId="478"/>
          <ac:graphicFrameMkLst>
            <pc:docMk/>
            <pc:sldMk cId="167676776" sldId="377"/>
            <ac:graphicFrameMk id="4" creationId="{F3781BA5-C9EB-4C8B-BC26-FFFA1B53D0B2}"/>
          </ac:graphicFrameMkLst>
        </pc:graphicFrameChg>
      </pc:sldChg>
      <pc:sldChg chg="delSp modSp del mod">
        <pc:chgData name="Luz Maria Caicedo Eraso" userId="e6631125-1794-4d87-ad99-36406e07632d" providerId="ADAL" clId="{A4664446-4532-4490-918B-68A811BD6C09}" dt="2023-06-07T15:27:06.541" v="4406" actId="47"/>
        <pc:sldMkLst>
          <pc:docMk/>
          <pc:sldMk cId="3248857537" sldId="378"/>
        </pc:sldMkLst>
        <pc:spChg chg="mod">
          <ac:chgData name="Luz Maria Caicedo Eraso" userId="e6631125-1794-4d87-ad99-36406e07632d" providerId="ADAL" clId="{A4664446-4532-4490-918B-68A811BD6C09}" dt="2023-06-07T15:12:28.302" v="4013" actId="20577"/>
          <ac:spMkLst>
            <pc:docMk/>
            <pc:sldMk cId="3248857537" sldId="378"/>
            <ac:spMk id="8" creationId="{C273364D-1EE0-4D97-A728-20ACC00DCD7E}"/>
          </ac:spMkLst>
        </pc:spChg>
        <pc:graphicFrameChg chg="del">
          <ac:chgData name="Luz Maria Caicedo Eraso" userId="e6631125-1794-4d87-ad99-36406e07632d" providerId="ADAL" clId="{A4664446-4532-4490-918B-68A811BD6C09}" dt="2023-06-07T15:12:22.842" v="3997" actId="478"/>
          <ac:graphicFrameMkLst>
            <pc:docMk/>
            <pc:sldMk cId="3248857537" sldId="378"/>
            <ac:graphicFrameMk id="2" creationId="{C7916C57-9B9C-4883-95A3-FAFB978D35D0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7T15:12:20.764" v="3996" actId="478"/>
          <ac:graphicFrameMkLst>
            <pc:docMk/>
            <pc:sldMk cId="3248857537" sldId="378"/>
            <ac:graphicFrameMk id="4" creationId="{E7129243-52AD-4129-AF12-0CFD736775A5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7T15:31:48.465" v="4417" actId="1036"/>
        <pc:sldMkLst>
          <pc:docMk/>
          <pc:sldMk cId="2628548103" sldId="379"/>
        </pc:sldMkLst>
        <pc:spChg chg="mod">
          <ac:chgData name="Luz Maria Caicedo Eraso" userId="e6631125-1794-4d87-ad99-36406e07632d" providerId="ADAL" clId="{A4664446-4532-4490-918B-68A811BD6C09}" dt="2023-06-07T15:12:39.269" v="4030" actId="20577"/>
          <ac:spMkLst>
            <pc:docMk/>
            <pc:sldMk cId="2628548103" sldId="379"/>
            <ac:spMk id="8" creationId="{C273364D-1EE0-4D97-A728-20ACC00DCD7E}"/>
          </ac:spMkLst>
        </pc:spChg>
        <pc:graphicFrameChg chg="del">
          <ac:chgData name="Luz Maria Caicedo Eraso" userId="e6631125-1794-4d87-ad99-36406e07632d" providerId="ADAL" clId="{A4664446-4532-4490-918B-68A811BD6C09}" dt="2023-06-07T15:12:32.623" v="4014" actId="478"/>
          <ac:graphicFrameMkLst>
            <pc:docMk/>
            <pc:sldMk cId="2628548103" sldId="379"/>
            <ac:graphicFrameMk id="2" creationId="{F42EE5E7-D7B1-4E94-B9B0-214946C8F53A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7T15:31:48.465" v="4417" actId="1036"/>
          <ac:graphicFrameMkLst>
            <pc:docMk/>
            <pc:sldMk cId="2628548103" sldId="379"/>
            <ac:graphicFrameMk id="4" creationId="{2CDA652D-0E95-4FB4-BDC6-58213DE69424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7T15:35:25.638" v="4457" actId="1036"/>
        <pc:sldMkLst>
          <pc:docMk/>
          <pc:sldMk cId="1135445725" sldId="380"/>
        </pc:sldMkLst>
        <pc:spChg chg="mod">
          <ac:chgData name="Luz Maria Caicedo Eraso" userId="e6631125-1794-4d87-ad99-36406e07632d" providerId="ADAL" clId="{A4664446-4532-4490-918B-68A811BD6C09}" dt="2023-06-07T15:12:49.715" v="4047" actId="20577"/>
          <ac:spMkLst>
            <pc:docMk/>
            <pc:sldMk cId="1135445725" sldId="380"/>
            <ac:spMk id="8" creationId="{C273364D-1EE0-4D97-A728-20ACC00DCD7E}"/>
          </ac:spMkLst>
        </pc:spChg>
        <pc:spChg chg="mod">
          <ac:chgData name="Luz Maria Caicedo Eraso" userId="e6631125-1794-4d87-ad99-36406e07632d" providerId="ADAL" clId="{A4664446-4532-4490-918B-68A811BD6C09}" dt="2023-06-07T15:35:25.638" v="4457" actId="1036"/>
          <ac:spMkLst>
            <pc:docMk/>
            <pc:sldMk cId="1135445725" sldId="380"/>
            <ac:spMk id="9" creationId="{E4D8DDAE-5194-474D-8E85-04F9C3EAA45A}"/>
          </ac:spMkLst>
        </pc:spChg>
        <pc:graphicFrameChg chg="add del mod modGraphic">
          <ac:chgData name="Luz Maria Caicedo Eraso" userId="e6631125-1794-4d87-ad99-36406e07632d" providerId="ADAL" clId="{A4664446-4532-4490-918B-68A811BD6C09}" dt="2023-06-07T15:34:27.242" v="4423" actId="478"/>
          <ac:graphicFrameMkLst>
            <pc:docMk/>
            <pc:sldMk cId="1135445725" sldId="380"/>
            <ac:graphicFrameMk id="2" creationId="{EA4257E9-C077-425F-BAB1-2C9388F47066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7T15:35:19.725" v="4447" actId="1036"/>
          <ac:graphicFrameMkLst>
            <pc:docMk/>
            <pc:sldMk cId="1135445725" sldId="380"/>
            <ac:graphicFrameMk id="4" creationId="{67157872-D6D3-45B3-A64A-0A65D53371F6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7T15:12:43.427" v="4031" actId="478"/>
          <ac:graphicFrameMkLst>
            <pc:docMk/>
            <pc:sldMk cId="1135445725" sldId="380"/>
            <ac:graphicFrameMk id="5" creationId="{6F4FD43A-FFAD-42B6-B170-885F5FCBDAE4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7T15:36:22.771" v="4478" actId="1035"/>
        <pc:sldMkLst>
          <pc:docMk/>
          <pc:sldMk cId="3796621170" sldId="381"/>
        </pc:sldMkLst>
        <pc:spChg chg="mod">
          <ac:chgData name="Luz Maria Caicedo Eraso" userId="e6631125-1794-4d87-ad99-36406e07632d" providerId="ADAL" clId="{A4664446-4532-4490-918B-68A811BD6C09}" dt="2023-06-07T15:36:22.771" v="4478" actId="1035"/>
          <ac:spMkLst>
            <pc:docMk/>
            <pc:sldMk cId="3796621170" sldId="381"/>
            <ac:spMk id="9" creationId="{E4D8DDAE-5194-474D-8E85-04F9C3EAA45A}"/>
          </ac:spMkLst>
        </pc:spChg>
        <pc:graphicFrameChg chg="del">
          <ac:chgData name="Luz Maria Caicedo Eraso" userId="e6631125-1794-4d87-ad99-36406e07632d" providerId="ADAL" clId="{A4664446-4532-4490-918B-68A811BD6C09}" dt="2023-06-07T15:12:54.876" v="4048" actId="478"/>
          <ac:graphicFrameMkLst>
            <pc:docMk/>
            <pc:sldMk cId="3796621170" sldId="381"/>
            <ac:graphicFrameMk id="2" creationId="{CA477960-99E7-4591-A65B-07928809A265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7T15:36:16.025" v="4466" actId="14734"/>
          <ac:graphicFrameMkLst>
            <pc:docMk/>
            <pc:sldMk cId="3796621170" sldId="381"/>
            <ac:graphicFrameMk id="4" creationId="{1E923A46-DD56-4F55-98D9-0BF06C4D8ACB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7T15:55:44.889" v="4493" actId="1076"/>
        <pc:sldMkLst>
          <pc:docMk/>
          <pc:sldMk cId="3671052896" sldId="382"/>
        </pc:sldMkLst>
        <pc:spChg chg="mod">
          <ac:chgData name="Luz Maria Caicedo Eraso" userId="e6631125-1794-4d87-ad99-36406e07632d" providerId="ADAL" clId="{A4664446-4532-4490-918B-68A811BD6C09}" dt="2023-06-07T15:13:40.354" v="4065" actId="20577"/>
          <ac:spMkLst>
            <pc:docMk/>
            <pc:sldMk cId="3671052896" sldId="382"/>
            <ac:spMk id="8" creationId="{C273364D-1EE0-4D97-A728-20ACC00DCD7E}"/>
          </ac:spMkLst>
        </pc:spChg>
        <pc:spChg chg="mod">
          <ac:chgData name="Luz Maria Caicedo Eraso" userId="e6631125-1794-4d87-ad99-36406e07632d" providerId="ADAL" clId="{A4664446-4532-4490-918B-68A811BD6C09}" dt="2023-06-07T15:55:38.111" v="4491" actId="1035"/>
          <ac:spMkLst>
            <pc:docMk/>
            <pc:sldMk cId="3671052896" sldId="382"/>
            <ac:spMk id="9" creationId="{E4D8DDAE-5194-474D-8E85-04F9C3EAA45A}"/>
          </ac:spMkLst>
        </pc:spChg>
        <pc:graphicFrameChg chg="add mod modGraphic">
          <ac:chgData name="Luz Maria Caicedo Eraso" userId="e6631125-1794-4d87-ad99-36406e07632d" providerId="ADAL" clId="{A4664446-4532-4490-918B-68A811BD6C09}" dt="2023-06-07T15:55:44.889" v="4493" actId="1076"/>
          <ac:graphicFrameMkLst>
            <pc:docMk/>
            <pc:sldMk cId="3671052896" sldId="382"/>
            <ac:graphicFrameMk id="2" creationId="{247CFAF6-AE65-419A-9D7F-89B2D16DFD0C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7T15:13:33.585" v="4049" actId="478"/>
          <ac:graphicFrameMkLst>
            <pc:docMk/>
            <pc:sldMk cId="3671052896" sldId="382"/>
            <ac:graphicFrameMk id="4" creationId="{69E5945F-FB31-43DD-B2B9-1D654211FC17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7T15:58:10.912" v="4505" actId="1076"/>
        <pc:sldMkLst>
          <pc:docMk/>
          <pc:sldMk cId="3680469460" sldId="383"/>
        </pc:sldMkLst>
        <pc:spChg chg="mod">
          <ac:chgData name="Luz Maria Caicedo Eraso" userId="e6631125-1794-4d87-ad99-36406e07632d" providerId="ADAL" clId="{A4664446-4532-4490-918B-68A811BD6C09}" dt="2023-06-07T15:13:50.279" v="4082" actId="20577"/>
          <ac:spMkLst>
            <pc:docMk/>
            <pc:sldMk cId="3680469460" sldId="383"/>
            <ac:spMk id="8" creationId="{C273364D-1EE0-4D97-A728-20ACC00DCD7E}"/>
          </ac:spMkLst>
        </pc:spChg>
        <pc:spChg chg="mod">
          <ac:chgData name="Luz Maria Caicedo Eraso" userId="e6631125-1794-4d87-ad99-36406e07632d" providerId="ADAL" clId="{A4664446-4532-4490-918B-68A811BD6C09}" dt="2023-06-07T15:58:10.912" v="4505" actId="1076"/>
          <ac:spMkLst>
            <pc:docMk/>
            <pc:sldMk cId="3680469460" sldId="383"/>
            <ac:spMk id="9" creationId="{E4D8DDAE-5194-474D-8E85-04F9C3EAA45A}"/>
          </ac:spMkLst>
        </pc:spChg>
        <pc:graphicFrameChg chg="del">
          <ac:chgData name="Luz Maria Caicedo Eraso" userId="e6631125-1794-4d87-ad99-36406e07632d" providerId="ADAL" clId="{A4664446-4532-4490-918B-68A811BD6C09}" dt="2023-06-07T15:13:44.968" v="4066" actId="478"/>
          <ac:graphicFrameMkLst>
            <pc:docMk/>
            <pc:sldMk cId="3680469460" sldId="383"/>
            <ac:graphicFrameMk id="2" creationId="{AC9FF512-6700-44D5-B259-1A9A41F1CFEE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7T15:58:06.938" v="4504" actId="1076"/>
          <ac:graphicFrameMkLst>
            <pc:docMk/>
            <pc:sldMk cId="3680469460" sldId="383"/>
            <ac:graphicFrameMk id="4" creationId="{457E1DB8-5A3F-484C-8EBF-E89B610B1BE0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7T16:21:41.572" v="4522" actId="1076"/>
        <pc:sldMkLst>
          <pc:docMk/>
          <pc:sldMk cId="674715462" sldId="384"/>
        </pc:sldMkLst>
        <pc:spChg chg="mod">
          <ac:chgData name="Luz Maria Caicedo Eraso" userId="e6631125-1794-4d87-ad99-36406e07632d" providerId="ADAL" clId="{A4664446-4532-4490-918B-68A811BD6C09}" dt="2023-06-07T15:14:05.296" v="4100" actId="20577"/>
          <ac:spMkLst>
            <pc:docMk/>
            <pc:sldMk cId="674715462" sldId="384"/>
            <ac:spMk id="8" creationId="{C273364D-1EE0-4D97-A728-20ACC00DCD7E}"/>
          </ac:spMkLst>
        </pc:spChg>
        <pc:spChg chg="mod">
          <ac:chgData name="Luz Maria Caicedo Eraso" userId="e6631125-1794-4d87-ad99-36406e07632d" providerId="ADAL" clId="{A4664446-4532-4490-918B-68A811BD6C09}" dt="2023-06-07T16:21:41.572" v="4522" actId="1076"/>
          <ac:spMkLst>
            <pc:docMk/>
            <pc:sldMk cId="674715462" sldId="384"/>
            <ac:spMk id="9" creationId="{E4D8DDAE-5194-474D-8E85-04F9C3EAA45A}"/>
          </ac:spMkLst>
        </pc:spChg>
        <pc:graphicFrameChg chg="del">
          <ac:chgData name="Luz Maria Caicedo Eraso" userId="e6631125-1794-4d87-ad99-36406e07632d" providerId="ADAL" clId="{A4664446-4532-4490-918B-68A811BD6C09}" dt="2023-06-07T15:13:55.022" v="4083" actId="478"/>
          <ac:graphicFrameMkLst>
            <pc:docMk/>
            <pc:sldMk cId="674715462" sldId="384"/>
            <ac:graphicFrameMk id="2" creationId="{4C2BA2C7-0CAD-46CD-93E9-0DEAB1983104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7T16:21:37.349" v="4521" actId="1076"/>
          <ac:graphicFrameMkLst>
            <pc:docMk/>
            <pc:sldMk cId="674715462" sldId="384"/>
            <ac:graphicFrameMk id="4" creationId="{DED4CD1E-E810-46FC-8D2E-AB10F1C1B033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7T15:13:59.622" v="4084" actId="478"/>
          <ac:graphicFrameMkLst>
            <pc:docMk/>
            <pc:sldMk cId="674715462" sldId="384"/>
            <ac:graphicFrameMk id="5" creationId="{EE4F0905-7C1C-4C52-8327-58FAD5D0B28C}"/>
          </ac:graphicFrameMkLst>
        </pc:graphicFrameChg>
      </pc:sldChg>
      <pc:sldChg chg="modSp mod">
        <pc:chgData name="Luz Maria Caicedo Eraso" userId="e6631125-1794-4d87-ad99-36406e07632d" providerId="ADAL" clId="{A4664446-4532-4490-918B-68A811BD6C09}" dt="2023-06-07T16:22:16.694" v="4530" actId="20577"/>
        <pc:sldMkLst>
          <pc:docMk/>
          <pc:sldMk cId="3941715020" sldId="385"/>
        </pc:sldMkLst>
        <pc:spChg chg="mod">
          <ac:chgData name="Luz Maria Caicedo Eraso" userId="e6631125-1794-4d87-ad99-36406e07632d" providerId="ADAL" clId="{A4664446-4532-4490-918B-68A811BD6C09}" dt="2023-06-07T16:22:16.694" v="4530" actId="20577"/>
          <ac:spMkLst>
            <pc:docMk/>
            <pc:sldMk cId="3941715020" sldId="385"/>
            <ac:spMk id="5" creationId="{4471BD77-7BA7-4879-9877-9E36DD77CB5A}"/>
          </ac:spMkLst>
        </pc:spChg>
      </pc:sldChg>
      <pc:sldChg chg="addSp delSp modSp mod">
        <pc:chgData name="Luz Maria Caicedo Eraso" userId="e6631125-1794-4d87-ad99-36406e07632d" providerId="ADAL" clId="{A4664446-4532-4490-918B-68A811BD6C09}" dt="2023-06-07T16:30:44.071" v="4666" actId="14734"/>
        <pc:sldMkLst>
          <pc:docMk/>
          <pc:sldMk cId="311067067" sldId="386"/>
        </pc:sldMkLst>
        <pc:spChg chg="mod">
          <ac:chgData name="Luz Maria Caicedo Eraso" userId="e6631125-1794-4d87-ad99-36406e07632d" providerId="ADAL" clId="{A4664446-4532-4490-918B-68A811BD6C09}" dt="2023-06-07T16:22:25.097" v="4538" actId="20577"/>
          <ac:spMkLst>
            <pc:docMk/>
            <pc:sldMk cId="311067067" sldId="386"/>
            <ac:spMk id="6" creationId="{69F9491A-B874-4D95-91CF-55DA8AA49BD0}"/>
          </ac:spMkLst>
        </pc:spChg>
        <pc:graphicFrameChg chg="add mod modGraphic">
          <ac:chgData name="Luz Maria Caicedo Eraso" userId="e6631125-1794-4d87-ad99-36406e07632d" providerId="ADAL" clId="{A4664446-4532-4490-918B-68A811BD6C09}" dt="2023-06-07T16:30:44.071" v="4666" actId="14734"/>
          <ac:graphicFrameMkLst>
            <pc:docMk/>
            <pc:sldMk cId="311067067" sldId="386"/>
            <ac:graphicFrameMk id="2" creationId="{31A24E11-2256-4697-99E6-E343260D7171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7T16:22:28.168" v="4539" actId="478"/>
          <ac:graphicFrameMkLst>
            <pc:docMk/>
            <pc:sldMk cId="311067067" sldId="386"/>
            <ac:graphicFrameMk id="4" creationId="{54E281FA-ECEE-41ED-A56D-43AB2C5D363D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7T16:49:29.422" v="4837" actId="1037"/>
        <pc:sldMkLst>
          <pc:docMk/>
          <pc:sldMk cId="890268301" sldId="387"/>
        </pc:sldMkLst>
        <pc:spChg chg="mod">
          <ac:chgData name="Luz Maria Caicedo Eraso" userId="e6631125-1794-4d87-ad99-36406e07632d" providerId="ADAL" clId="{A4664446-4532-4490-918B-68A811BD6C09}" dt="2023-06-07T16:22:41.910" v="4554" actId="20577"/>
          <ac:spMkLst>
            <pc:docMk/>
            <pc:sldMk cId="890268301" sldId="387"/>
            <ac:spMk id="8" creationId="{9CAB0E59-E416-4730-A8FB-12366E1B0EC5}"/>
          </ac:spMkLst>
        </pc:spChg>
        <pc:graphicFrameChg chg="add mod modGraphic">
          <ac:chgData name="Luz Maria Caicedo Eraso" userId="e6631125-1794-4d87-ad99-36406e07632d" providerId="ADAL" clId="{A4664446-4532-4490-918B-68A811BD6C09}" dt="2023-06-07T16:49:10.435" v="4738" actId="1035"/>
          <ac:graphicFrameMkLst>
            <pc:docMk/>
            <pc:sldMk cId="890268301" sldId="387"/>
            <ac:graphicFrameMk id="2" creationId="{C13DE588-8E3C-4E7F-9326-8C893924197D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7T16:22:32.044" v="4540" actId="478"/>
          <ac:graphicFrameMkLst>
            <pc:docMk/>
            <pc:sldMk cId="890268301" sldId="387"/>
            <ac:graphicFrameMk id="4" creationId="{69D9384C-B912-45B3-84AC-8974690F5E1C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7T16:22:33.797" v="4541" actId="478"/>
          <ac:graphicFrameMkLst>
            <pc:docMk/>
            <pc:sldMk cId="890268301" sldId="387"/>
            <ac:graphicFrameMk id="5" creationId="{2C098DC8-709F-4F63-B5CB-F3C7D43EB2EE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7T16:22:35.351" v="4542" actId="478"/>
          <ac:graphicFrameMkLst>
            <pc:docMk/>
            <pc:sldMk cId="890268301" sldId="387"/>
            <ac:graphicFrameMk id="6" creationId="{8C6CE687-442C-4A7D-B19E-689E51E895AE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7T16:49:16.447" v="4772" actId="1036"/>
          <ac:graphicFrameMkLst>
            <pc:docMk/>
            <pc:sldMk cId="890268301" sldId="387"/>
            <ac:graphicFrameMk id="7" creationId="{3EA7A136-86BC-4042-AD07-74D5473913D3}"/>
          </ac:graphicFrameMkLst>
        </pc:graphicFrameChg>
        <pc:graphicFrameChg chg="add del mod modGraphic">
          <ac:chgData name="Luz Maria Caicedo Eraso" userId="e6631125-1794-4d87-ad99-36406e07632d" providerId="ADAL" clId="{A4664446-4532-4490-918B-68A811BD6C09}" dt="2023-06-07T16:47:28.143" v="4695" actId="21"/>
          <ac:graphicFrameMkLst>
            <pc:docMk/>
            <pc:sldMk cId="890268301" sldId="387"/>
            <ac:graphicFrameMk id="10" creationId="{BD795900-6648-4630-AB0C-AEF8BD55E3E3}"/>
          </ac:graphicFrameMkLst>
        </pc:graphicFrameChg>
        <pc:graphicFrameChg chg="add mod">
          <ac:chgData name="Luz Maria Caicedo Eraso" userId="e6631125-1794-4d87-ad99-36406e07632d" providerId="ADAL" clId="{A4664446-4532-4490-918B-68A811BD6C09}" dt="2023-06-07T16:49:29.422" v="4837" actId="1037"/>
          <ac:graphicFrameMkLst>
            <pc:docMk/>
            <pc:sldMk cId="890268301" sldId="387"/>
            <ac:graphicFrameMk id="11" creationId="{CE0FF959-A387-46D8-BAE8-841C10A0FB6B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7T16:53:06.096" v="4955" actId="1036"/>
        <pc:sldMkLst>
          <pc:docMk/>
          <pc:sldMk cId="1049724741" sldId="388"/>
        </pc:sldMkLst>
        <pc:spChg chg="mod">
          <ac:chgData name="Luz Maria Caicedo Eraso" userId="e6631125-1794-4d87-ad99-36406e07632d" providerId="ADAL" clId="{A4664446-4532-4490-918B-68A811BD6C09}" dt="2023-06-07T16:22:54.582" v="4573" actId="20577"/>
          <ac:spMkLst>
            <pc:docMk/>
            <pc:sldMk cId="1049724741" sldId="388"/>
            <ac:spMk id="10" creationId="{6B797006-E853-401A-A856-45BEA17C1BAE}"/>
          </ac:spMkLst>
        </pc:spChg>
        <pc:graphicFrameChg chg="del">
          <ac:chgData name="Luz Maria Caicedo Eraso" userId="e6631125-1794-4d87-ad99-36406e07632d" providerId="ADAL" clId="{A4664446-4532-4490-918B-68A811BD6C09}" dt="2023-06-07T16:22:49.253" v="4556" actId="478"/>
          <ac:graphicFrameMkLst>
            <pc:docMk/>
            <pc:sldMk cId="1049724741" sldId="388"/>
            <ac:graphicFrameMk id="2" creationId="{15F8C4CA-DCC4-4AA3-B6B9-078940FC8554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7T16:52:07.900" v="4933" actId="14100"/>
          <ac:graphicFrameMkLst>
            <pc:docMk/>
            <pc:sldMk cId="1049724741" sldId="388"/>
            <ac:graphicFrameMk id="4" creationId="{56293F7B-8FD3-4FF1-B9C8-0FED907E99F7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7T16:22:46.841" v="4555" actId="478"/>
          <ac:graphicFrameMkLst>
            <pc:docMk/>
            <pc:sldMk cId="1049724741" sldId="388"/>
            <ac:graphicFrameMk id="5" creationId="{6EAE7595-376D-4F16-8742-2DC6590AFE62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7T16:52:12.357" v="4934" actId="14100"/>
          <ac:graphicFrameMkLst>
            <pc:docMk/>
            <pc:sldMk cId="1049724741" sldId="388"/>
            <ac:graphicFrameMk id="6" creationId="{71F1BA1F-8919-44A8-B641-E2ED7716AC0B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7T16:22:57.771" v="4574" actId="478"/>
          <ac:graphicFrameMkLst>
            <pc:docMk/>
            <pc:sldMk cId="1049724741" sldId="388"/>
            <ac:graphicFrameMk id="7" creationId="{6AB4EC46-5A11-4280-BECD-7611C0AE58E6}"/>
          </ac:graphicFrameMkLst>
        </pc:graphicFrameChg>
        <pc:graphicFrameChg chg="add del mod modGraphic">
          <ac:chgData name="Luz Maria Caicedo Eraso" userId="e6631125-1794-4d87-ad99-36406e07632d" providerId="ADAL" clId="{A4664446-4532-4490-918B-68A811BD6C09}" dt="2023-06-07T16:49:41.910" v="4838" actId="478"/>
          <ac:graphicFrameMkLst>
            <pc:docMk/>
            <pc:sldMk cId="1049724741" sldId="388"/>
            <ac:graphicFrameMk id="8" creationId="{ABB65C7E-C014-46CB-8487-DDE02A4985BB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7T16:53:06.096" v="4955" actId="1036"/>
          <ac:graphicFrameMkLst>
            <pc:docMk/>
            <pc:sldMk cId="1049724741" sldId="388"/>
            <ac:graphicFrameMk id="11" creationId="{21DE4267-8E03-4661-AF9A-624602688E2F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7T16:55:57.465" v="5003" actId="14734"/>
        <pc:sldMkLst>
          <pc:docMk/>
          <pc:sldMk cId="308280918" sldId="389"/>
        </pc:sldMkLst>
        <pc:spChg chg="mod">
          <ac:chgData name="Luz Maria Caicedo Eraso" userId="e6631125-1794-4d87-ad99-36406e07632d" providerId="ADAL" clId="{A4664446-4532-4490-918B-68A811BD6C09}" dt="2023-06-07T16:23:09.942" v="4584" actId="20577"/>
          <ac:spMkLst>
            <pc:docMk/>
            <pc:sldMk cId="308280918" sldId="389"/>
            <ac:spMk id="10" creationId="{284692A1-C39B-4BD0-A268-5E0337954178}"/>
          </ac:spMkLst>
        </pc:spChg>
        <pc:graphicFrameChg chg="add del mod modGraphic">
          <ac:chgData name="Luz Maria Caicedo Eraso" userId="e6631125-1794-4d87-ad99-36406e07632d" providerId="ADAL" clId="{A4664446-4532-4490-918B-68A811BD6C09}" dt="2023-06-07T16:54:08.493" v="4978" actId="478"/>
          <ac:graphicFrameMkLst>
            <pc:docMk/>
            <pc:sldMk cId="308280918" sldId="389"/>
            <ac:graphicFrameMk id="2" creationId="{4973ECAA-E2B5-45AF-BADC-679CEE5D0C6F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7T16:23:04.082" v="4575" actId="478"/>
          <ac:graphicFrameMkLst>
            <pc:docMk/>
            <pc:sldMk cId="308280918" sldId="389"/>
            <ac:graphicFrameMk id="4" creationId="{4AB03766-97BF-4FE7-9E28-D244133D3567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7T16:54:39.522" v="4990" actId="14734"/>
          <ac:graphicFrameMkLst>
            <pc:docMk/>
            <pc:sldMk cId="308280918" sldId="389"/>
            <ac:graphicFrameMk id="5" creationId="{BE366AE3-39AB-40F2-873B-A051FB668824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7T16:23:06.301" v="4576" actId="478"/>
          <ac:graphicFrameMkLst>
            <pc:docMk/>
            <pc:sldMk cId="308280918" sldId="389"/>
            <ac:graphicFrameMk id="6" creationId="{B5036329-CADC-4E05-8779-AD75586D729D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7T16:55:57.465" v="5003" actId="14734"/>
          <ac:graphicFrameMkLst>
            <pc:docMk/>
            <pc:sldMk cId="308280918" sldId="389"/>
            <ac:graphicFrameMk id="7" creationId="{C28F8834-2B3F-487B-BD99-4A2A51734A26}"/>
          </ac:graphicFrameMkLst>
        </pc:graphicFrameChg>
      </pc:sldChg>
      <pc:sldChg chg="delSp modSp del mod">
        <pc:chgData name="Luz Maria Caicedo Eraso" userId="e6631125-1794-4d87-ad99-36406e07632d" providerId="ADAL" clId="{A4664446-4532-4490-918B-68A811BD6C09}" dt="2023-06-07T16:56:08.508" v="5004" actId="47"/>
        <pc:sldMkLst>
          <pc:docMk/>
          <pc:sldMk cId="1999800138" sldId="390"/>
        </pc:sldMkLst>
        <pc:spChg chg="mod">
          <ac:chgData name="Luz Maria Caicedo Eraso" userId="e6631125-1794-4d87-ad99-36406e07632d" providerId="ADAL" clId="{A4664446-4532-4490-918B-68A811BD6C09}" dt="2023-06-07T16:23:24.552" v="4595" actId="20577"/>
          <ac:spMkLst>
            <pc:docMk/>
            <pc:sldMk cId="1999800138" sldId="390"/>
            <ac:spMk id="10" creationId="{7A43A8B2-6BDF-4392-A0E1-0C729C527464}"/>
          </ac:spMkLst>
        </pc:spChg>
        <pc:graphicFrameChg chg="del">
          <ac:chgData name="Luz Maria Caicedo Eraso" userId="e6631125-1794-4d87-ad99-36406e07632d" providerId="ADAL" clId="{A4664446-4532-4490-918B-68A811BD6C09}" dt="2023-06-07T16:23:17.094" v="4586" actId="478"/>
          <ac:graphicFrameMkLst>
            <pc:docMk/>
            <pc:sldMk cId="1999800138" sldId="390"/>
            <ac:graphicFrameMk id="2" creationId="{E73EA8EA-8FC1-4BF7-B2BC-D065CF95B921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7T16:23:14.794" v="4585" actId="478"/>
          <ac:graphicFrameMkLst>
            <pc:docMk/>
            <pc:sldMk cId="1999800138" sldId="390"/>
            <ac:graphicFrameMk id="6" creationId="{209EB0CF-80B5-4266-8F06-0F4D8E3CC3D5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7T16:23:20.515" v="4587" actId="478"/>
          <ac:graphicFrameMkLst>
            <pc:docMk/>
            <pc:sldMk cId="1999800138" sldId="390"/>
            <ac:graphicFrameMk id="7" creationId="{9F6528FD-27DD-4D0A-9379-ED2622004BD8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7T17:02:50.845" v="5060" actId="1038"/>
        <pc:sldMkLst>
          <pc:docMk/>
          <pc:sldMk cId="892855588" sldId="391"/>
        </pc:sldMkLst>
        <pc:spChg chg="mod">
          <ac:chgData name="Luz Maria Caicedo Eraso" userId="e6631125-1794-4d87-ad99-36406e07632d" providerId="ADAL" clId="{A4664446-4532-4490-918B-68A811BD6C09}" dt="2023-06-07T16:23:35.593" v="4604" actId="20577"/>
          <ac:spMkLst>
            <pc:docMk/>
            <pc:sldMk cId="892855588" sldId="391"/>
            <ac:spMk id="8" creationId="{C273364D-1EE0-4D97-A728-20ACC00DCD7E}"/>
          </ac:spMkLst>
        </pc:spChg>
        <pc:spChg chg="mod">
          <ac:chgData name="Luz Maria Caicedo Eraso" userId="e6631125-1794-4d87-ad99-36406e07632d" providerId="ADAL" clId="{A4664446-4532-4490-918B-68A811BD6C09}" dt="2023-06-07T17:02:50.845" v="5060" actId="1038"/>
          <ac:spMkLst>
            <pc:docMk/>
            <pc:sldMk cId="892855588" sldId="391"/>
            <ac:spMk id="9" creationId="{E4D8DDAE-5194-474D-8E85-04F9C3EAA45A}"/>
          </ac:spMkLst>
        </pc:spChg>
        <pc:graphicFrameChg chg="add del mod">
          <ac:chgData name="Luz Maria Caicedo Eraso" userId="e6631125-1794-4d87-ad99-36406e07632d" providerId="ADAL" clId="{A4664446-4532-4490-918B-68A811BD6C09}" dt="2023-06-07T16:56:40.256" v="5006"/>
          <ac:graphicFrameMkLst>
            <pc:docMk/>
            <pc:sldMk cId="892855588" sldId="391"/>
            <ac:graphicFrameMk id="2" creationId="{83EAD517-5B5F-4771-9858-86E98E317C08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7T16:23:30.448" v="4596" actId="478"/>
          <ac:graphicFrameMkLst>
            <pc:docMk/>
            <pc:sldMk cId="892855588" sldId="391"/>
            <ac:graphicFrameMk id="4" creationId="{2CDA652D-0E95-4FB4-BDC6-58213DE69424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7T17:02:38.981" v="5017" actId="14734"/>
          <ac:graphicFrameMkLst>
            <pc:docMk/>
            <pc:sldMk cId="892855588" sldId="391"/>
            <ac:graphicFrameMk id="5" creationId="{FD99FFCA-FC88-4A1D-93EE-B4566D951836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7T17:05:17.518" v="5101" actId="1036"/>
        <pc:sldMkLst>
          <pc:docMk/>
          <pc:sldMk cId="2374436570" sldId="392"/>
        </pc:sldMkLst>
        <pc:spChg chg="mod">
          <ac:chgData name="Luz Maria Caicedo Eraso" userId="e6631125-1794-4d87-ad99-36406e07632d" providerId="ADAL" clId="{A4664446-4532-4490-918B-68A811BD6C09}" dt="2023-06-07T16:23:44.633" v="4613" actId="20577"/>
          <ac:spMkLst>
            <pc:docMk/>
            <pc:sldMk cId="2374436570" sldId="392"/>
            <ac:spMk id="8" creationId="{C273364D-1EE0-4D97-A728-20ACC00DCD7E}"/>
          </ac:spMkLst>
        </pc:spChg>
        <pc:spChg chg="mod">
          <ac:chgData name="Luz Maria Caicedo Eraso" userId="e6631125-1794-4d87-ad99-36406e07632d" providerId="ADAL" clId="{A4664446-4532-4490-918B-68A811BD6C09}" dt="2023-06-07T17:05:11.062" v="5086" actId="1035"/>
          <ac:spMkLst>
            <pc:docMk/>
            <pc:sldMk cId="2374436570" sldId="392"/>
            <ac:spMk id="9" creationId="{E4D8DDAE-5194-474D-8E85-04F9C3EAA45A}"/>
          </ac:spMkLst>
        </pc:spChg>
        <pc:graphicFrameChg chg="add mod modGraphic">
          <ac:chgData name="Luz Maria Caicedo Eraso" userId="e6631125-1794-4d87-ad99-36406e07632d" providerId="ADAL" clId="{A4664446-4532-4490-918B-68A811BD6C09}" dt="2023-06-07T17:05:17.518" v="5101" actId="1036"/>
          <ac:graphicFrameMkLst>
            <pc:docMk/>
            <pc:sldMk cId="2374436570" sldId="392"/>
            <ac:graphicFrameMk id="2" creationId="{6C143DC7-F259-44A2-9F2D-24020C7D2C84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7T16:23:40.947" v="4605" actId="478"/>
          <ac:graphicFrameMkLst>
            <pc:docMk/>
            <pc:sldMk cId="2374436570" sldId="392"/>
            <ac:graphicFrameMk id="4" creationId="{67157872-D6D3-45B3-A64A-0A65D53371F6}"/>
          </ac:graphicFrameMkLst>
        </pc:graphicFrameChg>
      </pc:sldChg>
      <pc:sldChg chg="delSp modSp del mod">
        <pc:chgData name="Luz Maria Caicedo Eraso" userId="e6631125-1794-4d87-ad99-36406e07632d" providerId="ADAL" clId="{A4664446-4532-4490-918B-68A811BD6C09}" dt="2023-06-07T17:05:22.239" v="5102" actId="47"/>
        <pc:sldMkLst>
          <pc:docMk/>
          <pc:sldMk cId="3335990940" sldId="393"/>
        </pc:sldMkLst>
        <pc:spChg chg="mod">
          <ac:chgData name="Luz Maria Caicedo Eraso" userId="e6631125-1794-4d87-ad99-36406e07632d" providerId="ADAL" clId="{A4664446-4532-4490-918B-68A811BD6C09}" dt="2023-06-07T16:23:53.268" v="4622" actId="20577"/>
          <ac:spMkLst>
            <pc:docMk/>
            <pc:sldMk cId="3335990940" sldId="393"/>
            <ac:spMk id="8" creationId="{C273364D-1EE0-4D97-A728-20ACC00DCD7E}"/>
          </ac:spMkLst>
        </pc:spChg>
        <pc:graphicFrameChg chg="del">
          <ac:chgData name="Luz Maria Caicedo Eraso" userId="e6631125-1794-4d87-ad99-36406e07632d" providerId="ADAL" clId="{A4664446-4532-4490-918B-68A811BD6C09}" dt="2023-06-07T16:23:49.404" v="4614" actId="478"/>
          <ac:graphicFrameMkLst>
            <pc:docMk/>
            <pc:sldMk cId="3335990940" sldId="393"/>
            <ac:graphicFrameMk id="4" creationId="{1E923A46-DD56-4F55-98D9-0BF06C4D8ACB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7T17:10:11.062" v="5179" actId="14100"/>
        <pc:sldMkLst>
          <pc:docMk/>
          <pc:sldMk cId="769194363" sldId="394"/>
        </pc:sldMkLst>
        <pc:spChg chg="mod">
          <ac:chgData name="Luz Maria Caicedo Eraso" userId="e6631125-1794-4d87-ad99-36406e07632d" providerId="ADAL" clId="{A4664446-4532-4490-918B-68A811BD6C09}" dt="2023-06-07T16:25:07.622" v="4631" actId="20577"/>
          <ac:spMkLst>
            <pc:docMk/>
            <pc:sldMk cId="769194363" sldId="394"/>
            <ac:spMk id="8" creationId="{C273364D-1EE0-4D97-A728-20ACC00DCD7E}"/>
          </ac:spMkLst>
        </pc:spChg>
        <pc:spChg chg="mod">
          <ac:chgData name="Luz Maria Caicedo Eraso" userId="e6631125-1794-4d87-ad99-36406e07632d" providerId="ADAL" clId="{A4664446-4532-4490-918B-68A811BD6C09}" dt="2023-06-07T17:10:04.520" v="5178" actId="1038"/>
          <ac:spMkLst>
            <pc:docMk/>
            <pc:sldMk cId="769194363" sldId="394"/>
            <ac:spMk id="9" creationId="{E4D8DDAE-5194-474D-8E85-04F9C3EAA45A}"/>
          </ac:spMkLst>
        </pc:spChg>
        <pc:graphicFrameChg chg="del">
          <ac:chgData name="Luz Maria Caicedo Eraso" userId="e6631125-1794-4d87-ad99-36406e07632d" providerId="ADAL" clId="{A4664446-4532-4490-918B-68A811BD6C09}" dt="2023-06-07T16:25:02.888" v="4623" actId="478"/>
          <ac:graphicFrameMkLst>
            <pc:docMk/>
            <pc:sldMk cId="769194363" sldId="394"/>
            <ac:graphicFrameMk id="2" creationId="{247CFAF6-AE65-419A-9D7F-89B2D16DFD0C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7T17:10:11.062" v="5179" actId="14100"/>
          <ac:graphicFrameMkLst>
            <pc:docMk/>
            <pc:sldMk cId="769194363" sldId="394"/>
            <ac:graphicFrameMk id="4" creationId="{4E92AC1F-4A56-4F6F-9461-911D39D70861}"/>
          </ac:graphicFrameMkLst>
        </pc:graphicFrameChg>
      </pc:sldChg>
      <pc:sldChg chg="delSp modSp del mod">
        <pc:chgData name="Luz Maria Caicedo Eraso" userId="e6631125-1794-4d87-ad99-36406e07632d" providerId="ADAL" clId="{A4664446-4532-4490-918B-68A811BD6C09}" dt="2023-06-07T17:10:37.327" v="5180" actId="47"/>
        <pc:sldMkLst>
          <pc:docMk/>
          <pc:sldMk cId="4005809121" sldId="395"/>
        </pc:sldMkLst>
        <pc:spChg chg="mod">
          <ac:chgData name="Luz Maria Caicedo Eraso" userId="e6631125-1794-4d87-ad99-36406e07632d" providerId="ADAL" clId="{A4664446-4532-4490-918B-68A811BD6C09}" dt="2023-06-07T16:25:20.340" v="4640" actId="20577"/>
          <ac:spMkLst>
            <pc:docMk/>
            <pc:sldMk cId="4005809121" sldId="395"/>
            <ac:spMk id="8" creationId="{C273364D-1EE0-4D97-A728-20ACC00DCD7E}"/>
          </ac:spMkLst>
        </pc:spChg>
        <pc:graphicFrameChg chg="del">
          <ac:chgData name="Luz Maria Caicedo Eraso" userId="e6631125-1794-4d87-ad99-36406e07632d" providerId="ADAL" clId="{A4664446-4532-4490-918B-68A811BD6C09}" dt="2023-06-07T16:25:12.932" v="4632" actId="478"/>
          <ac:graphicFrameMkLst>
            <pc:docMk/>
            <pc:sldMk cId="4005809121" sldId="395"/>
            <ac:graphicFrameMk id="4" creationId="{457E1DB8-5A3F-484C-8EBF-E89B610B1BE0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7T17:12:49.094" v="5250" actId="1035"/>
        <pc:sldMkLst>
          <pc:docMk/>
          <pc:sldMk cId="2278798749" sldId="396"/>
        </pc:sldMkLst>
        <pc:spChg chg="mod">
          <ac:chgData name="Luz Maria Caicedo Eraso" userId="e6631125-1794-4d87-ad99-36406e07632d" providerId="ADAL" clId="{A4664446-4532-4490-918B-68A811BD6C09}" dt="2023-06-07T16:25:41.048" v="4648" actId="20577"/>
          <ac:spMkLst>
            <pc:docMk/>
            <pc:sldMk cId="2278798749" sldId="396"/>
            <ac:spMk id="8" creationId="{C273364D-1EE0-4D97-A728-20ACC00DCD7E}"/>
          </ac:spMkLst>
        </pc:spChg>
        <pc:spChg chg="mod">
          <ac:chgData name="Luz Maria Caicedo Eraso" userId="e6631125-1794-4d87-ad99-36406e07632d" providerId="ADAL" clId="{A4664446-4532-4490-918B-68A811BD6C09}" dt="2023-06-07T17:12:49.094" v="5250" actId="1035"/>
          <ac:spMkLst>
            <pc:docMk/>
            <pc:sldMk cId="2278798749" sldId="396"/>
            <ac:spMk id="9" creationId="{E4D8DDAE-5194-474D-8E85-04F9C3EAA45A}"/>
          </ac:spMkLst>
        </pc:spChg>
        <pc:graphicFrameChg chg="add mod modGraphic">
          <ac:chgData name="Luz Maria Caicedo Eraso" userId="e6631125-1794-4d87-ad99-36406e07632d" providerId="ADAL" clId="{A4664446-4532-4490-918B-68A811BD6C09}" dt="2023-06-07T17:12:41.781" v="5222" actId="123"/>
          <ac:graphicFrameMkLst>
            <pc:docMk/>
            <pc:sldMk cId="2278798749" sldId="396"/>
            <ac:graphicFrameMk id="2" creationId="{847E3CBB-F1DB-49F4-822B-CAF46413DE40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7T16:25:44.523" v="4649" actId="478"/>
          <ac:graphicFrameMkLst>
            <pc:docMk/>
            <pc:sldMk cId="2278798749" sldId="396"/>
            <ac:graphicFrameMk id="4" creationId="{DED4CD1E-E810-46FC-8D2E-AB10F1C1B033}"/>
          </ac:graphicFrameMkLst>
        </pc:graphicFrameChg>
      </pc:sldChg>
      <pc:sldChg chg="modSp mod">
        <pc:chgData name="Luz Maria Caicedo Eraso" userId="e6631125-1794-4d87-ad99-36406e07632d" providerId="ADAL" clId="{A4664446-4532-4490-918B-68A811BD6C09}" dt="2023-06-07T17:13:08.231" v="5259" actId="20577"/>
        <pc:sldMkLst>
          <pc:docMk/>
          <pc:sldMk cId="253348060" sldId="397"/>
        </pc:sldMkLst>
        <pc:spChg chg="mod">
          <ac:chgData name="Luz Maria Caicedo Eraso" userId="e6631125-1794-4d87-ad99-36406e07632d" providerId="ADAL" clId="{A4664446-4532-4490-918B-68A811BD6C09}" dt="2023-06-07T17:13:08.231" v="5259" actId="20577"/>
          <ac:spMkLst>
            <pc:docMk/>
            <pc:sldMk cId="253348060" sldId="397"/>
            <ac:spMk id="5" creationId="{4471BD77-7BA7-4879-9877-9E36DD77CB5A}"/>
          </ac:spMkLst>
        </pc:spChg>
      </pc:sldChg>
      <pc:sldChg chg="addSp delSp modSp mod">
        <pc:chgData name="Luz Maria Caicedo Eraso" userId="e6631125-1794-4d87-ad99-36406e07632d" providerId="ADAL" clId="{A4664446-4532-4490-918B-68A811BD6C09}" dt="2023-06-07T17:18:26.099" v="5384" actId="1035"/>
        <pc:sldMkLst>
          <pc:docMk/>
          <pc:sldMk cId="1807115284" sldId="398"/>
        </pc:sldMkLst>
        <pc:spChg chg="mod">
          <ac:chgData name="Luz Maria Caicedo Eraso" userId="e6631125-1794-4d87-ad99-36406e07632d" providerId="ADAL" clId="{A4664446-4532-4490-918B-68A811BD6C09}" dt="2023-06-07T17:13:20.092" v="5277" actId="20577"/>
          <ac:spMkLst>
            <pc:docMk/>
            <pc:sldMk cId="1807115284" sldId="398"/>
            <ac:spMk id="6" creationId="{69F9491A-B874-4D95-91CF-55DA8AA49BD0}"/>
          </ac:spMkLst>
        </pc:spChg>
        <pc:graphicFrameChg chg="del">
          <ac:chgData name="Luz Maria Caicedo Eraso" userId="e6631125-1794-4d87-ad99-36406e07632d" providerId="ADAL" clId="{A4664446-4532-4490-918B-68A811BD6C09}" dt="2023-06-07T17:13:14.141" v="5260" actId="478"/>
          <ac:graphicFrameMkLst>
            <pc:docMk/>
            <pc:sldMk cId="1807115284" sldId="398"/>
            <ac:graphicFrameMk id="2" creationId="{31A24E11-2256-4697-99E6-E343260D7171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7T17:18:26.099" v="5384" actId="1035"/>
          <ac:graphicFrameMkLst>
            <pc:docMk/>
            <pc:sldMk cId="1807115284" sldId="398"/>
            <ac:graphicFrameMk id="4" creationId="{1DCA8819-6918-427D-981F-1533B96EBD26}"/>
          </ac:graphicFrameMkLst>
        </pc:graphicFrameChg>
      </pc:sldChg>
      <pc:sldChg chg="delSp modSp del mod">
        <pc:chgData name="Luz Maria Caicedo Eraso" userId="e6631125-1794-4d87-ad99-36406e07632d" providerId="ADAL" clId="{A4664446-4532-4490-918B-68A811BD6C09}" dt="2023-06-07T17:18:36.385" v="5385" actId="47"/>
        <pc:sldMkLst>
          <pc:docMk/>
          <pc:sldMk cId="3828672372" sldId="399"/>
        </pc:sldMkLst>
        <pc:spChg chg="mod">
          <ac:chgData name="Luz Maria Caicedo Eraso" userId="e6631125-1794-4d87-ad99-36406e07632d" providerId="ADAL" clId="{A4664446-4532-4490-918B-68A811BD6C09}" dt="2023-06-07T17:13:34.300" v="5289" actId="20577"/>
          <ac:spMkLst>
            <pc:docMk/>
            <pc:sldMk cId="3828672372" sldId="399"/>
            <ac:spMk id="8" creationId="{9CAB0E59-E416-4730-A8FB-12366E1B0EC5}"/>
          </ac:spMkLst>
        </pc:spChg>
        <pc:graphicFrameChg chg="del">
          <ac:chgData name="Luz Maria Caicedo Eraso" userId="e6631125-1794-4d87-ad99-36406e07632d" providerId="ADAL" clId="{A4664446-4532-4490-918B-68A811BD6C09}" dt="2023-06-07T17:13:25.117" v="5278" actId="478"/>
          <ac:graphicFrameMkLst>
            <pc:docMk/>
            <pc:sldMk cId="3828672372" sldId="399"/>
            <ac:graphicFrameMk id="2" creationId="{C13DE588-8E3C-4E7F-9326-8C893924197D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7T17:13:27.424" v="5279" actId="478"/>
          <ac:graphicFrameMkLst>
            <pc:docMk/>
            <pc:sldMk cId="3828672372" sldId="399"/>
            <ac:graphicFrameMk id="7" creationId="{3EA7A136-86BC-4042-AD07-74D5473913D3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7T17:13:29.077" v="5280" actId="478"/>
          <ac:graphicFrameMkLst>
            <pc:docMk/>
            <pc:sldMk cId="3828672372" sldId="399"/>
            <ac:graphicFrameMk id="11" creationId="{CE0FF959-A387-46D8-BAE8-841C10A0FB6B}"/>
          </ac:graphicFrameMkLst>
        </pc:graphicFrameChg>
      </pc:sldChg>
      <pc:sldChg chg="delSp modSp del mod">
        <pc:chgData name="Luz Maria Caicedo Eraso" userId="e6631125-1794-4d87-ad99-36406e07632d" providerId="ADAL" clId="{A4664446-4532-4490-918B-68A811BD6C09}" dt="2023-06-07T17:18:41.012" v="5386" actId="47"/>
        <pc:sldMkLst>
          <pc:docMk/>
          <pc:sldMk cId="1031877331" sldId="400"/>
        </pc:sldMkLst>
        <pc:spChg chg="mod">
          <ac:chgData name="Luz Maria Caicedo Eraso" userId="e6631125-1794-4d87-ad99-36406e07632d" providerId="ADAL" clId="{A4664446-4532-4490-918B-68A811BD6C09}" dt="2023-06-07T17:13:46.421" v="5301" actId="20577"/>
          <ac:spMkLst>
            <pc:docMk/>
            <pc:sldMk cId="1031877331" sldId="400"/>
            <ac:spMk id="10" creationId="{6B797006-E853-401A-A856-45BEA17C1BAE}"/>
          </ac:spMkLst>
        </pc:spChg>
        <pc:graphicFrameChg chg="del">
          <ac:chgData name="Luz Maria Caicedo Eraso" userId="e6631125-1794-4d87-ad99-36406e07632d" providerId="ADAL" clId="{A4664446-4532-4490-918B-68A811BD6C09}" dt="2023-06-07T17:13:38.447" v="5290" actId="478"/>
          <ac:graphicFrameMkLst>
            <pc:docMk/>
            <pc:sldMk cId="1031877331" sldId="400"/>
            <ac:graphicFrameMk id="4" creationId="{56293F7B-8FD3-4FF1-B9C8-0FED907E99F7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7T17:13:40.286" v="5291" actId="478"/>
          <ac:graphicFrameMkLst>
            <pc:docMk/>
            <pc:sldMk cId="1031877331" sldId="400"/>
            <ac:graphicFrameMk id="6" creationId="{71F1BA1F-8919-44A8-B641-E2ED7716AC0B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7T17:13:41.933" v="5292" actId="478"/>
          <ac:graphicFrameMkLst>
            <pc:docMk/>
            <pc:sldMk cId="1031877331" sldId="400"/>
            <ac:graphicFrameMk id="11" creationId="{21DE4267-8E03-4661-AF9A-624602688E2F}"/>
          </ac:graphicFrameMkLst>
        </pc:graphicFrameChg>
      </pc:sldChg>
      <pc:sldChg chg="delSp modSp del mod">
        <pc:chgData name="Luz Maria Caicedo Eraso" userId="e6631125-1794-4d87-ad99-36406e07632d" providerId="ADAL" clId="{A4664446-4532-4490-918B-68A811BD6C09}" dt="2023-06-07T17:18:41.745" v="5387" actId="47"/>
        <pc:sldMkLst>
          <pc:docMk/>
          <pc:sldMk cId="510662138" sldId="401"/>
        </pc:sldMkLst>
        <pc:spChg chg="mod">
          <ac:chgData name="Luz Maria Caicedo Eraso" userId="e6631125-1794-4d87-ad99-36406e07632d" providerId="ADAL" clId="{A4664446-4532-4490-918B-68A811BD6C09}" dt="2023-06-07T17:13:57.476" v="5312" actId="20577"/>
          <ac:spMkLst>
            <pc:docMk/>
            <pc:sldMk cId="510662138" sldId="401"/>
            <ac:spMk id="10" creationId="{284692A1-C39B-4BD0-A268-5E0337954178}"/>
          </ac:spMkLst>
        </pc:spChg>
        <pc:graphicFrameChg chg="del">
          <ac:chgData name="Luz Maria Caicedo Eraso" userId="e6631125-1794-4d87-ad99-36406e07632d" providerId="ADAL" clId="{A4664446-4532-4490-918B-68A811BD6C09}" dt="2023-06-07T17:13:50.611" v="5302" actId="478"/>
          <ac:graphicFrameMkLst>
            <pc:docMk/>
            <pc:sldMk cId="510662138" sldId="401"/>
            <ac:graphicFrameMk id="5" creationId="{BE366AE3-39AB-40F2-873B-A051FB668824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7T17:13:52.741" v="5303" actId="478"/>
          <ac:graphicFrameMkLst>
            <pc:docMk/>
            <pc:sldMk cId="510662138" sldId="401"/>
            <ac:graphicFrameMk id="7" creationId="{C28F8834-2B3F-487B-BD99-4A2A51734A26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7T17:22:27.840" v="5453" actId="1035"/>
        <pc:sldMkLst>
          <pc:docMk/>
          <pc:sldMk cId="4286606816" sldId="402"/>
        </pc:sldMkLst>
        <pc:spChg chg="mod">
          <ac:chgData name="Luz Maria Caicedo Eraso" userId="e6631125-1794-4d87-ad99-36406e07632d" providerId="ADAL" clId="{A4664446-4532-4490-918B-68A811BD6C09}" dt="2023-06-07T17:14:06.354" v="5322" actId="20577"/>
          <ac:spMkLst>
            <pc:docMk/>
            <pc:sldMk cId="4286606816" sldId="402"/>
            <ac:spMk id="8" creationId="{C273364D-1EE0-4D97-A728-20ACC00DCD7E}"/>
          </ac:spMkLst>
        </pc:spChg>
        <pc:spChg chg="mod">
          <ac:chgData name="Luz Maria Caicedo Eraso" userId="e6631125-1794-4d87-ad99-36406e07632d" providerId="ADAL" clId="{A4664446-4532-4490-918B-68A811BD6C09}" dt="2023-06-07T17:20:06.256" v="5419" actId="1036"/>
          <ac:spMkLst>
            <pc:docMk/>
            <pc:sldMk cId="4286606816" sldId="402"/>
            <ac:spMk id="9" creationId="{E4D8DDAE-5194-474D-8E85-04F9C3EAA45A}"/>
          </ac:spMkLst>
        </pc:spChg>
        <pc:graphicFrameChg chg="add mod modGraphic">
          <ac:chgData name="Luz Maria Caicedo Eraso" userId="e6631125-1794-4d87-ad99-36406e07632d" providerId="ADAL" clId="{A4664446-4532-4490-918B-68A811BD6C09}" dt="2023-06-07T17:22:27.840" v="5453" actId="1035"/>
          <ac:graphicFrameMkLst>
            <pc:docMk/>
            <pc:sldMk cId="4286606816" sldId="402"/>
            <ac:graphicFrameMk id="2" creationId="{D7233156-909E-44D4-B689-CF362B675107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7T17:14:01.682" v="5313" actId="478"/>
          <ac:graphicFrameMkLst>
            <pc:docMk/>
            <pc:sldMk cId="4286606816" sldId="402"/>
            <ac:graphicFrameMk id="5" creationId="{FD99FFCA-FC88-4A1D-93EE-B4566D951836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7T17:23:16.844" v="5478" actId="1036"/>
        <pc:sldMkLst>
          <pc:docMk/>
          <pc:sldMk cId="1519206245" sldId="403"/>
        </pc:sldMkLst>
        <pc:spChg chg="mod">
          <ac:chgData name="Luz Maria Caicedo Eraso" userId="e6631125-1794-4d87-ad99-36406e07632d" providerId="ADAL" clId="{A4664446-4532-4490-918B-68A811BD6C09}" dt="2023-06-07T17:14:17.233" v="5332" actId="20577"/>
          <ac:spMkLst>
            <pc:docMk/>
            <pc:sldMk cId="1519206245" sldId="403"/>
            <ac:spMk id="8" creationId="{C273364D-1EE0-4D97-A728-20ACC00DCD7E}"/>
          </ac:spMkLst>
        </pc:spChg>
        <pc:graphicFrameChg chg="del">
          <ac:chgData name="Luz Maria Caicedo Eraso" userId="e6631125-1794-4d87-ad99-36406e07632d" providerId="ADAL" clId="{A4664446-4532-4490-918B-68A811BD6C09}" dt="2023-06-07T17:14:10.575" v="5323" actId="478"/>
          <ac:graphicFrameMkLst>
            <pc:docMk/>
            <pc:sldMk cId="1519206245" sldId="403"/>
            <ac:graphicFrameMk id="2" creationId="{6C143DC7-F259-44A2-9F2D-24020C7D2C84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7T17:23:16.844" v="5478" actId="1036"/>
          <ac:graphicFrameMkLst>
            <pc:docMk/>
            <pc:sldMk cId="1519206245" sldId="403"/>
            <ac:graphicFrameMk id="4" creationId="{F0DED3AD-F107-4108-80AF-FF4E06AFD767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7T17:25:22.816" v="5527" actId="1076"/>
        <pc:sldMkLst>
          <pc:docMk/>
          <pc:sldMk cId="3668987045" sldId="404"/>
        </pc:sldMkLst>
        <pc:spChg chg="mod">
          <ac:chgData name="Luz Maria Caicedo Eraso" userId="e6631125-1794-4d87-ad99-36406e07632d" providerId="ADAL" clId="{A4664446-4532-4490-918B-68A811BD6C09}" dt="2023-06-07T17:14:27.720" v="5342" actId="20577"/>
          <ac:spMkLst>
            <pc:docMk/>
            <pc:sldMk cId="3668987045" sldId="404"/>
            <ac:spMk id="8" creationId="{C273364D-1EE0-4D97-A728-20ACC00DCD7E}"/>
          </ac:spMkLst>
        </pc:spChg>
        <pc:spChg chg="mod">
          <ac:chgData name="Luz Maria Caicedo Eraso" userId="e6631125-1794-4d87-ad99-36406e07632d" providerId="ADAL" clId="{A4664446-4532-4490-918B-68A811BD6C09}" dt="2023-06-07T17:25:22.816" v="5527" actId="1076"/>
          <ac:spMkLst>
            <pc:docMk/>
            <pc:sldMk cId="3668987045" sldId="404"/>
            <ac:spMk id="9" creationId="{E4D8DDAE-5194-474D-8E85-04F9C3EAA45A}"/>
          </ac:spMkLst>
        </pc:spChg>
        <pc:graphicFrameChg chg="add mod modGraphic">
          <ac:chgData name="Luz Maria Caicedo Eraso" userId="e6631125-1794-4d87-ad99-36406e07632d" providerId="ADAL" clId="{A4664446-4532-4490-918B-68A811BD6C09}" dt="2023-06-07T17:25:19.532" v="5526" actId="1076"/>
          <ac:graphicFrameMkLst>
            <pc:docMk/>
            <pc:sldMk cId="3668987045" sldId="404"/>
            <ac:graphicFrameMk id="2" creationId="{ED720388-DB08-4E09-97E6-F10818328190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7T17:14:22.139" v="5333" actId="478"/>
          <ac:graphicFrameMkLst>
            <pc:docMk/>
            <pc:sldMk cId="3668987045" sldId="404"/>
            <ac:graphicFrameMk id="4" creationId="{4E92AC1F-4A56-4F6F-9461-911D39D70861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7T17:30:16.577" v="5612" actId="1035"/>
        <pc:sldMkLst>
          <pc:docMk/>
          <pc:sldMk cId="3654245763" sldId="405"/>
        </pc:sldMkLst>
        <pc:spChg chg="mod">
          <ac:chgData name="Luz Maria Caicedo Eraso" userId="e6631125-1794-4d87-ad99-36406e07632d" providerId="ADAL" clId="{A4664446-4532-4490-918B-68A811BD6C09}" dt="2023-06-07T17:14:45.810" v="5361" actId="20577"/>
          <ac:spMkLst>
            <pc:docMk/>
            <pc:sldMk cId="3654245763" sldId="405"/>
            <ac:spMk id="8" creationId="{C273364D-1EE0-4D97-A728-20ACC00DCD7E}"/>
          </ac:spMkLst>
        </pc:spChg>
        <pc:spChg chg="mod">
          <ac:chgData name="Luz Maria Caicedo Eraso" userId="e6631125-1794-4d87-ad99-36406e07632d" providerId="ADAL" clId="{A4664446-4532-4490-918B-68A811BD6C09}" dt="2023-06-07T17:30:16.577" v="5612" actId="1035"/>
          <ac:spMkLst>
            <pc:docMk/>
            <pc:sldMk cId="3654245763" sldId="405"/>
            <ac:spMk id="9" creationId="{E4D8DDAE-5194-474D-8E85-04F9C3EAA45A}"/>
          </ac:spMkLst>
        </pc:spChg>
        <pc:graphicFrameChg chg="del">
          <ac:chgData name="Luz Maria Caicedo Eraso" userId="e6631125-1794-4d87-ad99-36406e07632d" providerId="ADAL" clId="{A4664446-4532-4490-918B-68A811BD6C09}" dt="2023-06-07T17:14:48.999" v="5362" actId="478"/>
          <ac:graphicFrameMkLst>
            <pc:docMk/>
            <pc:sldMk cId="3654245763" sldId="405"/>
            <ac:graphicFrameMk id="2" creationId="{847E3CBB-F1DB-49F4-822B-CAF46413DE40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7T17:30:02.473" v="5582" actId="14734"/>
          <ac:graphicFrameMkLst>
            <pc:docMk/>
            <pc:sldMk cId="3654245763" sldId="405"/>
            <ac:graphicFrameMk id="4" creationId="{E1EB5FE2-7E17-42A9-A571-37ED913FBB4F}"/>
          </ac:graphicFrameMkLst>
        </pc:graphicFrameChg>
      </pc:sldChg>
      <pc:sldChg chg="addSp modSp add mod">
        <pc:chgData name="Luz Maria Caicedo Eraso" userId="e6631125-1794-4d87-ad99-36406e07632d" providerId="ADAL" clId="{A4664446-4532-4490-918B-68A811BD6C09}" dt="2023-06-07T17:29:19.574" v="5567" actId="1037"/>
        <pc:sldMkLst>
          <pc:docMk/>
          <pc:sldMk cId="1617911959" sldId="406"/>
        </pc:sldMkLst>
        <pc:spChg chg="mod">
          <ac:chgData name="Luz Maria Caicedo Eraso" userId="e6631125-1794-4d87-ad99-36406e07632d" providerId="ADAL" clId="{A4664446-4532-4490-918B-68A811BD6C09}" dt="2023-06-07T17:14:39.381" v="5352" actId="20577"/>
          <ac:spMkLst>
            <pc:docMk/>
            <pc:sldMk cId="1617911959" sldId="406"/>
            <ac:spMk id="8" creationId="{C273364D-1EE0-4D97-A728-20ACC00DCD7E}"/>
          </ac:spMkLst>
        </pc:spChg>
        <pc:spChg chg="mod">
          <ac:chgData name="Luz Maria Caicedo Eraso" userId="e6631125-1794-4d87-ad99-36406e07632d" providerId="ADAL" clId="{A4664446-4532-4490-918B-68A811BD6C09}" dt="2023-06-07T17:29:19.574" v="5567" actId="1037"/>
          <ac:spMkLst>
            <pc:docMk/>
            <pc:sldMk cId="1617911959" sldId="406"/>
            <ac:spMk id="9" creationId="{E4D8DDAE-5194-474D-8E85-04F9C3EAA45A}"/>
          </ac:spMkLst>
        </pc:spChg>
        <pc:graphicFrameChg chg="add mod modGraphic">
          <ac:chgData name="Luz Maria Caicedo Eraso" userId="e6631125-1794-4d87-ad99-36406e07632d" providerId="ADAL" clId="{A4664446-4532-4490-918B-68A811BD6C09}" dt="2023-06-07T17:27:15.857" v="5544" actId="1076"/>
          <ac:graphicFrameMkLst>
            <pc:docMk/>
            <pc:sldMk cId="1617911959" sldId="406"/>
            <ac:graphicFrameMk id="2" creationId="{A70CF5F9-078D-4508-A1E3-7FEE238ADA98}"/>
          </ac:graphicFrameMkLst>
        </pc:graphicFrameChg>
      </pc:sldChg>
      <pc:sldChg chg="modSp mod">
        <pc:chgData name="Luz Maria Caicedo Eraso" userId="e6631125-1794-4d87-ad99-36406e07632d" providerId="ADAL" clId="{A4664446-4532-4490-918B-68A811BD6C09}" dt="2023-06-07T19:35:48.123" v="5629" actId="20577"/>
        <pc:sldMkLst>
          <pc:docMk/>
          <pc:sldMk cId="188871396" sldId="407"/>
        </pc:sldMkLst>
        <pc:spChg chg="mod">
          <ac:chgData name="Luz Maria Caicedo Eraso" userId="e6631125-1794-4d87-ad99-36406e07632d" providerId="ADAL" clId="{A4664446-4532-4490-918B-68A811BD6C09}" dt="2023-06-07T19:35:48.123" v="5629" actId="20577"/>
          <ac:spMkLst>
            <pc:docMk/>
            <pc:sldMk cId="188871396" sldId="407"/>
            <ac:spMk id="5" creationId="{4471BD77-7BA7-4879-9877-9E36DD77CB5A}"/>
          </ac:spMkLst>
        </pc:spChg>
      </pc:sldChg>
      <pc:sldChg chg="addSp delSp modSp mod">
        <pc:chgData name="Luz Maria Caicedo Eraso" userId="e6631125-1794-4d87-ad99-36406e07632d" providerId="ADAL" clId="{A4664446-4532-4490-918B-68A811BD6C09}" dt="2023-06-07T20:01:32.908" v="5703" actId="14100"/>
        <pc:sldMkLst>
          <pc:docMk/>
          <pc:sldMk cId="2465402181" sldId="408"/>
        </pc:sldMkLst>
        <pc:spChg chg="mod">
          <ac:chgData name="Luz Maria Caicedo Eraso" userId="e6631125-1794-4d87-ad99-36406e07632d" providerId="ADAL" clId="{A4664446-4532-4490-918B-68A811BD6C09}" dt="2023-06-07T19:36:01.269" v="5638" actId="20577"/>
          <ac:spMkLst>
            <pc:docMk/>
            <pc:sldMk cId="2465402181" sldId="408"/>
            <ac:spMk id="6" creationId="{69F9491A-B874-4D95-91CF-55DA8AA49BD0}"/>
          </ac:spMkLst>
        </pc:spChg>
        <pc:graphicFrameChg chg="add del mod modGraphic">
          <ac:chgData name="Luz Maria Caicedo Eraso" userId="e6631125-1794-4d87-ad99-36406e07632d" providerId="ADAL" clId="{A4664446-4532-4490-918B-68A811BD6C09}" dt="2023-06-07T19:59:54.943" v="5687" actId="478"/>
          <ac:graphicFrameMkLst>
            <pc:docMk/>
            <pc:sldMk cId="2465402181" sldId="408"/>
            <ac:graphicFrameMk id="2" creationId="{D3909D6F-FC19-4F02-B212-EC005BDAC524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7T19:35:54.043" v="5630" actId="478"/>
          <ac:graphicFrameMkLst>
            <pc:docMk/>
            <pc:sldMk cId="2465402181" sldId="408"/>
            <ac:graphicFrameMk id="4" creationId="{1DCA8819-6918-427D-981F-1533B96EBD26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7T20:01:32.908" v="5703" actId="14100"/>
          <ac:graphicFrameMkLst>
            <pc:docMk/>
            <pc:sldMk cId="2465402181" sldId="408"/>
            <ac:graphicFrameMk id="5" creationId="{C00EA4E8-D7EA-46DD-A732-0E490534E380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7T20:03:52.116" v="5743" actId="1036"/>
        <pc:sldMkLst>
          <pc:docMk/>
          <pc:sldMk cId="1882790288" sldId="409"/>
        </pc:sldMkLst>
        <pc:spChg chg="mod">
          <ac:chgData name="Luz Maria Caicedo Eraso" userId="e6631125-1794-4d87-ad99-36406e07632d" providerId="ADAL" clId="{A4664446-4532-4490-918B-68A811BD6C09}" dt="2023-06-07T19:36:14.920" v="5647" actId="20577"/>
          <ac:spMkLst>
            <pc:docMk/>
            <pc:sldMk cId="1882790288" sldId="409"/>
            <ac:spMk id="8" creationId="{C273364D-1EE0-4D97-A728-20ACC00DCD7E}"/>
          </ac:spMkLst>
        </pc:spChg>
        <pc:spChg chg="mod">
          <ac:chgData name="Luz Maria Caicedo Eraso" userId="e6631125-1794-4d87-ad99-36406e07632d" providerId="ADAL" clId="{A4664446-4532-4490-918B-68A811BD6C09}" dt="2023-06-07T20:03:13.299" v="5720" actId="1036"/>
          <ac:spMkLst>
            <pc:docMk/>
            <pc:sldMk cId="1882790288" sldId="409"/>
            <ac:spMk id="9" creationId="{E4D8DDAE-5194-474D-8E85-04F9C3EAA45A}"/>
          </ac:spMkLst>
        </pc:spChg>
        <pc:graphicFrameChg chg="del">
          <ac:chgData name="Luz Maria Caicedo Eraso" userId="e6631125-1794-4d87-ad99-36406e07632d" providerId="ADAL" clId="{A4664446-4532-4490-918B-68A811BD6C09}" dt="2023-06-07T19:36:09.818" v="5639" actId="478"/>
          <ac:graphicFrameMkLst>
            <pc:docMk/>
            <pc:sldMk cId="1882790288" sldId="409"/>
            <ac:graphicFrameMk id="2" creationId="{D7233156-909E-44D4-B689-CF362B675107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7T20:03:52.116" v="5743" actId="1036"/>
          <ac:graphicFrameMkLst>
            <pc:docMk/>
            <pc:sldMk cId="1882790288" sldId="409"/>
            <ac:graphicFrameMk id="4" creationId="{87B2332F-65DC-4483-A520-4E61910E76D2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7T20:06:44.411" v="5761" actId="14734"/>
        <pc:sldMkLst>
          <pc:docMk/>
          <pc:sldMk cId="850672913" sldId="410"/>
        </pc:sldMkLst>
        <pc:spChg chg="mod">
          <ac:chgData name="Luz Maria Caicedo Eraso" userId="e6631125-1794-4d87-ad99-36406e07632d" providerId="ADAL" clId="{A4664446-4532-4490-918B-68A811BD6C09}" dt="2023-06-07T19:37:06.158" v="5656" actId="20577"/>
          <ac:spMkLst>
            <pc:docMk/>
            <pc:sldMk cId="850672913" sldId="410"/>
            <ac:spMk id="8" creationId="{C273364D-1EE0-4D97-A728-20ACC00DCD7E}"/>
          </ac:spMkLst>
        </pc:spChg>
        <pc:graphicFrameChg chg="add mod modGraphic">
          <ac:chgData name="Luz Maria Caicedo Eraso" userId="e6631125-1794-4d87-ad99-36406e07632d" providerId="ADAL" clId="{A4664446-4532-4490-918B-68A811BD6C09}" dt="2023-06-07T20:06:44.411" v="5761" actId="14734"/>
          <ac:graphicFrameMkLst>
            <pc:docMk/>
            <pc:sldMk cId="850672913" sldId="410"/>
            <ac:graphicFrameMk id="2" creationId="{5F7685DB-9645-466F-A79E-812A8CB851EE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7T19:36:20.619" v="5648" actId="478"/>
          <ac:graphicFrameMkLst>
            <pc:docMk/>
            <pc:sldMk cId="850672913" sldId="410"/>
            <ac:graphicFrameMk id="4" creationId="{F0DED3AD-F107-4108-80AF-FF4E06AFD767}"/>
          </ac:graphicFrameMkLst>
        </pc:graphicFrameChg>
      </pc:sldChg>
      <pc:sldChg chg="delSp modSp del mod">
        <pc:chgData name="Luz Maria Caicedo Eraso" userId="e6631125-1794-4d87-ad99-36406e07632d" providerId="ADAL" clId="{A4664446-4532-4490-918B-68A811BD6C09}" dt="2023-06-07T20:07:14.822" v="5762" actId="47"/>
        <pc:sldMkLst>
          <pc:docMk/>
          <pc:sldMk cId="1298010899" sldId="411"/>
        </pc:sldMkLst>
        <pc:spChg chg="mod">
          <ac:chgData name="Luz Maria Caicedo Eraso" userId="e6631125-1794-4d87-ad99-36406e07632d" providerId="ADAL" clId="{A4664446-4532-4490-918B-68A811BD6C09}" dt="2023-06-07T19:37:15.536" v="5665" actId="20577"/>
          <ac:spMkLst>
            <pc:docMk/>
            <pc:sldMk cId="1298010899" sldId="411"/>
            <ac:spMk id="8" creationId="{C273364D-1EE0-4D97-A728-20ACC00DCD7E}"/>
          </ac:spMkLst>
        </pc:spChg>
        <pc:graphicFrameChg chg="del">
          <ac:chgData name="Luz Maria Caicedo Eraso" userId="e6631125-1794-4d87-ad99-36406e07632d" providerId="ADAL" clId="{A4664446-4532-4490-918B-68A811BD6C09}" dt="2023-06-07T19:37:11.161" v="5657" actId="478"/>
          <ac:graphicFrameMkLst>
            <pc:docMk/>
            <pc:sldMk cId="1298010899" sldId="411"/>
            <ac:graphicFrameMk id="2" creationId="{ED720388-DB08-4E09-97E6-F10818328190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7T20:10:44.746" v="5778" actId="14100"/>
        <pc:sldMkLst>
          <pc:docMk/>
          <pc:sldMk cId="3971137927" sldId="412"/>
        </pc:sldMkLst>
        <pc:spChg chg="mod">
          <ac:chgData name="Luz Maria Caicedo Eraso" userId="e6631125-1794-4d87-ad99-36406e07632d" providerId="ADAL" clId="{A4664446-4532-4490-918B-68A811BD6C09}" dt="2023-06-07T19:48:24.944" v="5673" actId="20577"/>
          <ac:spMkLst>
            <pc:docMk/>
            <pc:sldMk cId="3971137927" sldId="412"/>
            <ac:spMk id="8" creationId="{C273364D-1EE0-4D97-A728-20ACC00DCD7E}"/>
          </ac:spMkLst>
        </pc:spChg>
        <pc:graphicFrameChg chg="del">
          <ac:chgData name="Luz Maria Caicedo Eraso" userId="e6631125-1794-4d87-ad99-36406e07632d" providerId="ADAL" clId="{A4664446-4532-4490-918B-68A811BD6C09}" dt="2023-06-07T19:48:27.709" v="5674" actId="478"/>
          <ac:graphicFrameMkLst>
            <pc:docMk/>
            <pc:sldMk cId="3971137927" sldId="412"/>
            <ac:graphicFrameMk id="2" creationId="{A70CF5F9-078D-4508-A1E3-7FEE238ADA98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7T20:10:44.746" v="5778" actId="14100"/>
          <ac:graphicFrameMkLst>
            <pc:docMk/>
            <pc:sldMk cId="3971137927" sldId="412"/>
            <ac:graphicFrameMk id="4" creationId="{7F541901-A7FF-45E4-AF44-DDD66123E46C}"/>
          </ac:graphicFrameMkLst>
        </pc:graphicFrameChg>
      </pc:sldChg>
      <pc:sldChg chg="addSp delSp modSp mod">
        <pc:chgData name="Luz Maria Caicedo Eraso" userId="e6631125-1794-4d87-ad99-36406e07632d" providerId="ADAL" clId="{A4664446-4532-4490-918B-68A811BD6C09}" dt="2023-06-07T20:13:11.692" v="5810" actId="1035"/>
        <pc:sldMkLst>
          <pc:docMk/>
          <pc:sldMk cId="1751230179" sldId="413"/>
        </pc:sldMkLst>
        <pc:spChg chg="mod">
          <ac:chgData name="Luz Maria Caicedo Eraso" userId="e6631125-1794-4d87-ad99-36406e07632d" providerId="ADAL" clId="{A4664446-4532-4490-918B-68A811BD6C09}" dt="2023-06-07T19:48:37.606" v="5683" actId="20577"/>
          <ac:spMkLst>
            <pc:docMk/>
            <pc:sldMk cId="1751230179" sldId="413"/>
            <ac:spMk id="8" creationId="{C273364D-1EE0-4D97-A728-20ACC00DCD7E}"/>
          </ac:spMkLst>
        </pc:spChg>
        <pc:spChg chg="mod">
          <ac:chgData name="Luz Maria Caicedo Eraso" userId="e6631125-1794-4d87-ad99-36406e07632d" providerId="ADAL" clId="{A4664446-4532-4490-918B-68A811BD6C09}" dt="2023-06-07T20:13:11.692" v="5810" actId="1035"/>
          <ac:spMkLst>
            <pc:docMk/>
            <pc:sldMk cId="1751230179" sldId="413"/>
            <ac:spMk id="9" creationId="{E4D8DDAE-5194-474D-8E85-04F9C3EAA45A}"/>
          </ac:spMkLst>
        </pc:spChg>
        <pc:graphicFrameChg chg="add mod modGraphic">
          <ac:chgData name="Luz Maria Caicedo Eraso" userId="e6631125-1794-4d87-ad99-36406e07632d" providerId="ADAL" clId="{A4664446-4532-4490-918B-68A811BD6C09}" dt="2023-06-07T20:13:04.373" v="5796" actId="123"/>
          <ac:graphicFrameMkLst>
            <pc:docMk/>
            <pc:sldMk cId="1751230179" sldId="413"/>
            <ac:graphicFrameMk id="2" creationId="{24FDEB1A-A4F3-4334-8E0D-BEBF4EFF6BD8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7T19:48:32.515" v="5675" actId="478"/>
          <ac:graphicFrameMkLst>
            <pc:docMk/>
            <pc:sldMk cId="1751230179" sldId="413"/>
            <ac:graphicFrameMk id="4" creationId="{E1EB5FE2-7E17-42A9-A571-37ED913FBB4F}"/>
          </ac:graphicFrameMkLst>
        </pc:graphicFrameChg>
      </pc:sldChg>
      <pc:sldChg chg="modSp add del mod">
        <pc:chgData name="Luz Maria Caicedo Eraso" userId="e6631125-1794-4d87-ad99-36406e07632d" providerId="ADAL" clId="{A4664446-4532-4490-918B-68A811BD6C09}" dt="2023-06-07T21:55:12.110" v="7212" actId="2696"/>
        <pc:sldMkLst>
          <pc:docMk/>
          <pc:sldMk cId="1356945853" sldId="414"/>
        </pc:sldMkLst>
        <pc:spChg chg="mod">
          <ac:chgData name="Luz Maria Caicedo Eraso" userId="e6631125-1794-4d87-ad99-36406e07632d" providerId="ADAL" clId="{A4664446-4532-4490-918B-68A811BD6C09}" dt="2023-06-07T20:44:37.098" v="6733" actId="20577"/>
          <ac:spMkLst>
            <pc:docMk/>
            <pc:sldMk cId="1356945853" sldId="414"/>
            <ac:spMk id="5" creationId="{DAA76D9D-34CE-4FA2-B844-31D972EA8731}"/>
          </ac:spMkLst>
        </pc:spChg>
      </pc:sldChg>
      <pc:sldChg chg="modSp add del mod">
        <pc:chgData name="Luz Maria Caicedo Eraso" userId="e6631125-1794-4d87-ad99-36406e07632d" providerId="ADAL" clId="{A4664446-4532-4490-918B-68A811BD6C09}" dt="2023-06-07T21:55:12.110" v="7212" actId="2696"/>
        <pc:sldMkLst>
          <pc:docMk/>
          <pc:sldMk cId="500568250" sldId="415"/>
        </pc:sldMkLst>
        <pc:spChg chg="mod">
          <ac:chgData name="Luz Maria Caicedo Eraso" userId="e6631125-1794-4d87-ad99-36406e07632d" providerId="ADAL" clId="{A4664446-4532-4490-918B-68A811BD6C09}" dt="2023-06-07T20:44:48.411" v="6751" actId="20577"/>
          <ac:spMkLst>
            <pc:docMk/>
            <pc:sldMk cId="500568250" sldId="415"/>
            <ac:spMk id="5" creationId="{DAA76D9D-34CE-4FA2-B844-31D972EA8731}"/>
          </ac:spMkLst>
        </pc:spChg>
      </pc:sldChg>
      <pc:sldChg chg="modSp add del mod">
        <pc:chgData name="Luz Maria Caicedo Eraso" userId="e6631125-1794-4d87-ad99-36406e07632d" providerId="ADAL" clId="{A4664446-4532-4490-918B-68A811BD6C09}" dt="2023-06-07T21:55:12.110" v="7212" actId="2696"/>
        <pc:sldMkLst>
          <pc:docMk/>
          <pc:sldMk cId="1505904602" sldId="416"/>
        </pc:sldMkLst>
        <pc:spChg chg="mod">
          <ac:chgData name="Luz Maria Caicedo Eraso" userId="e6631125-1794-4d87-ad99-36406e07632d" providerId="ADAL" clId="{A4664446-4532-4490-918B-68A811BD6C09}" dt="2023-06-07T20:44:56.850" v="6759" actId="20577"/>
          <ac:spMkLst>
            <pc:docMk/>
            <pc:sldMk cId="1505904602" sldId="416"/>
            <ac:spMk id="5" creationId="{DAA76D9D-34CE-4FA2-B844-31D972EA8731}"/>
          </ac:spMkLst>
        </pc:spChg>
      </pc:sldChg>
      <pc:sldChg chg="modSp add del mod">
        <pc:chgData name="Luz Maria Caicedo Eraso" userId="e6631125-1794-4d87-ad99-36406e07632d" providerId="ADAL" clId="{A4664446-4532-4490-918B-68A811BD6C09}" dt="2023-06-07T21:55:12.110" v="7212" actId="2696"/>
        <pc:sldMkLst>
          <pc:docMk/>
          <pc:sldMk cId="1224168020" sldId="417"/>
        </pc:sldMkLst>
        <pc:spChg chg="mod">
          <ac:chgData name="Luz Maria Caicedo Eraso" userId="e6631125-1794-4d87-ad99-36406e07632d" providerId="ADAL" clId="{A4664446-4532-4490-918B-68A811BD6C09}" dt="2023-06-07T20:45:09.963" v="6776" actId="20577"/>
          <ac:spMkLst>
            <pc:docMk/>
            <pc:sldMk cId="1224168020" sldId="417"/>
            <ac:spMk id="5" creationId="{DAA76D9D-34CE-4FA2-B844-31D972EA8731}"/>
          </ac:spMkLst>
        </pc:spChg>
      </pc:sldChg>
      <pc:sldChg chg="modSp add del mod">
        <pc:chgData name="Luz Maria Caicedo Eraso" userId="e6631125-1794-4d87-ad99-36406e07632d" providerId="ADAL" clId="{A4664446-4532-4490-918B-68A811BD6C09}" dt="2023-06-07T21:55:12.110" v="7212" actId="2696"/>
        <pc:sldMkLst>
          <pc:docMk/>
          <pc:sldMk cId="3199016972" sldId="418"/>
        </pc:sldMkLst>
        <pc:spChg chg="mod">
          <ac:chgData name="Luz Maria Caicedo Eraso" userId="e6631125-1794-4d87-ad99-36406e07632d" providerId="ADAL" clId="{A4664446-4532-4490-918B-68A811BD6C09}" dt="2023-06-07T20:45:19.077" v="6794" actId="20577"/>
          <ac:spMkLst>
            <pc:docMk/>
            <pc:sldMk cId="3199016972" sldId="418"/>
            <ac:spMk id="5" creationId="{DAA76D9D-34CE-4FA2-B844-31D972EA8731}"/>
          </ac:spMkLst>
        </pc:spChg>
      </pc:sldChg>
      <pc:sldChg chg="modSp add del mod">
        <pc:chgData name="Luz Maria Caicedo Eraso" userId="e6631125-1794-4d87-ad99-36406e07632d" providerId="ADAL" clId="{A4664446-4532-4490-918B-68A811BD6C09}" dt="2023-06-07T21:55:12.110" v="7212" actId="2696"/>
        <pc:sldMkLst>
          <pc:docMk/>
          <pc:sldMk cId="3184468406" sldId="419"/>
        </pc:sldMkLst>
        <pc:spChg chg="mod">
          <ac:chgData name="Luz Maria Caicedo Eraso" userId="e6631125-1794-4d87-ad99-36406e07632d" providerId="ADAL" clId="{A4664446-4532-4490-918B-68A811BD6C09}" dt="2023-06-07T20:45:29.852" v="6812" actId="20577"/>
          <ac:spMkLst>
            <pc:docMk/>
            <pc:sldMk cId="3184468406" sldId="419"/>
            <ac:spMk id="5" creationId="{DAA76D9D-34CE-4FA2-B844-31D972EA8731}"/>
          </ac:spMkLst>
        </pc:spChg>
      </pc:sldChg>
      <pc:sldChg chg="modSp add del mod">
        <pc:chgData name="Luz Maria Caicedo Eraso" userId="e6631125-1794-4d87-ad99-36406e07632d" providerId="ADAL" clId="{A4664446-4532-4490-918B-68A811BD6C09}" dt="2023-06-07T21:55:12.110" v="7212" actId="2696"/>
        <pc:sldMkLst>
          <pc:docMk/>
          <pc:sldMk cId="2774316609" sldId="420"/>
        </pc:sldMkLst>
        <pc:spChg chg="mod">
          <ac:chgData name="Luz Maria Caicedo Eraso" userId="e6631125-1794-4d87-ad99-36406e07632d" providerId="ADAL" clId="{A4664446-4532-4490-918B-68A811BD6C09}" dt="2023-06-07T20:45:39.715" v="6821" actId="20577"/>
          <ac:spMkLst>
            <pc:docMk/>
            <pc:sldMk cId="2774316609" sldId="420"/>
            <ac:spMk id="5" creationId="{DAA76D9D-34CE-4FA2-B844-31D972EA8731}"/>
          </ac:spMkLst>
        </pc:spChg>
      </pc:sldChg>
      <pc:sldChg chg="addSp delSp modSp add mod">
        <pc:chgData name="Luz Maria Caicedo Eraso" userId="e6631125-1794-4d87-ad99-36406e07632d" providerId="ADAL" clId="{A4664446-4532-4490-918B-68A811BD6C09}" dt="2023-06-07T22:54:40.314" v="9148" actId="1036"/>
        <pc:sldMkLst>
          <pc:docMk/>
          <pc:sldMk cId="168171518" sldId="421"/>
        </pc:sldMkLst>
        <pc:spChg chg="del">
          <ac:chgData name="Luz Maria Caicedo Eraso" userId="e6631125-1794-4d87-ad99-36406e07632d" providerId="ADAL" clId="{A4664446-4532-4490-918B-68A811BD6C09}" dt="2023-06-07T21:50:41.954" v="7019" actId="478"/>
          <ac:spMkLst>
            <pc:docMk/>
            <pc:sldMk cId="168171518" sldId="421"/>
            <ac:spMk id="5" creationId="{DAA76D9D-34CE-4FA2-B844-31D972EA8731}"/>
          </ac:spMkLst>
        </pc:spChg>
        <pc:spChg chg="del">
          <ac:chgData name="Luz Maria Caicedo Eraso" userId="e6631125-1794-4d87-ad99-36406e07632d" providerId="ADAL" clId="{A4664446-4532-4490-918B-68A811BD6C09}" dt="2023-06-07T21:50:24.788" v="6992" actId="478"/>
          <ac:spMkLst>
            <pc:docMk/>
            <pc:sldMk cId="168171518" sldId="421"/>
            <ac:spMk id="7" creationId="{636DDF81-87D9-4ADB-874E-175345489E18}"/>
          </ac:spMkLst>
        </pc:spChg>
        <pc:spChg chg="mod">
          <ac:chgData name="Luz Maria Caicedo Eraso" userId="e6631125-1794-4d87-ad99-36406e07632d" providerId="ADAL" clId="{A4664446-4532-4490-918B-68A811BD6C09}" dt="2023-06-07T21:52:25.509" v="7136" actId="1036"/>
          <ac:spMkLst>
            <pc:docMk/>
            <pc:sldMk cId="168171518" sldId="421"/>
            <ac:spMk id="9" creationId="{6E62E9FF-5929-4FEB-9789-FB9CCBCD0EDA}"/>
          </ac:spMkLst>
        </pc:spChg>
        <pc:spChg chg="mod">
          <ac:chgData name="Luz Maria Caicedo Eraso" userId="e6631125-1794-4d87-ad99-36406e07632d" providerId="ADAL" clId="{A4664446-4532-4490-918B-68A811BD6C09}" dt="2023-06-07T21:52:25.509" v="7136" actId="1036"/>
          <ac:spMkLst>
            <pc:docMk/>
            <pc:sldMk cId="168171518" sldId="421"/>
            <ac:spMk id="10" creationId="{D5AE8A94-466F-4F86-AAAB-5552504A7995}"/>
          </ac:spMkLst>
        </pc:spChg>
        <pc:spChg chg="mod">
          <ac:chgData name="Luz Maria Caicedo Eraso" userId="e6631125-1794-4d87-ad99-36406e07632d" providerId="ADAL" clId="{A4664446-4532-4490-918B-68A811BD6C09}" dt="2023-06-07T21:52:18.905" v="7129" actId="1035"/>
          <ac:spMkLst>
            <pc:docMk/>
            <pc:sldMk cId="168171518" sldId="421"/>
            <ac:spMk id="12" creationId="{CB7B9B9C-CC18-451C-A510-3F739615B64D}"/>
          </ac:spMkLst>
        </pc:spChg>
        <pc:spChg chg="mod">
          <ac:chgData name="Luz Maria Caicedo Eraso" userId="e6631125-1794-4d87-ad99-36406e07632d" providerId="ADAL" clId="{A4664446-4532-4490-918B-68A811BD6C09}" dt="2023-06-07T21:52:18.905" v="7129" actId="1035"/>
          <ac:spMkLst>
            <pc:docMk/>
            <pc:sldMk cId="168171518" sldId="421"/>
            <ac:spMk id="13" creationId="{4A0E6A60-6167-49FC-AFF9-94AE02A9B878}"/>
          </ac:spMkLst>
        </pc:spChg>
        <pc:spChg chg="add del mod">
          <ac:chgData name="Luz Maria Caicedo Eraso" userId="e6631125-1794-4d87-ad99-36406e07632d" providerId="ADAL" clId="{A4664446-4532-4490-918B-68A811BD6C09}" dt="2023-06-07T21:51:18.267" v="7067" actId="478"/>
          <ac:spMkLst>
            <pc:docMk/>
            <pc:sldMk cId="168171518" sldId="421"/>
            <ac:spMk id="15" creationId="{F9357849-EDF7-4C84-80E8-63C2633A611F}"/>
          </ac:spMkLst>
        </pc:spChg>
        <pc:spChg chg="add del mod">
          <ac:chgData name="Luz Maria Caicedo Eraso" userId="e6631125-1794-4d87-ad99-36406e07632d" providerId="ADAL" clId="{A4664446-4532-4490-918B-68A811BD6C09}" dt="2023-06-07T21:51:18.267" v="7067" actId="478"/>
          <ac:spMkLst>
            <pc:docMk/>
            <pc:sldMk cId="168171518" sldId="421"/>
            <ac:spMk id="16" creationId="{8DC4D9ED-809F-442B-87F1-16F08885944E}"/>
          </ac:spMkLst>
        </pc:spChg>
        <pc:spChg chg="add mod">
          <ac:chgData name="Luz Maria Caicedo Eraso" userId="e6631125-1794-4d87-ad99-36406e07632d" providerId="ADAL" clId="{A4664446-4532-4490-918B-68A811BD6C09}" dt="2023-06-07T22:54:40.314" v="9148" actId="1036"/>
          <ac:spMkLst>
            <pc:docMk/>
            <pc:sldMk cId="168171518" sldId="421"/>
            <ac:spMk id="18" creationId="{5F386E4E-E55C-4278-AA34-82BB9AD8BD93}"/>
          </ac:spMkLst>
        </pc:spChg>
        <pc:graphicFrameChg chg="mod">
          <ac:chgData name="Luz Maria Caicedo Eraso" userId="e6631125-1794-4d87-ad99-36406e07632d" providerId="ADAL" clId="{A4664446-4532-4490-918B-68A811BD6C09}" dt="2023-06-07T21:52:25.509" v="7136" actId="1036"/>
          <ac:graphicFrameMkLst>
            <pc:docMk/>
            <pc:sldMk cId="168171518" sldId="421"/>
            <ac:graphicFrameMk id="11" creationId="{CE2F6B71-05E9-435C-9E8E-21D7AD50E9BD}"/>
          </ac:graphicFrameMkLst>
        </pc:graphicFrameChg>
        <pc:graphicFrameChg chg="mod">
          <ac:chgData name="Luz Maria Caicedo Eraso" userId="e6631125-1794-4d87-ad99-36406e07632d" providerId="ADAL" clId="{A4664446-4532-4490-918B-68A811BD6C09}" dt="2023-06-07T21:52:18.905" v="7129" actId="1035"/>
          <ac:graphicFrameMkLst>
            <pc:docMk/>
            <pc:sldMk cId="168171518" sldId="421"/>
            <ac:graphicFrameMk id="14" creationId="{849FA87D-CDDC-473A-9572-900E3992F448}"/>
          </ac:graphicFrameMkLst>
        </pc:graphicFrameChg>
        <pc:graphicFrameChg chg="add del mod">
          <ac:chgData name="Luz Maria Caicedo Eraso" userId="e6631125-1794-4d87-ad99-36406e07632d" providerId="ADAL" clId="{A4664446-4532-4490-918B-68A811BD6C09}" dt="2023-06-07T21:51:18.267" v="7067" actId="478"/>
          <ac:graphicFrameMkLst>
            <pc:docMk/>
            <pc:sldMk cId="168171518" sldId="421"/>
            <ac:graphicFrameMk id="17" creationId="{A7362813-2CDA-48FB-A178-6CE370776122}"/>
          </ac:graphicFrameMkLst>
        </pc:graphicFrameChg>
      </pc:sldChg>
      <pc:sldChg chg="addSp delSp modSp add mod">
        <pc:chgData name="Luz Maria Caicedo Eraso" userId="e6631125-1794-4d87-ad99-36406e07632d" providerId="ADAL" clId="{A4664446-4532-4490-918B-68A811BD6C09}" dt="2023-06-07T22:54:52.323" v="9212" actId="1038"/>
        <pc:sldMkLst>
          <pc:docMk/>
          <pc:sldMk cId="589175801" sldId="422"/>
        </pc:sldMkLst>
        <pc:spChg chg="del">
          <ac:chgData name="Luz Maria Caicedo Eraso" userId="e6631125-1794-4d87-ad99-36406e07632d" providerId="ADAL" clId="{A4664446-4532-4490-918B-68A811BD6C09}" dt="2023-06-07T21:52:33.042" v="7138" actId="478"/>
          <ac:spMkLst>
            <pc:docMk/>
            <pc:sldMk cId="589175801" sldId="422"/>
            <ac:spMk id="5" creationId="{DAA76D9D-34CE-4FA2-B844-31D972EA8731}"/>
          </ac:spMkLst>
        </pc:spChg>
        <pc:spChg chg="del">
          <ac:chgData name="Luz Maria Caicedo Eraso" userId="e6631125-1794-4d87-ad99-36406e07632d" providerId="ADAL" clId="{A4664446-4532-4490-918B-68A811BD6C09}" dt="2023-06-07T21:52:30.158" v="7137" actId="478"/>
          <ac:spMkLst>
            <pc:docMk/>
            <pc:sldMk cId="589175801" sldId="422"/>
            <ac:spMk id="7" creationId="{636DDF81-87D9-4ADB-874E-175345489E18}"/>
          </ac:spMkLst>
        </pc:spChg>
        <pc:spChg chg="mod">
          <ac:chgData name="Luz Maria Caicedo Eraso" userId="e6631125-1794-4d87-ad99-36406e07632d" providerId="ADAL" clId="{A4664446-4532-4490-918B-68A811BD6C09}" dt="2023-06-07T21:52:53.070" v="7167" actId="20577"/>
          <ac:spMkLst>
            <pc:docMk/>
            <pc:sldMk cId="589175801" sldId="422"/>
            <ac:spMk id="9" creationId="{6E62E9FF-5929-4FEB-9789-FB9CCBCD0EDA}"/>
          </ac:spMkLst>
        </pc:spChg>
        <pc:spChg chg="mod">
          <ac:chgData name="Luz Maria Caicedo Eraso" userId="e6631125-1794-4d87-ad99-36406e07632d" providerId="ADAL" clId="{A4664446-4532-4490-918B-68A811BD6C09}" dt="2023-06-07T21:53:00.660" v="7168"/>
          <ac:spMkLst>
            <pc:docMk/>
            <pc:sldMk cId="589175801" sldId="422"/>
            <ac:spMk id="10" creationId="{D5AE8A94-466F-4F86-AAAB-5552504A7995}"/>
          </ac:spMkLst>
        </pc:spChg>
        <pc:spChg chg="del">
          <ac:chgData name="Luz Maria Caicedo Eraso" userId="e6631125-1794-4d87-ad99-36406e07632d" providerId="ADAL" clId="{A4664446-4532-4490-918B-68A811BD6C09}" dt="2023-06-07T21:50:08.449" v="6991" actId="478"/>
          <ac:spMkLst>
            <pc:docMk/>
            <pc:sldMk cId="589175801" sldId="422"/>
            <ac:spMk id="12" creationId="{CB7B9B9C-CC18-451C-A510-3F739615B64D}"/>
          </ac:spMkLst>
        </pc:spChg>
        <pc:spChg chg="del">
          <ac:chgData name="Luz Maria Caicedo Eraso" userId="e6631125-1794-4d87-ad99-36406e07632d" providerId="ADAL" clId="{A4664446-4532-4490-918B-68A811BD6C09}" dt="2023-06-07T21:50:08.449" v="6991" actId="478"/>
          <ac:spMkLst>
            <pc:docMk/>
            <pc:sldMk cId="589175801" sldId="422"/>
            <ac:spMk id="13" creationId="{4A0E6A60-6167-49FC-AFF9-94AE02A9B878}"/>
          </ac:spMkLst>
        </pc:spChg>
        <pc:spChg chg="add mod">
          <ac:chgData name="Luz Maria Caicedo Eraso" userId="e6631125-1794-4d87-ad99-36406e07632d" providerId="ADAL" clId="{A4664446-4532-4490-918B-68A811BD6C09}" dt="2023-06-07T22:54:52.323" v="9212" actId="1038"/>
          <ac:spMkLst>
            <pc:docMk/>
            <pc:sldMk cId="589175801" sldId="422"/>
            <ac:spMk id="15" creationId="{F5123E02-475C-4387-BA9F-D9FA1124D056}"/>
          </ac:spMkLst>
        </pc:spChg>
        <pc:graphicFrameChg chg="mod modGraphic">
          <ac:chgData name="Luz Maria Caicedo Eraso" userId="e6631125-1794-4d87-ad99-36406e07632d" providerId="ADAL" clId="{A4664446-4532-4490-918B-68A811BD6C09}" dt="2023-06-07T21:53:30.880" v="7170" actId="207"/>
          <ac:graphicFrameMkLst>
            <pc:docMk/>
            <pc:sldMk cId="589175801" sldId="422"/>
            <ac:graphicFrameMk id="11" creationId="{CE2F6B71-05E9-435C-9E8E-21D7AD50E9BD}"/>
          </ac:graphicFrameMkLst>
        </pc:graphicFrameChg>
        <pc:graphicFrameChg chg="del">
          <ac:chgData name="Luz Maria Caicedo Eraso" userId="e6631125-1794-4d87-ad99-36406e07632d" providerId="ADAL" clId="{A4664446-4532-4490-918B-68A811BD6C09}" dt="2023-06-07T21:50:08.449" v="6991" actId="478"/>
          <ac:graphicFrameMkLst>
            <pc:docMk/>
            <pc:sldMk cId="589175801" sldId="422"/>
            <ac:graphicFrameMk id="14" creationId="{849FA87D-CDDC-473A-9572-900E3992F448}"/>
          </ac:graphicFrameMkLst>
        </pc:graphicFrameChg>
      </pc:sldChg>
      <pc:sldChg chg="modSp mod">
        <pc:chgData name="Luz Maria Caicedo Eraso" userId="e6631125-1794-4d87-ad99-36406e07632d" providerId="ADAL" clId="{A4664446-4532-4490-918B-68A811BD6C09}" dt="2023-06-07T21:55:24.824" v="7215" actId="20577"/>
        <pc:sldMkLst>
          <pc:docMk/>
          <pc:sldMk cId="2066110640" sldId="423"/>
        </pc:sldMkLst>
        <pc:spChg chg="mod">
          <ac:chgData name="Luz Maria Caicedo Eraso" userId="e6631125-1794-4d87-ad99-36406e07632d" providerId="ADAL" clId="{A4664446-4532-4490-918B-68A811BD6C09}" dt="2023-06-07T21:55:24.824" v="7215" actId="20577"/>
          <ac:spMkLst>
            <pc:docMk/>
            <pc:sldMk cId="2066110640" sldId="423"/>
            <ac:spMk id="7" creationId="{59B95D0E-2B0F-4ECB-8D7E-21FBAC620EAB}"/>
          </ac:spMkLst>
        </pc:spChg>
      </pc:sldChg>
      <pc:sldChg chg="addSp modSp mod">
        <pc:chgData name="Luz Maria Caicedo Eraso" userId="e6631125-1794-4d87-ad99-36406e07632d" providerId="ADAL" clId="{A4664446-4532-4490-918B-68A811BD6C09}" dt="2023-06-07T22:55:24.670" v="9274" actId="1037"/>
        <pc:sldMkLst>
          <pc:docMk/>
          <pc:sldMk cId="2085048856" sldId="424"/>
        </pc:sldMkLst>
        <pc:spChg chg="mod">
          <ac:chgData name="Luz Maria Caicedo Eraso" userId="e6631125-1794-4d87-ad99-36406e07632d" providerId="ADAL" clId="{A4664446-4532-4490-918B-68A811BD6C09}" dt="2023-06-07T22:54:58.330" v="9213" actId="14100"/>
          <ac:spMkLst>
            <pc:docMk/>
            <pc:sldMk cId="2085048856" sldId="424"/>
            <ac:spMk id="5" creationId="{DAA76D9D-34CE-4FA2-B844-31D972EA8731}"/>
          </ac:spMkLst>
        </pc:spChg>
        <pc:spChg chg="mod">
          <ac:chgData name="Luz Maria Caicedo Eraso" userId="e6631125-1794-4d87-ad99-36406e07632d" providerId="ADAL" clId="{A4664446-4532-4490-918B-68A811BD6C09}" dt="2023-06-07T22:55:03.480" v="9215" actId="14100"/>
          <ac:spMkLst>
            <pc:docMk/>
            <pc:sldMk cId="2085048856" sldId="424"/>
            <ac:spMk id="7" creationId="{636DDF81-87D9-4ADB-874E-175345489E18}"/>
          </ac:spMkLst>
        </pc:spChg>
        <pc:spChg chg="mod">
          <ac:chgData name="Luz Maria Caicedo Eraso" userId="e6631125-1794-4d87-ad99-36406e07632d" providerId="ADAL" clId="{A4664446-4532-4490-918B-68A811BD6C09}" dt="2023-06-07T22:55:15.783" v="9236" actId="1035"/>
          <ac:spMkLst>
            <pc:docMk/>
            <pc:sldMk cId="2085048856" sldId="424"/>
            <ac:spMk id="9" creationId="{6E62E9FF-5929-4FEB-9789-FB9CCBCD0EDA}"/>
          </ac:spMkLst>
        </pc:spChg>
        <pc:spChg chg="mod">
          <ac:chgData name="Luz Maria Caicedo Eraso" userId="e6631125-1794-4d87-ad99-36406e07632d" providerId="ADAL" clId="{A4664446-4532-4490-918B-68A811BD6C09}" dt="2023-06-07T22:55:15.783" v="9236" actId="1035"/>
          <ac:spMkLst>
            <pc:docMk/>
            <pc:sldMk cId="2085048856" sldId="424"/>
            <ac:spMk id="10" creationId="{D5AE8A94-466F-4F86-AAAB-5552504A7995}"/>
          </ac:spMkLst>
        </pc:spChg>
        <pc:spChg chg="mod">
          <ac:chgData name="Luz Maria Caicedo Eraso" userId="e6631125-1794-4d87-ad99-36406e07632d" providerId="ADAL" clId="{A4664446-4532-4490-918B-68A811BD6C09}" dt="2023-06-07T22:55:15.783" v="9236" actId="1035"/>
          <ac:spMkLst>
            <pc:docMk/>
            <pc:sldMk cId="2085048856" sldId="424"/>
            <ac:spMk id="12" creationId="{CB7B9B9C-CC18-451C-A510-3F739615B64D}"/>
          </ac:spMkLst>
        </pc:spChg>
        <pc:spChg chg="mod">
          <ac:chgData name="Luz Maria Caicedo Eraso" userId="e6631125-1794-4d87-ad99-36406e07632d" providerId="ADAL" clId="{A4664446-4532-4490-918B-68A811BD6C09}" dt="2023-06-07T22:55:15.783" v="9236" actId="1035"/>
          <ac:spMkLst>
            <pc:docMk/>
            <pc:sldMk cId="2085048856" sldId="424"/>
            <ac:spMk id="13" creationId="{4A0E6A60-6167-49FC-AFF9-94AE02A9B878}"/>
          </ac:spMkLst>
        </pc:spChg>
        <pc:spChg chg="add mod">
          <ac:chgData name="Luz Maria Caicedo Eraso" userId="e6631125-1794-4d87-ad99-36406e07632d" providerId="ADAL" clId="{A4664446-4532-4490-918B-68A811BD6C09}" dt="2023-06-07T22:55:24.670" v="9274" actId="1037"/>
          <ac:spMkLst>
            <pc:docMk/>
            <pc:sldMk cId="2085048856" sldId="424"/>
            <ac:spMk id="15" creationId="{450F0E75-78B1-4E02-8910-1AC07FFBAE2C}"/>
          </ac:spMkLst>
        </pc:spChg>
        <pc:graphicFrameChg chg="mod modGraphic">
          <ac:chgData name="Luz Maria Caicedo Eraso" userId="e6631125-1794-4d87-ad99-36406e07632d" providerId="ADAL" clId="{A4664446-4532-4490-918B-68A811BD6C09}" dt="2023-06-07T22:55:15.783" v="9236" actId="1035"/>
          <ac:graphicFrameMkLst>
            <pc:docMk/>
            <pc:sldMk cId="2085048856" sldId="424"/>
            <ac:graphicFrameMk id="11" creationId="{CE2F6B71-05E9-435C-9E8E-21D7AD50E9BD}"/>
          </ac:graphicFrameMkLst>
        </pc:graphicFrameChg>
        <pc:graphicFrameChg chg="mod modGraphic">
          <ac:chgData name="Luz Maria Caicedo Eraso" userId="e6631125-1794-4d87-ad99-36406e07632d" providerId="ADAL" clId="{A4664446-4532-4490-918B-68A811BD6C09}" dt="2023-06-07T22:55:15.783" v="9236" actId="1035"/>
          <ac:graphicFrameMkLst>
            <pc:docMk/>
            <pc:sldMk cId="2085048856" sldId="424"/>
            <ac:graphicFrameMk id="14" creationId="{849FA87D-CDDC-473A-9572-900E3992F448}"/>
          </ac:graphicFrameMkLst>
        </pc:graphicFrameChg>
      </pc:sldChg>
      <pc:sldChg chg="addSp modSp mod">
        <pc:chgData name="Luz Maria Caicedo Eraso" userId="e6631125-1794-4d87-ad99-36406e07632d" providerId="ADAL" clId="{A4664446-4532-4490-918B-68A811BD6C09}" dt="2023-06-07T22:55:32.116" v="9307" actId="1038"/>
        <pc:sldMkLst>
          <pc:docMk/>
          <pc:sldMk cId="392564082" sldId="425"/>
        </pc:sldMkLst>
        <pc:spChg chg="add mod">
          <ac:chgData name="Luz Maria Caicedo Eraso" userId="e6631125-1794-4d87-ad99-36406e07632d" providerId="ADAL" clId="{A4664446-4532-4490-918B-68A811BD6C09}" dt="2023-06-07T22:55:32.116" v="9307" actId="1038"/>
          <ac:spMkLst>
            <pc:docMk/>
            <pc:sldMk cId="392564082" sldId="425"/>
            <ac:spMk id="15" creationId="{B9E73F14-9555-450A-B16C-B65B5266482F}"/>
          </ac:spMkLst>
        </pc:spChg>
        <pc:graphicFrameChg chg="mod modGraphic">
          <ac:chgData name="Luz Maria Caicedo Eraso" userId="e6631125-1794-4d87-ad99-36406e07632d" providerId="ADAL" clId="{A4664446-4532-4490-918B-68A811BD6C09}" dt="2023-06-07T22:00:04.580" v="7253"/>
          <ac:graphicFrameMkLst>
            <pc:docMk/>
            <pc:sldMk cId="392564082" sldId="425"/>
            <ac:graphicFrameMk id="11" creationId="{CE2F6B71-05E9-435C-9E8E-21D7AD50E9BD}"/>
          </ac:graphicFrameMkLst>
        </pc:graphicFrameChg>
        <pc:graphicFrameChg chg="modGraphic">
          <ac:chgData name="Luz Maria Caicedo Eraso" userId="e6631125-1794-4d87-ad99-36406e07632d" providerId="ADAL" clId="{A4664446-4532-4490-918B-68A811BD6C09}" dt="2023-06-07T22:00:17.225" v="7261" actId="20577"/>
          <ac:graphicFrameMkLst>
            <pc:docMk/>
            <pc:sldMk cId="392564082" sldId="425"/>
            <ac:graphicFrameMk id="14" creationId="{849FA87D-CDDC-473A-9572-900E3992F448}"/>
          </ac:graphicFrameMkLst>
        </pc:graphicFrameChg>
      </pc:sldChg>
      <pc:sldChg chg="addSp modSp mod">
        <pc:chgData name="Luz Maria Caicedo Eraso" userId="e6631125-1794-4d87-ad99-36406e07632d" providerId="ADAL" clId="{A4664446-4532-4490-918B-68A811BD6C09}" dt="2023-06-07T22:55:44.265" v="9309" actId="1076"/>
        <pc:sldMkLst>
          <pc:docMk/>
          <pc:sldMk cId="50551590" sldId="426"/>
        </pc:sldMkLst>
        <pc:spChg chg="add mod">
          <ac:chgData name="Luz Maria Caicedo Eraso" userId="e6631125-1794-4d87-ad99-36406e07632d" providerId="ADAL" clId="{A4664446-4532-4490-918B-68A811BD6C09}" dt="2023-06-07T22:55:44.265" v="9309" actId="1076"/>
          <ac:spMkLst>
            <pc:docMk/>
            <pc:sldMk cId="50551590" sldId="426"/>
            <ac:spMk id="7" creationId="{53F06D26-F625-4B4C-A23F-D8F5B128887B}"/>
          </ac:spMkLst>
        </pc:spChg>
        <pc:graphicFrameChg chg="mod modGraphic">
          <ac:chgData name="Luz Maria Caicedo Eraso" userId="e6631125-1794-4d87-ad99-36406e07632d" providerId="ADAL" clId="{A4664446-4532-4490-918B-68A811BD6C09}" dt="2023-06-07T22:16:37.477" v="8034" actId="20577"/>
          <ac:graphicFrameMkLst>
            <pc:docMk/>
            <pc:sldMk cId="50551590" sldId="426"/>
            <ac:graphicFrameMk id="11" creationId="{CE2F6B71-05E9-435C-9E8E-21D7AD50E9BD}"/>
          </ac:graphicFrameMkLst>
        </pc:graphicFrameChg>
      </pc:sldChg>
      <pc:sldChg chg="modSp mod">
        <pc:chgData name="Luz Maria Caicedo Eraso" userId="e6631125-1794-4d87-ad99-36406e07632d" providerId="ADAL" clId="{A4664446-4532-4490-918B-68A811BD6C09}" dt="2023-06-07T22:00:48.885" v="7283" actId="20577"/>
        <pc:sldMkLst>
          <pc:docMk/>
          <pc:sldMk cId="416788401" sldId="427"/>
        </pc:sldMkLst>
        <pc:spChg chg="mod">
          <ac:chgData name="Luz Maria Caicedo Eraso" userId="e6631125-1794-4d87-ad99-36406e07632d" providerId="ADAL" clId="{A4664446-4532-4490-918B-68A811BD6C09}" dt="2023-06-07T22:00:48.885" v="7283" actId="20577"/>
          <ac:spMkLst>
            <pc:docMk/>
            <pc:sldMk cId="416788401" sldId="427"/>
            <ac:spMk id="7" creationId="{59B95D0E-2B0F-4ECB-8D7E-21FBAC620EAB}"/>
          </ac:spMkLst>
        </pc:spChg>
      </pc:sldChg>
      <pc:sldChg chg="addSp modSp mod">
        <pc:chgData name="Luz Maria Caicedo Eraso" userId="e6631125-1794-4d87-ad99-36406e07632d" providerId="ADAL" clId="{A4664446-4532-4490-918B-68A811BD6C09}" dt="2023-06-07T22:56:25.561" v="9377" actId="1036"/>
        <pc:sldMkLst>
          <pc:docMk/>
          <pc:sldMk cId="2196392560" sldId="428"/>
        </pc:sldMkLst>
        <pc:spChg chg="mod">
          <ac:chgData name="Luz Maria Caicedo Eraso" userId="e6631125-1794-4d87-ad99-36406e07632d" providerId="ADAL" clId="{A4664446-4532-4490-918B-68A811BD6C09}" dt="2023-06-07T22:55:51.747" v="9310" actId="14100"/>
          <ac:spMkLst>
            <pc:docMk/>
            <pc:sldMk cId="2196392560" sldId="428"/>
            <ac:spMk id="5" creationId="{DAA76D9D-34CE-4FA2-B844-31D972EA8731}"/>
          </ac:spMkLst>
        </pc:spChg>
        <pc:spChg chg="mod">
          <ac:chgData name="Luz Maria Caicedo Eraso" userId="e6631125-1794-4d87-ad99-36406e07632d" providerId="ADAL" clId="{A4664446-4532-4490-918B-68A811BD6C09}" dt="2023-06-07T22:56:02.583" v="9313" actId="255"/>
          <ac:spMkLst>
            <pc:docMk/>
            <pc:sldMk cId="2196392560" sldId="428"/>
            <ac:spMk id="7" creationId="{636DDF81-87D9-4ADB-874E-175345489E18}"/>
          </ac:spMkLst>
        </pc:spChg>
        <pc:spChg chg="mod">
          <ac:chgData name="Luz Maria Caicedo Eraso" userId="e6631125-1794-4d87-ad99-36406e07632d" providerId="ADAL" clId="{A4664446-4532-4490-918B-68A811BD6C09}" dt="2023-06-07T22:56:14.606" v="9336" actId="1035"/>
          <ac:spMkLst>
            <pc:docMk/>
            <pc:sldMk cId="2196392560" sldId="428"/>
            <ac:spMk id="9" creationId="{6E62E9FF-5929-4FEB-9789-FB9CCBCD0EDA}"/>
          </ac:spMkLst>
        </pc:spChg>
        <pc:spChg chg="mod">
          <ac:chgData name="Luz Maria Caicedo Eraso" userId="e6631125-1794-4d87-ad99-36406e07632d" providerId="ADAL" clId="{A4664446-4532-4490-918B-68A811BD6C09}" dt="2023-06-07T22:56:14.606" v="9336" actId="1035"/>
          <ac:spMkLst>
            <pc:docMk/>
            <pc:sldMk cId="2196392560" sldId="428"/>
            <ac:spMk id="10" creationId="{D5AE8A94-466F-4F86-AAAB-5552504A7995}"/>
          </ac:spMkLst>
        </pc:spChg>
        <pc:spChg chg="mod">
          <ac:chgData name="Luz Maria Caicedo Eraso" userId="e6631125-1794-4d87-ad99-36406e07632d" providerId="ADAL" clId="{A4664446-4532-4490-918B-68A811BD6C09}" dt="2023-06-07T22:56:14.606" v="9336" actId="1035"/>
          <ac:spMkLst>
            <pc:docMk/>
            <pc:sldMk cId="2196392560" sldId="428"/>
            <ac:spMk id="12" creationId="{CB7B9B9C-CC18-451C-A510-3F739615B64D}"/>
          </ac:spMkLst>
        </pc:spChg>
        <pc:spChg chg="mod">
          <ac:chgData name="Luz Maria Caicedo Eraso" userId="e6631125-1794-4d87-ad99-36406e07632d" providerId="ADAL" clId="{A4664446-4532-4490-918B-68A811BD6C09}" dt="2023-06-07T22:56:14.606" v="9336" actId="1035"/>
          <ac:spMkLst>
            <pc:docMk/>
            <pc:sldMk cId="2196392560" sldId="428"/>
            <ac:spMk id="13" creationId="{4A0E6A60-6167-49FC-AFF9-94AE02A9B878}"/>
          </ac:spMkLst>
        </pc:spChg>
        <pc:spChg chg="add mod">
          <ac:chgData name="Luz Maria Caicedo Eraso" userId="e6631125-1794-4d87-ad99-36406e07632d" providerId="ADAL" clId="{A4664446-4532-4490-918B-68A811BD6C09}" dt="2023-06-07T22:56:25.561" v="9377" actId="1036"/>
          <ac:spMkLst>
            <pc:docMk/>
            <pc:sldMk cId="2196392560" sldId="428"/>
            <ac:spMk id="15" creationId="{F9433036-C566-47D8-806F-6368F18CE8BD}"/>
          </ac:spMkLst>
        </pc:spChg>
        <pc:graphicFrameChg chg="mod modGraphic">
          <ac:chgData name="Luz Maria Caicedo Eraso" userId="e6631125-1794-4d87-ad99-36406e07632d" providerId="ADAL" clId="{A4664446-4532-4490-918B-68A811BD6C09}" dt="2023-06-07T22:56:14.606" v="9336" actId="1035"/>
          <ac:graphicFrameMkLst>
            <pc:docMk/>
            <pc:sldMk cId="2196392560" sldId="428"/>
            <ac:graphicFrameMk id="11" creationId="{CE2F6B71-05E9-435C-9E8E-21D7AD50E9BD}"/>
          </ac:graphicFrameMkLst>
        </pc:graphicFrameChg>
        <pc:graphicFrameChg chg="mod modGraphic">
          <ac:chgData name="Luz Maria Caicedo Eraso" userId="e6631125-1794-4d87-ad99-36406e07632d" providerId="ADAL" clId="{A4664446-4532-4490-918B-68A811BD6C09}" dt="2023-06-07T22:56:14.606" v="9336" actId="1035"/>
          <ac:graphicFrameMkLst>
            <pc:docMk/>
            <pc:sldMk cId="2196392560" sldId="428"/>
            <ac:graphicFrameMk id="14" creationId="{849FA87D-CDDC-473A-9572-900E3992F448}"/>
          </ac:graphicFrameMkLst>
        </pc:graphicFrameChg>
      </pc:sldChg>
      <pc:sldChg chg="addSp modSp mod">
        <pc:chgData name="Luz Maria Caicedo Eraso" userId="e6631125-1794-4d87-ad99-36406e07632d" providerId="ADAL" clId="{A4664446-4532-4490-918B-68A811BD6C09}" dt="2023-06-07T22:56:40.283" v="9439" actId="1038"/>
        <pc:sldMkLst>
          <pc:docMk/>
          <pc:sldMk cId="819751713" sldId="429"/>
        </pc:sldMkLst>
        <pc:spChg chg="add mod">
          <ac:chgData name="Luz Maria Caicedo Eraso" userId="e6631125-1794-4d87-ad99-36406e07632d" providerId="ADAL" clId="{A4664446-4532-4490-918B-68A811BD6C09}" dt="2023-06-07T22:56:40.283" v="9439" actId="1038"/>
          <ac:spMkLst>
            <pc:docMk/>
            <pc:sldMk cId="819751713" sldId="429"/>
            <ac:spMk id="15" creationId="{280C46E2-1131-4EB4-81F8-FB10939DB13E}"/>
          </ac:spMkLst>
        </pc:spChg>
        <pc:graphicFrameChg chg="mod modGraphic">
          <ac:chgData name="Luz Maria Caicedo Eraso" userId="e6631125-1794-4d87-ad99-36406e07632d" providerId="ADAL" clId="{A4664446-4532-4490-918B-68A811BD6C09}" dt="2023-06-07T22:06:24.252" v="7509" actId="20577"/>
          <ac:graphicFrameMkLst>
            <pc:docMk/>
            <pc:sldMk cId="819751713" sldId="429"/>
            <ac:graphicFrameMk id="11" creationId="{CE2F6B71-05E9-435C-9E8E-21D7AD50E9BD}"/>
          </ac:graphicFrameMkLst>
        </pc:graphicFrameChg>
        <pc:graphicFrameChg chg="modGraphic">
          <ac:chgData name="Luz Maria Caicedo Eraso" userId="e6631125-1794-4d87-ad99-36406e07632d" providerId="ADAL" clId="{A4664446-4532-4490-918B-68A811BD6C09}" dt="2023-06-07T22:06:32.181" v="7524" actId="20577"/>
          <ac:graphicFrameMkLst>
            <pc:docMk/>
            <pc:sldMk cId="819751713" sldId="429"/>
            <ac:graphicFrameMk id="14" creationId="{849FA87D-CDDC-473A-9572-900E3992F448}"/>
          </ac:graphicFrameMkLst>
        </pc:graphicFrameChg>
      </pc:sldChg>
      <pc:sldChg chg="addSp modSp mod">
        <pc:chgData name="Luz Maria Caicedo Eraso" userId="e6631125-1794-4d87-ad99-36406e07632d" providerId="ADAL" clId="{A4664446-4532-4490-918B-68A811BD6C09}" dt="2023-06-07T22:56:52.009" v="9510" actId="1037"/>
        <pc:sldMkLst>
          <pc:docMk/>
          <pc:sldMk cId="4193479286" sldId="430"/>
        </pc:sldMkLst>
        <pc:spChg chg="add mod">
          <ac:chgData name="Luz Maria Caicedo Eraso" userId="e6631125-1794-4d87-ad99-36406e07632d" providerId="ADAL" clId="{A4664446-4532-4490-918B-68A811BD6C09}" dt="2023-06-07T22:56:52.009" v="9510" actId="1037"/>
          <ac:spMkLst>
            <pc:docMk/>
            <pc:sldMk cId="4193479286" sldId="430"/>
            <ac:spMk id="7" creationId="{C1B9E4EF-7657-4262-AA19-C3476485BD1E}"/>
          </ac:spMkLst>
        </pc:spChg>
        <pc:graphicFrameChg chg="mod modGraphic">
          <ac:chgData name="Luz Maria Caicedo Eraso" userId="e6631125-1794-4d87-ad99-36406e07632d" providerId="ADAL" clId="{A4664446-4532-4490-918B-68A811BD6C09}" dt="2023-06-07T22:06:49.857" v="7540"/>
          <ac:graphicFrameMkLst>
            <pc:docMk/>
            <pc:sldMk cId="4193479286" sldId="430"/>
            <ac:graphicFrameMk id="11" creationId="{CE2F6B71-05E9-435C-9E8E-21D7AD50E9BD}"/>
          </ac:graphicFrameMkLst>
        </pc:graphicFrameChg>
      </pc:sldChg>
      <pc:sldChg chg="addSp delSp modSp add mod">
        <pc:chgData name="Luz Maria Caicedo Eraso" userId="e6631125-1794-4d87-ad99-36406e07632d" providerId="ADAL" clId="{A4664446-4532-4490-918B-68A811BD6C09}" dt="2023-06-07T22:56:33.137" v="9410" actId="1038"/>
        <pc:sldMkLst>
          <pc:docMk/>
          <pc:sldMk cId="2365939718" sldId="431"/>
        </pc:sldMkLst>
        <pc:spChg chg="del">
          <ac:chgData name="Luz Maria Caicedo Eraso" userId="e6631125-1794-4d87-ad99-36406e07632d" providerId="ADAL" clId="{A4664446-4532-4490-918B-68A811BD6C09}" dt="2023-06-07T22:03:54.567" v="7352" actId="478"/>
          <ac:spMkLst>
            <pc:docMk/>
            <pc:sldMk cId="2365939718" sldId="431"/>
            <ac:spMk id="5" creationId="{DAA76D9D-34CE-4FA2-B844-31D972EA8731}"/>
          </ac:spMkLst>
        </pc:spChg>
        <pc:spChg chg="del">
          <ac:chgData name="Luz Maria Caicedo Eraso" userId="e6631125-1794-4d87-ad99-36406e07632d" providerId="ADAL" clId="{A4664446-4532-4490-918B-68A811BD6C09}" dt="2023-06-07T22:03:57.948" v="7353" actId="478"/>
          <ac:spMkLst>
            <pc:docMk/>
            <pc:sldMk cId="2365939718" sldId="431"/>
            <ac:spMk id="7" creationId="{636DDF81-87D9-4ADB-874E-175345489E18}"/>
          </ac:spMkLst>
        </pc:spChg>
        <pc:spChg chg="mod">
          <ac:chgData name="Luz Maria Caicedo Eraso" userId="e6631125-1794-4d87-ad99-36406e07632d" providerId="ADAL" clId="{A4664446-4532-4490-918B-68A811BD6C09}" dt="2023-06-07T22:04:07.395" v="7375" actId="1035"/>
          <ac:spMkLst>
            <pc:docMk/>
            <pc:sldMk cId="2365939718" sldId="431"/>
            <ac:spMk id="9" creationId="{6E62E9FF-5929-4FEB-9789-FB9CCBCD0EDA}"/>
          </ac:spMkLst>
        </pc:spChg>
        <pc:spChg chg="mod">
          <ac:chgData name="Luz Maria Caicedo Eraso" userId="e6631125-1794-4d87-ad99-36406e07632d" providerId="ADAL" clId="{A4664446-4532-4490-918B-68A811BD6C09}" dt="2023-06-07T22:04:07.395" v="7375" actId="1035"/>
          <ac:spMkLst>
            <pc:docMk/>
            <pc:sldMk cId="2365939718" sldId="431"/>
            <ac:spMk id="10" creationId="{D5AE8A94-466F-4F86-AAAB-5552504A7995}"/>
          </ac:spMkLst>
        </pc:spChg>
        <pc:spChg chg="mod">
          <ac:chgData name="Luz Maria Caicedo Eraso" userId="e6631125-1794-4d87-ad99-36406e07632d" providerId="ADAL" clId="{A4664446-4532-4490-918B-68A811BD6C09}" dt="2023-06-07T22:04:17.244" v="7407" actId="1035"/>
          <ac:spMkLst>
            <pc:docMk/>
            <pc:sldMk cId="2365939718" sldId="431"/>
            <ac:spMk id="12" creationId="{CB7B9B9C-CC18-451C-A510-3F739615B64D}"/>
          </ac:spMkLst>
        </pc:spChg>
        <pc:spChg chg="mod">
          <ac:chgData name="Luz Maria Caicedo Eraso" userId="e6631125-1794-4d87-ad99-36406e07632d" providerId="ADAL" clId="{A4664446-4532-4490-918B-68A811BD6C09}" dt="2023-06-07T22:04:17.244" v="7407" actId="1035"/>
          <ac:spMkLst>
            <pc:docMk/>
            <pc:sldMk cId="2365939718" sldId="431"/>
            <ac:spMk id="13" creationId="{4A0E6A60-6167-49FC-AFF9-94AE02A9B878}"/>
          </ac:spMkLst>
        </pc:spChg>
        <pc:spChg chg="add mod">
          <ac:chgData name="Luz Maria Caicedo Eraso" userId="e6631125-1794-4d87-ad99-36406e07632d" providerId="ADAL" clId="{A4664446-4532-4490-918B-68A811BD6C09}" dt="2023-06-07T22:56:33.137" v="9410" actId="1038"/>
          <ac:spMkLst>
            <pc:docMk/>
            <pc:sldMk cId="2365939718" sldId="431"/>
            <ac:spMk id="15" creationId="{E15277D6-1E09-4B33-98B8-B34C0CE68296}"/>
          </ac:spMkLst>
        </pc:spChg>
        <pc:graphicFrameChg chg="mod modGraphic">
          <ac:chgData name="Luz Maria Caicedo Eraso" userId="e6631125-1794-4d87-ad99-36406e07632d" providerId="ADAL" clId="{A4664446-4532-4490-918B-68A811BD6C09}" dt="2023-06-07T22:05:06.349" v="7437" actId="20577"/>
          <ac:graphicFrameMkLst>
            <pc:docMk/>
            <pc:sldMk cId="2365939718" sldId="431"/>
            <ac:graphicFrameMk id="11" creationId="{CE2F6B71-05E9-435C-9E8E-21D7AD50E9BD}"/>
          </ac:graphicFrameMkLst>
        </pc:graphicFrameChg>
        <pc:graphicFrameChg chg="mod modGraphic">
          <ac:chgData name="Luz Maria Caicedo Eraso" userId="e6631125-1794-4d87-ad99-36406e07632d" providerId="ADAL" clId="{A4664446-4532-4490-918B-68A811BD6C09}" dt="2023-06-07T22:05:14.003" v="7454" actId="20577"/>
          <ac:graphicFrameMkLst>
            <pc:docMk/>
            <pc:sldMk cId="2365939718" sldId="431"/>
            <ac:graphicFrameMk id="14" creationId="{849FA87D-CDDC-473A-9572-900E3992F448}"/>
          </ac:graphicFrameMkLst>
        </pc:graphicFrameChg>
      </pc:sldChg>
      <pc:sldChg chg="modSp mod">
        <pc:chgData name="Luz Maria Caicedo Eraso" userId="e6631125-1794-4d87-ad99-36406e07632d" providerId="ADAL" clId="{A4664446-4532-4490-918B-68A811BD6C09}" dt="2023-06-07T22:18:02.400" v="8085"/>
        <pc:sldMkLst>
          <pc:docMk/>
          <pc:sldMk cId="283790967" sldId="432"/>
        </pc:sldMkLst>
        <pc:spChg chg="mod">
          <ac:chgData name="Luz Maria Caicedo Eraso" userId="e6631125-1794-4d87-ad99-36406e07632d" providerId="ADAL" clId="{A4664446-4532-4490-918B-68A811BD6C09}" dt="2023-06-07T22:18:02.400" v="8085"/>
          <ac:spMkLst>
            <pc:docMk/>
            <pc:sldMk cId="283790967" sldId="432"/>
            <ac:spMk id="7" creationId="{59B95D0E-2B0F-4ECB-8D7E-21FBAC620EAB}"/>
          </ac:spMkLst>
        </pc:spChg>
      </pc:sldChg>
      <pc:sldChg chg="addSp modSp mod">
        <pc:chgData name="Luz Maria Caicedo Eraso" userId="e6631125-1794-4d87-ad99-36406e07632d" providerId="ADAL" clId="{A4664446-4532-4490-918B-68A811BD6C09}" dt="2023-06-07T22:57:28.387" v="9588" actId="1036"/>
        <pc:sldMkLst>
          <pc:docMk/>
          <pc:sldMk cId="598456248" sldId="433"/>
        </pc:sldMkLst>
        <pc:spChg chg="mod">
          <ac:chgData name="Luz Maria Caicedo Eraso" userId="e6631125-1794-4d87-ad99-36406e07632d" providerId="ADAL" clId="{A4664446-4532-4490-918B-68A811BD6C09}" dt="2023-06-07T22:56:59.994" v="9511" actId="14100"/>
          <ac:spMkLst>
            <pc:docMk/>
            <pc:sldMk cId="598456248" sldId="433"/>
            <ac:spMk id="5" creationId="{DAA76D9D-34CE-4FA2-B844-31D972EA8731}"/>
          </ac:spMkLst>
        </pc:spChg>
        <pc:spChg chg="mod">
          <ac:chgData name="Luz Maria Caicedo Eraso" userId="e6631125-1794-4d87-ad99-36406e07632d" providerId="ADAL" clId="{A4664446-4532-4490-918B-68A811BD6C09}" dt="2023-06-07T22:57:09.434" v="9514" actId="255"/>
          <ac:spMkLst>
            <pc:docMk/>
            <pc:sldMk cId="598456248" sldId="433"/>
            <ac:spMk id="7" creationId="{636DDF81-87D9-4ADB-874E-175345489E18}"/>
          </ac:spMkLst>
        </pc:spChg>
        <pc:spChg chg="mod">
          <ac:chgData name="Luz Maria Caicedo Eraso" userId="e6631125-1794-4d87-ad99-36406e07632d" providerId="ADAL" clId="{A4664446-4532-4490-918B-68A811BD6C09}" dt="2023-06-07T22:57:19.963" v="9544" actId="1036"/>
          <ac:spMkLst>
            <pc:docMk/>
            <pc:sldMk cId="598456248" sldId="433"/>
            <ac:spMk id="9" creationId="{6E62E9FF-5929-4FEB-9789-FB9CCBCD0EDA}"/>
          </ac:spMkLst>
        </pc:spChg>
        <pc:spChg chg="mod">
          <ac:chgData name="Luz Maria Caicedo Eraso" userId="e6631125-1794-4d87-ad99-36406e07632d" providerId="ADAL" clId="{A4664446-4532-4490-918B-68A811BD6C09}" dt="2023-06-07T22:57:19.963" v="9544" actId="1036"/>
          <ac:spMkLst>
            <pc:docMk/>
            <pc:sldMk cId="598456248" sldId="433"/>
            <ac:spMk id="10" creationId="{D5AE8A94-466F-4F86-AAAB-5552504A7995}"/>
          </ac:spMkLst>
        </pc:spChg>
        <pc:spChg chg="mod">
          <ac:chgData name="Luz Maria Caicedo Eraso" userId="e6631125-1794-4d87-ad99-36406e07632d" providerId="ADAL" clId="{A4664446-4532-4490-918B-68A811BD6C09}" dt="2023-06-07T22:57:19.963" v="9544" actId="1036"/>
          <ac:spMkLst>
            <pc:docMk/>
            <pc:sldMk cId="598456248" sldId="433"/>
            <ac:spMk id="12" creationId="{CB7B9B9C-CC18-451C-A510-3F739615B64D}"/>
          </ac:spMkLst>
        </pc:spChg>
        <pc:spChg chg="mod">
          <ac:chgData name="Luz Maria Caicedo Eraso" userId="e6631125-1794-4d87-ad99-36406e07632d" providerId="ADAL" clId="{A4664446-4532-4490-918B-68A811BD6C09}" dt="2023-06-07T22:57:19.963" v="9544" actId="1036"/>
          <ac:spMkLst>
            <pc:docMk/>
            <pc:sldMk cId="598456248" sldId="433"/>
            <ac:spMk id="13" creationId="{4A0E6A60-6167-49FC-AFF9-94AE02A9B878}"/>
          </ac:spMkLst>
        </pc:spChg>
        <pc:spChg chg="add mod">
          <ac:chgData name="Luz Maria Caicedo Eraso" userId="e6631125-1794-4d87-ad99-36406e07632d" providerId="ADAL" clId="{A4664446-4532-4490-918B-68A811BD6C09}" dt="2023-06-07T22:57:28.387" v="9588" actId="1036"/>
          <ac:spMkLst>
            <pc:docMk/>
            <pc:sldMk cId="598456248" sldId="433"/>
            <ac:spMk id="15" creationId="{450BD9BE-652C-4ED5-AA71-3E4E72C1A039}"/>
          </ac:spMkLst>
        </pc:spChg>
        <pc:graphicFrameChg chg="mod modGraphic">
          <ac:chgData name="Luz Maria Caicedo Eraso" userId="e6631125-1794-4d87-ad99-36406e07632d" providerId="ADAL" clId="{A4664446-4532-4490-918B-68A811BD6C09}" dt="2023-06-07T22:57:19.963" v="9544" actId="1036"/>
          <ac:graphicFrameMkLst>
            <pc:docMk/>
            <pc:sldMk cId="598456248" sldId="433"/>
            <ac:graphicFrameMk id="11" creationId="{CE2F6B71-05E9-435C-9E8E-21D7AD50E9BD}"/>
          </ac:graphicFrameMkLst>
        </pc:graphicFrameChg>
        <pc:graphicFrameChg chg="mod modGraphic">
          <ac:chgData name="Luz Maria Caicedo Eraso" userId="e6631125-1794-4d87-ad99-36406e07632d" providerId="ADAL" clId="{A4664446-4532-4490-918B-68A811BD6C09}" dt="2023-06-07T22:57:19.963" v="9544" actId="1036"/>
          <ac:graphicFrameMkLst>
            <pc:docMk/>
            <pc:sldMk cId="598456248" sldId="433"/>
            <ac:graphicFrameMk id="14" creationId="{849FA87D-CDDC-473A-9572-900E3992F448}"/>
          </ac:graphicFrameMkLst>
        </pc:graphicFrameChg>
      </pc:sldChg>
      <pc:sldChg chg="addSp modSp mod">
        <pc:chgData name="Luz Maria Caicedo Eraso" userId="e6631125-1794-4d87-ad99-36406e07632d" providerId="ADAL" clId="{A4664446-4532-4490-918B-68A811BD6C09}" dt="2023-06-07T22:57:36.015" v="9633" actId="1036"/>
        <pc:sldMkLst>
          <pc:docMk/>
          <pc:sldMk cId="790623387" sldId="434"/>
        </pc:sldMkLst>
        <pc:spChg chg="add mod">
          <ac:chgData name="Luz Maria Caicedo Eraso" userId="e6631125-1794-4d87-ad99-36406e07632d" providerId="ADAL" clId="{A4664446-4532-4490-918B-68A811BD6C09}" dt="2023-06-07T22:57:36.015" v="9633" actId="1036"/>
          <ac:spMkLst>
            <pc:docMk/>
            <pc:sldMk cId="790623387" sldId="434"/>
            <ac:spMk id="15" creationId="{72C2F1B7-5C7A-4115-B7EE-EA9D38D05974}"/>
          </ac:spMkLst>
        </pc:spChg>
        <pc:graphicFrameChg chg="mod modGraphic">
          <ac:chgData name="Luz Maria Caicedo Eraso" userId="e6631125-1794-4d87-ad99-36406e07632d" providerId="ADAL" clId="{A4664446-4532-4490-918B-68A811BD6C09}" dt="2023-06-07T22:08:58.818" v="7641" actId="20577"/>
          <ac:graphicFrameMkLst>
            <pc:docMk/>
            <pc:sldMk cId="790623387" sldId="434"/>
            <ac:graphicFrameMk id="11" creationId="{CE2F6B71-05E9-435C-9E8E-21D7AD50E9BD}"/>
          </ac:graphicFrameMkLst>
        </pc:graphicFrameChg>
        <pc:graphicFrameChg chg="modGraphic">
          <ac:chgData name="Luz Maria Caicedo Eraso" userId="e6631125-1794-4d87-ad99-36406e07632d" providerId="ADAL" clId="{A4664446-4532-4490-918B-68A811BD6C09}" dt="2023-06-07T22:09:03.643" v="7654" actId="20577"/>
          <ac:graphicFrameMkLst>
            <pc:docMk/>
            <pc:sldMk cId="790623387" sldId="434"/>
            <ac:graphicFrameMk id="14" creationId="{849FA87D-CDDC-473A-9572-900E3992F448}"/>
          </ac:graphicFrameMkLst>
        </pc:graphicFrameChg>
      </pc:sldChg>
      <pc:sldChg chg="addSp modSp mod">
        <pc:chgData name="Luz Maria Caicedo Eraso" userId="e6631125-1794-4d87-ad99-36406e07632d" providerId="ADAL" clId="{A4664446-4532-4490-918B-68A811BD6C09}" dt="2023-06-07T22:57:48.381" v="9670" actId="1038"/>
        <pc:sldMkLst>
          <pc:docMk/>
          <pc:sldMk cId="3662402894" sldId="435"/>
        </pc:sldMkLst>
        <pc:spChg chg="add mod">
          <ac:chgData name="Luz Maria Caicedo Eraso" userId="e6631125-1794-4d87-ad99-36406e07632d" providerId="ADAL" clId="{A4664446-4532-4490-918B-68A811BD6C09}" dt="2023-06-07T22:57:48.381" v="9670" actId="1038"/>
          <ac:spMkLst>
            <pc:docMk/>
            <pc:sldMk cId="3662402894" sldId="435"/>
            <ac:spMk id="15" creationId="{25F29238-72D5-4595-B414-233A35E7D450}"/>
          </ac:spMkLst>
        </pc:spChg>
        <pc:graphicFrameChg chg="mod modGraphic">
          <ac:chgData name="Luz Maria Caicedo Eraso" userId="e6631125-1794-4d87-ad99-36406e07632d" providerId="ADAL" clId="{A4664446-4532-4490-918B-68A811BD6C09}" dt="2023-06-07T22:09:38.789" v="7668"/>
          <ac:graphicFrameMkLst>
            <pc:docMk/>
            <pc:sldMk cId="3662402894" sldId="435"/>
            <ac:graphicFrameMk id="11" creationId="{CE2F6B71-05E9-435C-9E8E-21D7AD50E9BD}"/>
          </ac:graphicFrameMkLst>
        </pc:graphicFrameChg>
        <pc:graphicFrameChg chg="modGraphic">
          <ac:chgData name="Luz Maria Caicedo Eraso" userId="e6631125-1794-4d87-ad99-36406e07632d" providerId="ADAL" clId="{A4664446-4532-4490-918B-68A811BD6C09}" dt="2023-06-07T22:10:09.618" v="7681" actId="20577"/>
          <ac:graphicFrameMkLst>
            <pc:docMk/>
            <pc:sldMk cId="3662402894" sldId="435"/>
            <ac:graphicFrameMk id="14" creationId="{849FA87D-CDDC-473A-9572-900E3992F448}"/>
          </ac:graphicFrameMkLst>
        </pc:graphicFrameChg>
      </pc:sldChg>
      <pc:sldChg chg="addSp modSp mod">
        <pc:chgData name="Luz Maria Caicedo Eraso" userId="e6631125-1794-4d87-ad99-36406e07632d" providerId="ADAL" clId="{A4664446-4532-4490-918B-68A811BD6C09}" dt="2023-06-07T22:58:00.193" v="9731" actId="1038"/>
        <pc:sldMkLst>
          <pc:docMk/>
          <pc:sldMk cId="2918480733" sldId="436"/>
        </pc:sldMkLst>
        <pc:spChg chg="add mod">
          <ac:chgData name="Luz Maria Caicedo Eraso" userId="e6631125-1794-4d87-ad99-36406e07632d" providerId="ADAL" clId="{A4664446-4532-4490-918B-68A811BD6C09}" dt="2023-06-07T22:58:00.193" v="9731" actId="1038"/>
          <ac:spMkLst>
            <pc:docMk/>
            <pc:sldMk cId="2918480733" sldId="436"/>
            <ac:spMk id="7" creationId="{E589FBA2-B748-4865-916A-7B8C5B8542D7}"/>
          </ac:spMkLst>
        </pc:spChg>
        <pc:graphicFrameChg chg="mod modGraphic">
          <ac:chgData name="Luz Maria Caicedo Eraso" userId="e6631125-1794-4d87-ad99-36406e07632d" providerId="ADAL" clId="{A4664446-4532-4490-918B-68A811BD6C09}" dt="2023-06-07T22:10:27.945" v="7695"/>
          <ac:graphicFrameMkLst>
            <pc:docMk/>
            <pc:sldMk cId="2918480733" sldId="436"/>
            <ac:graphicFrameMk id="11" creationId="{CE2F6B71-05E9-435C-9E8E-21D7AD50E9BD}"/>
          </ac:graphicFrameMkLst>
        </pc:graphicFrameChg>
      </pc:sldChg>
      <pc:sldChg chg="modSp mod">
        <pc:chgData name="Luz Maria Caicedo Eraso" userId="e6631125-1794-4d87-ad99-36406e07632d" providerId="ADAL" clId="{A4664446-4532-4490-918B-68A811BD6C09}" dt="2023-06-07T22:18:19.062" v="8087"/>
        <pc:sldMkLst>
          <pc:docMk/>
          <pc:sldMk cId="61008113" sldId="437"/>
        </pc:sldMkLst>
        <pc:spChg chg="mod">
          <ac:chgData name="Luz Maria Caicedo Eraso" userId="e6631125-1794-4d87-ad99-36406e07632d" providerId="ADAL" clId="{A4664446-4532-4490-918B-68A811BD6C09}" dt="2023-06-07T22:18:19.062" v="8087"/>
          <ac:spMkLst>
            <pc:docMk/>
            <pc:sldMk cId="61008113" sldId="437"/>
            <ac:spMk id="7" creationId="{59B95D0E-2B0F-4ECB-8D7E-21FBAC620EAB}"/>
          </ac:spMkLst>
        </pc:spChg>
      </pc:sldChg>
      <pc:sldChg chg="modSp mod">
        <pc:chgData name="Luz Maria Caicedo Eraso" userId="e6631125-1794-4d87-ad99-36406e07632d" providerId="ADAL" clId="{A4664446-4532-4490-918B-68A811BD6C09}" dt="2023-06-07T22:58:26.455" v="9759" actId="1035"/>
        <pc:sldMkLst>
          <pc:docMk/>
          <pc:sldMk cId="4169450188" sldId="438"/>
        </pc:sldMkLst>
        <pc:spChg chg="mod">
          <ac:chgData name="Luz Maria Caicedo Eraso" userId="e6631125-1794-4d87-ad99-36406e07632d" providerId="ADAL" clId="{A4664446-4532-4490-918B-68A811BD6C09}" dt="2023-06-07T22:58:07.027" v="9732" actId="14100"/>
          <ac:spMkLst>
            <pc:docMk/>
            <pc:sldMk cId="4169450188" sldId="438"/>
            <ac:spMk id="5" creationId="{DAA76D9D-34CE-4FA2-B844-31D972EA8731}"/>
          </ac:spMkLst>
        </pc:spChg>
        <pc:spChg chg="mod">
          <ac:chgData name="Luz Maria Caicedo Eraso" userId="e6631125-1794-4d87-ad99-36406e07632d" providerId="ADAL" clId="{A4664446-4532-4490-918B-68A811BD6C09}" dt="2023-06-07T22:58:14.454" v="9735" actId="255"/>
          <ac:spMkLst>
            <pc:docMk/>
            <pc:sldMk cId="4169450188" sldId="438"/>
            <ac:spMk id="7" creationId="{636DDF81-87D9-4ADB-874E-175345489E18}"/>
          </ac:spMkLst>
        </pc:spChg>
        <pc:spChg chg="mod">
          <ac:chgData name="Luz Maria Caicedo Eraso" userId="e6631125-1794-4d87-ad99-36406e07632d" providerId="ADAL" clId="{A4664446-4532-4490-918B-68A811BD6C09}" dt="2023-06-07T22:58:26.455" v="9759" actId="1035"/>
          <ac:spMkLst>
            <pc:docMk/>
            <pc:sldMk cId="4169450188" sldId="438"/>
            <ac:spMk id="9" creationId="{6E62E9FF-5929-4FEB-9789-FB9CCBCD0EDA}"/>
          </ac:spMkLst>
        </pc:spChg>
        <pc:spChg chg="mod">
          <ac:chgData name="Luz Maria Caicedo Eraso" userId="e6631125-1794-4d87-ad99-36406e07632d" providerId="ADAL" clId="{A4664446-4532-4490-918B-68A811BD6C09}" dt="2023-06-07T22:58:26.455" v="9759" actId="1035"/>
          <ac:spMkLst>
            <pc:docMk/>
            <pc:sldMk cId="4169450188" sldId="438"/>
            <ac:spMk id="10" creationId="{D5AE8A94-466F-4F86-AAAB-5552504A7995}"/>
          </ac:spMkLst>
        </pc:spChg>
        <pc:spChg chg="mod">
          <ac:chgData name="Luz Maria Caicedo Eraso" userId="e6631125-1794-4d87-ad99-36406e07632d" providerId="ADAL" clId="{A4664446-4532-4490-918B-68A811BD6C09}" dt="2023-06-07T22:58:26.455" v="9759" actId="1035"/>
          <ac:spMkLst>
            <pc:docMk/>
            <pc:sldMk cId="4169450188" sldId="438"/>
            <ac:spMk id="12" creationId="{CB7B9B9C-CC18-451C-A510-3F739615B64D}"/>
          </ac:spMkLst>
        </pc:spChg>
        <pc:spChg chg="mod">
          <ac:chgData name="Luz Maria Caicedo Eraso" userId="e6631125-1794-4d87-ad99-36406e07632d" providerId="ADAL" clId="{A4664446-4532-4490-918B-68A811BD6C09}" dt="2023-06-07T22:58:26.455" v="9759" actId="1035"/>
          <ac:spMkLst>
            <pc:docMk/>
            <pc:sldMk cId="4169450188" sldId="438"/>
            <ac:spMk id="13" creationId="{4A0E6A60-6167-49FC-AFF9-94AE02A9B878}"/>
          </ac:spMkLst>
        </pc:spChg>
        <pc:graphicFrameChg chg="mod modGraphic">
          <ac:chgData name="Luz Maria Caicedo Eraso" userId="e6631125-1794-4d87-ad99-36406e07632d" providerId="ADAL" clId="{A4664446-4532-4490-918B-68A811BD6C09}" dt="2023-06-07T22:58:26.455" v="9759" actId="1035"/>
          <ac:graphicFrameMkLst>
            <pc:docMk/>
            <pc:sldMk cId="4169450188" sldId="438"/>
            <ac:graphicFrameMk id="11" creationId="{CE2F6B71-05E9-435C-9E8E-21D7AD50E9BD}"/>
          </ac:graphicFrameMkLst>
        </pc:graphicFrameChg>
        <pc:graphicFrameChg chg="mod modGraphic">
          <ac:chgData name="Luz Maria Caicedo Eraso" userId="e6631125-1794-4d87-ad99-36406e07632d" providerId="ADAL" clId="{A4664446-4532-4490-918B-68A811BD6C09}" dt="2023-06-07T22:58:26.455" v="9759" actId="1035"/>
          <ac:graphicFrameMkLst>
            <pc:docMk/>
            <pc:sldMk cId="4169450188" sldId="438"/>
            <ac:graphicFrameMk id="14" creationId="{849FA87D-CDDC-473A-9572-900E3992F448}"/>
          </ac:graphicFrameMkLst>
        </pc:graphicFrameChg>
      </pc:sldChg>
      <pc:sldChg chg="addSp modSp mod">
        <pc:chgData name="Luz Maria Caicedo Eraso" userId="e6631125-1794-4d87-ad99-36406e07632d" providerId="ADAL" clId="{A4664446-4532-4490-918B-68A811BD6C09}" dt="2023-06-07T22:58:39.946" v="9797" actId="1035"/>
        <pc:sldMkLst>
          <pc:docMk/>
          <pc:sldMk cId="1617766072" sldId="439"/>
        </pc:sldMkLst>
        <pc:spChg chg="add mod">
          <ac:chgData name="Luz Maria Caicedo Eraso" userId="e6631125-1794-4d87-ad99-36406e07632d" providerId="ADAL" clId="{A4664446-4532-4490-918B-68A811BD6C09}" dt="2023-06-07T22:58:39.946" v="9797" actId="1035"/>
          <ac:spMkLst>
            <pc:docMk/>
            <pc:sldMk cId="1617766072" sldId="439"/>
            <ac:spMk id="15" creationId="{43518FC4-AE69-47C8-AAA2-D4F62F176DC7}"/>
          </ac:spMkLst>
        </pc:spChg>
        <pc:graphicFrameChg chg="mod modGraphic">
          <ac:chgData name="Luz Maria Caicedo Eraso" userId="e6631125-1794-4d87-ad99-36406e07632d" providerId="ADAL" clId="{A4664446-4532-4490-918B-68A811BD6C09}" dt="2023-06-07T22:12:11.705" v="7789"/>
          <ac:graphicFrameMkLst>
            <pc:docMk/>
            <pc:sldMk cId="1617766072" sldId="439"/>
            <ac:graphicFrameMk id="11" creationId="{CE2F6B71-05E9-435C-9E8E-21D7AD50E9BD}"/>
          </ac:graphicFrameMkLst>
        </pc:graphicFrameChg>
        <pc:graphicFrameChg chg="mod modGraphic">
          <ac:chgData name="Luz Maria Caicedo Eraso" userId="e6631125-1794-4d87-ad99-36406e07632d" providerId="ADAL" clId="{A4664446-4532-4490-918B-68A811BD6C09}" dt="2023-06-07T22:12:41.813" v="7807" actId="207"/>
          <ac:graphicFrameMkLst>
            <pc:docMk/>
            <pc:sldMk cId="1617766072" sldId="439"/>
            <ac:graphicFrameMk id="14" creationId="{849FA87D-CDDC-473A-9572-900E3992F448}"/>
          </ac:graphicFrameMkLst>
        </pc:graphicFrameChg>
      </pc:sldChg>
      <pc:sldChg chg="addSp modSp mod">
        <pc:chgData name="Luz Maria Caicedo Eraso" userId="e6631125-1794-4d87-ad99-36406e07632d" providerId="ADAL" clId="{A4664446-4532-4490-918B-68A811BD6C09}" dt="2023-06-07T22:58:48.814" v="9863" actId="1038"/>
        <pc:sldMkLst>
          <pc:docMk/>
          <pc:sldMk cId="2322050605" sldId="440"/>
        </pc:sldMkLst>
        <pc:spChg chg="add mod">
          <ac:chgData name="Luz Maria Caicedo Eraso" userId="e6631125-1794-4d87-ad99-36406e07632d" providerId="ADAL" clId="{A4664446-4532-4490-918B-68A811BD6C09}" dt="2023-06-07T22:58:48.814" v="9863" actId="1038"/>
          <ac:spMkLst>
            <pc:docMk/>
            <pc:sldMk cId="2322050605" sldId="440"/>
            <ac:spMk id="15" creationId="{2A5345A6-76CE-4321-97DA-7B829B399C5C}"/>
          </ac:spMkLst>
        </pc:spChg>
        <pc:graphicFrameChg chg="mod modGraphic">
          <ac:chgData name="Luz Maria Caicedo Eraso" userId="e6631125-1794-4d87-ad99-36406e07632d" providerId="ADAL" clId="{A4664446-4532-4490-918B-68A811BD6C09}" dt="2023-06-07T22:13:09.295" v="7828" actId="20577"/>
          <ac:graphicFrameMkLst>
            <pc:docMk/>
            <pc:sldMk cId="2322050605" sldId="440"/>
            <ac:graphicFrameMk id="11" creationId="{CE2F6B71-05E9-435C-9E8E-21D7AD50E9BD}"/>
          </ac:graphicFrameMkLst>
        </pc:graphicFrameChg>
        <pc:graphicFrameChg chg="modGraphic">
          <ac:chgData name="Luz Maria Caicedo Eraso" userId="e6631125-1794-4d87-ad99-36406e07632d" providerId="ADAL" clId="{A4664446-4532-4490-918B-68A811BD6C09}" dt="2023-06-07T22:13:15.509" v="7844" actId="20577"/>
          <ac:graphicFrameMkLst>
            <pc:docMk/>
            <pc:sldMk cId="2322050605" sldId="440"/>
            <ac:graphicFrameMk id="14" creationId="{849FA87D-CDDC-473A-9572-900E3992F448}"/>
          </ac:graphicFrameMkLst>
        </pc:graphicFrameChg>
      </pc:sldChg>
      <pc:sldChg chg="addSp modSp mod">
        <pc:chgData name="Luz Maria Caicedo Eraso" userId="e6631125-1794-4d87-ad99-36406e07632d" providerId="ADAL" clId="{A4664446-4532-4490-918B-68A811BD6C09}" dt="2023-06-07T22:58:57.878" v="9917" actId="1038"/>
        <pc:sldMkLst>
          <pc:docMk/>
          <pc:sldMk cId="3667460179" sldId="441"/>
        </pc:sldMkLst>
        <pc:spChg chg="add mod">
          <ac:chgData name="Luz Maria Caicedo Eraso" userId="e6631125-1794-4d87-ad99-36406e07632d" providerId="ADAL" clId="{A4664446-4532-4490-918B-68A811BD6C09}" dt="2023-06-07T22:58:57.878" v="9917" actId="1038"/>
          <ac:spMkLst>
            <pc:docMk/>
            <pc:sldMk cId="3667460179" sldId="441"/>
            <ac:spMk id="7" creationId="{109BB8E5-39A0-4582-A982-0B25B2138C02}"/>
          </ac:spMkLst>
        </pc:spChg>
        <pc:graphicFrameChg chg="mod modGraphic">
          <ac:chgData name="Luz Maria Caicedo Eraso" userId="e6631125-1794-4d87-ad99-36406e07632d" providerId="ADAL" clId="{A4664446-4532-4490-918B-68A811BD6C09}" dt="2023-06-07T22:13:34.935" v="7861"/>
          <ac:graphicFrameMkLst>
            <pc:docMk/>
            <pc:sldMk cId="3667460179" sldId="441"/>
            <ac:graphicFrameMk id="11" creationId="{CE2F6B71-05E9-435C-9E8E-21D7AD50E9BD}"/>
          </ac:graphicFrameMkLst>
        </pc:graphicFrameChg>
      </pc:sldChg>
      <pc:sldChg chg="modSp mod">
        <pc:chgData name="Luz Maria Caicedo Eraso" userId="e6631125-1794-4d87-ad99-36406e07632d" providerId="ADAL" clId="{A4664446-4532-4490-918B-68A811BD6C09}" dt="2023-06-07T22:18:38.123" v="8089"/>
        <pc:sldMkLst>
          <pc:docMk/>
          <pc:sldMk cId="3233262319" sldId="442"/>
        </pc:sldMkLst>
        <pc:spChg chg="mod">
          <ac:chgData name="Luz Maria Caicedo Eraso" userId="e6631125-1794-4d87-ad99-36406e07632d" providerId="ADAL" clId="{A4664446-4532-4490-918B-68A811BD6C09}" dt="2023-06-07T22:18:38.123" v="8089"/>
          <ac:spMkLst>
            <pc:docMk/>
            <pc:sldMk cId="3233262319" sldId="442"/>
            <ac:spMk id="7" creationId="{59B95D0E-2B0F-4ECB-8D7E-21FBAC620EAB}"/>
          </ac:spMkLst>
        </pc:spChg>
      </pc:sldChg>
      <pc:sldChg chg="addSp modSp mod">
        <pc:chgData name="Luz Maria Caicedo Eraso" userId="e6631125-1794-4d87-ad99-36406e07632d" providerId="ADAL" clId="{A4664446-4532-4490-918B-68A811BD6C09}" dt="2023-06-07T22:59:35.587" v="10000" actId="1036"/>
        <pc:sldMkLst>
          <pc:docMk/>
          <pc:sldMk cId="3096003649" sldId="443"/>
        </pc:sldMkLst>
        <pc:spChg chg="mod">
          <ac:chgData name="Luz Maria Caicedo Eraso" userId="e6631125-1794-4d87-ad99-36406e07632d" providerId="ADAL" clId="{A4664446-4532-4490-918B-68A811BD6C09}" dt="2023-06-07T22:59:05.289" v="9918" actId="14100"/>
          <ac:spMkLst>
            <pc:docMk/>
            <pc:sldMk cId="3096003649" sldId="443"/>
            <ac:spMk id="5" creationId="{DAA76D9D-34CE-4FA2-B844-31D972EA8731}"/>
          </ac:spMkLst>
        </pc:spChg>
        <pc:spChg chg="mod">
          <ac:chgData name="Luz Maria Caicedo Eraso" userId="e6631125-1794-4d87-ad99-36406e07632d" providerId="ADAL" clId="{A4664446-4532-4490-918B-68A811BD6C09}" dt="2023-06-07T22:59:15.124" v="9927" actId="1035"/>
          <ac:spMkLst>
            <pc:docMk/>
            <pc:sldMk cId="3096003649" sldId="443"/>
            <ac:spMk id="7" creationId="{636DDF81-87D9-4ADB-874E-175345489E18}"/>
          </ac:spMkLst>
        </pc:spChg>
        <pc:spChg chg="mod">
          <ac:chgData name="Luz Maria Caicedo Eraso" userId="e6631125-1794-4d87-ad99-36406e07632d" providerId="ADAL" clId="{A4664446-4532-4490-918B-68A811BD6C09}" dt="2023-06-07T22:59:26.882" v="9957" actId="1035"/>
          <ac:spMkLst>
            <pc:docMk/>
            <pc:sldMk cId="3096003649" sldId="443"/>
            <ac:spMk id="9" creationId="{6E62E9FF-5929-4FEB-9789-FB9CCBCD0EDA}"/>
          </ac:spMkLst>
        </pc:spChg>
        <pc:spChg chg="mod">
          <ac:chgData name="Luz Maria Caicedo Eraso" userId="e6631125-1794-4d87-ad99-36406e07632d" providerId="ADAL" clId="{A4664446-4532-4490-918B-68A811BD6C09}" dt="2023-06-07T22:59:26.882" v="9957" actId="1035"/>
          <ac:spMkLst>
            <pc:docMk/>
            <pc:sldMk cId="3096003649" sldId="443"/>
            <ac:spMk id="10" creationId="{D5AE8A94-466F-4F86-AAAB-5552504A7995}"/>
          </ac:spMkLst>
        </pc:spChg>
        <pc:spChg chg="mod">
          <ac:chgData name="Luz Maria Caicedo Eraso" userId="e6631125-1794-4d87-ad99-36406e07632d" providerId="ADAL" clId="{A4664446-4532-4490-918B-68A811BD6C09}" dt="2023-06-07T22:59:26.882" v="9957" actId="1035"/>
          <ac:spMkLst>
            <pc:docMk/>
            <pc:sldMk cId="3096003649" sldId="443"/>
            <ac:spMk id="12" creationId="{CB7B9B9C-CC18-451C-A510-3F739615B64D}"/>
          </ac:spMkLst>
        </pc:spChg>
        <pc:spChg chg="mod">
          <ac:chgData name="Luz Maria Caicedo Eraso" userId="e6631125-1794-4d87-ad99-36406e07632d" providerId="ADAL" clId="{A4664446-4532-4490-918B-68A811BD6C09}" dt="2023-06-07T22:59:26.882" v="9957" actId="1035"/>
          <ac:spMkLst>
            <pc:docMk/>
            <pc:sldMk cId="3096003649" sldId="443"/>
            <ac:spMk id="13" creationId="{4A0E6A60-6167-49FC-AFF9-94AE02A9B878}"/>
          </ac:spMkLst>
        </pc:spChg>
        <pc:spChg chg="add mod">
          <ac:chgData name="Luz Maria Caicedo Eraso" userId="e6631125-1794-4d87-ad99-36406e07632d" providerId="ADAL" clId="{A4664446-4532-4490-918B-68A811BD6C09}" dt="2023-06-07T22:59:35.587" v="10000" actId="1036"/>
          <ac:spMkLst>
            <pc:docMk/>
            <pc:sldMk cId="3096003649" sldId="443"/>
            <ac:spMk id="15" creationId="{ECE71F1C-87A9-4984-A017-D3DAC2A64164}"/>
          </ac:spMkLst>
        </pc:spChg>
        <pc:graphicFrameChg chg="mod modGraphic">
          <ac:chgData name="Luz Maria Caicedo Eraso" userId="e6631125-1794-4d87-ad99-36406e07632d" providerId="ADAL" clId="{A4664446-4532-4490-918B-68A811BD6C09}" dt="2023-06-07T22:59:26.882" v="9957" actId="1035"/>
          <ac:graphicFrameMkLst>
            <pc:docMk/>
            <pc:sldMk cId="3096003649" sldId="443"/>
            <ac:graphicFrameMk id="11" creationId="{CE2F6B71-05E9-435C-9E8E-21D7AD50E9BD}"/>
          </ac:graphicFrameMkLst>
        </pc:graphicFrameChg>
        <pc:graphicFrameChg chg="mod modGraphic">
          <ac:chgData name="Luz Maria Caicedo Eraso" userId="e6631125-1794-4d87-ad99-36406e07632d" providerId="ADAL" clId="{A4664446-4532-4490-918B-68A811BD6C09}" dt="2023-06-07T22:59:26.882" v="9957" actId="1035"/>
          <ac:graphicFrameMkLst>
            <pc:docMk/>
            <pc:sldMk cId="3096003649" sldId="443"/>
            <ac:graphicFrameMk id="14" creationId="{849FA87D-CDDC-473A-9572-900E3992F448}"/>
          </ac:graphicFrameMkLst>
        </pc:graphicFrameChg>
      </pc:sldChg>
      <pc:sldChg chg="addSp modSp mod">
        <pc:chgData name="Luz Maria Caicedo Eraso" userId="e6631125-1794-4d87-ad99-36406e07632d" providerId="ADAL" clId="{A4664446-4532-4490-918B-68A811BD6C09}" dt="2023-06-07T22:59:45.768" v="10049" actId="1036"/>
        <pc:sldMkLst>
          <pc:docMk/>
          <pc:sldMk cId="1333232115" sldId="444"/>
        </pc:sldMkLst>
        <pc:spChg chg="add mod">
          <ac:chgData name="Luz Maria Caicedo Eraso" userId="e6631125-1794-4d87-ad99-36406e07632d" providerId="ADAL" clId="{A4664446-4532-4490-918B-68A811BD6C09}" dt="2023-06-07T22:59:45.768" v="10049" actId="1036"/>
          <ac:spMkLst>
            <pc:docMk/>
            <pc:sldMk cId="1333232115" sldId="444"/>
            <ac:spMk id="15" creationId="{1DCD6EC7-AA25-4447-A70C-FC78EC1347C5}"/>
          </ac:spMkLst>
        </pc:spChg>
        <pc:graphicFrameChg chg="mod modGraphic">
          <ac:chgData name="Luz Maria Caicedo Eraso" userId="e6631125-1794-4d87-ad99-36406e07632d" providerId="ADAL" clId="{A4664446-4532-4490-918B-68A811BD6C09}" dt="2023-06-07T22:15:51.222" v="7993" actId="20577"/>
          <ac:graphicFrameMkLst>
            <pc:docMk/>
            <pc:sldMk cId="1333232115" sldId="444"/>
            <ac:graphicFrameMk id="11" creationId="{CE2F6B71-05E9-435C-9E8E-21D7AD50E9BD}"/>
          </ac:graphicFrameMkLst>
        </pc:graphicFrameChg>
        <pc:graphicFrameChg chg="modGraphic">
          <ac:chgData name="Luz Maria Caicedo Eraso" userId="e6631125-1794-4d87-ad99-36406e07632d" providerId="ADAL" clId="{A4664446-4532-4490-918B-68A811BD6C09}" dt="2023-06-07T22:15:58.435" v="8010" actId="20577"/>
          <ac:graphicFrameMkLst>
            <pc:docMk/>
            <pc:sldMk cId="1333232115" sldId="444"/>
            <ac:graphicFrameMk id="14" creationId="{849FA87D-CDDC-473A-9572-900E3992F448}"/>
          </ac:graphicFrameMkLst>
        </pc:graphicFrameChg>
      </pc:sldChg>
      <pc:sldChg chg="addSp modSp mod">
        <pc:chgData name="Luz Maria Caicedo Eraso" userId="e6631125-1794-4d87-ad99-36406e07632d" providerId="ADAL" clId="{A4664446-4532-4490-918B-68A811BD6C09}" dt="2023-06-07T22:59:55.511" v="10108" actId="1038"/>
        <pc:sldMkLst>
          <pc:docMk/>
          <pc:sldMk cId="304256204" sldId="445"/>
        </pc:sldMkLst>
        <pc:spChg chg="add mod">
          <ac:chgData name="Luz Maria Caicedo Eraso" userId="e6631125-1794-4d87-ad99-36406e07632d" providerId="ADAL" clId="{A4664446-4532-4490-918B-68A811BD6C09}" dt="2023-06-07T22:59:55.511" v="10108" actId="1038"/>
          <ac:spMkLst>
            <pc:docMk/>
            <pc:sldMk cId="304256204" sldId="445"/>
            <ac:spMk id="7" creationId="{49CC8D2A-9161-4231-852B-FA8A10EF90EC}"/>
          </ac:spMkLst>
        </pc:spChg>
        <pc:graphicFrameChg chg="mod modGraphic">
          <ac:chgData name="Luz Maria Caicedo Eraso" userId="e6631125-1794-4d87-ad99-36406e07632d" providerId="ADAL" clId="{A4664446-4532-4490-918B-68A811BD6C09}" dt="2023-06-07T22:16:14.991" v="8028"/>
          <ac:graphicFrameMkLst>
            <pc:docMk/>
            <pc:sldMk cId="304256204" sldId="445"/>
            <ac:graphicFrameMk id="11" creationId="{CE2F6B71-05E9-435C-9E8E-21D7AD50E9BD}"/>
          </ac:graphicFrameMkLst>
        </pc:graphicFrameChg>
      </pc:sldChg>
      <pc:sldChg chg="modSp mod">
        <pc:chgData name="Luz Maria Caicedo Eraso" userId="e6631125-1794-4d87-ad99-36406e07632d" providerId="ADAL" clId="{A4664446-4532-4490-918B-68A811BD6C09}" dt="2023-06-07T22:18:47.442" v="8090"/>
        <pc:sldMkLst>
          <pc:docMk/>
          <pc:sldMk cId="733233008" sldId="446"/>
        </pc:sldMkLst>
        <pc:spChg chg="mod">
          <ac:chgData name="Luz Maria Caicedo Eraso" userId="e6631125-1794-4d87-ad99-36406e07632d" providerId="ADAL" clId="{A4664446-4532-4490-918B-68A811BD6C09}" dt="2023-06-07T22:18:47.442" v="8090"/>
          <ac:spMkLst>
            <pc:docMk/>
            <pc:sldMk cId="733233008" sldId="446"/>
            <ac:spMk id="7" creationId="{59B95D0E-2B0F-4ECB-8D7E-21FBAC620EAB}"/>
          </ac:spMkLst>
        </pc:spChg>
      </pc:sldChg>
      <pc:sldChg chg="addSp modSp mod">
        <pc:chgData name="Luz Maria Caicedo Eraso" userId="e6631125-1794-4d87-ad99-36406e07632d" providerId="ADAL" clId="{A4664446-4532-4490-918B-68A811BD6C09}" dt="2023-06-07T23:00:33.835" v="10176" actId="1038"/>
        <pc:sldMkLst>
          <pc:docMk/>
          <pc:sldMk cId="514404149" sldId="447"/>
        </pc:sldMkLst>
        <pc:spChg chg="mod">
          <ac:chgData name="Luz Maria Caicedo Eraso" userId="e6631125-1794-4d87-ad99-36406e07632d" providerId="ADAL" clId="{A4664446-4532-4490-918B-68A811BD6C09}" dt="2023-06-07T23:00:04.738" v="10109" actId="14100"/>
          <ac:spMkLst>
            <pc:docMk/>
            <pc:sldMk cId="514404149" sldId="447"/>
            <ac:spMk id="5" creationId="{DAA76D9D-34CE-4FA2-B844-31D972EA8731}"/>
          </ac:spMkLst>
        </pc:spChg>
        <pc:spChg chg="mod">
          <ac:chgData name="Luz Maria Caicedo Eraso" userId="e6631125-1794-4d87-ad99-36406e07632d" providerId="ADAL" clId="{A4664446-4532-4490-918B-68A811BD6C09}" dt="2023-06-07T23:00:15.977" v="10112" actId="255"/>
          <ac:spMkLst>
            <pc:docMk/>
            <pc:sldMk cId="514404149" sldId="447"/>
            <ac:spMk id="7" creationId="{636DDF81-87D9-4ADB-874E-175345489E18}"/>
          </ac:spMkLst>
        </pc:spChg>
        <pc:spChg chg="mod">
          <ac:chgData name="Luz Maria Caicedo Eraso" userId="e6631125-1794-4d87-ad99-36406e07632d" providerId="ADAL" clId="{A4664446-4532-4490-918B-68A811BD6C09}" dt="2023-06-07T23:00:25.574" v="10136" actId="1035"/>
          <ac:spMkLst>
            <pc:docMk/>
            <pc:sldMk cId="514404149" sldId="447"/>
            <ac:spMk id="9" creationId="{6E62E9FF-5929-4FEB-9789-FB9CCBCD0EDA}"/>
          </ac:spMkLst>
        </pc:spChg>
        <pc:spChg chg="mod">
          <ac:chgData name="Luz Maria Caicedo Eraso" userId="e6631125-1794-4d87-ad99-36406e07632d" providerId="ADAL" clId="{A4664446-4532-4490-918B-68A811BD6C09}" dt="2023-06-07T23:00:25.574" v="10136" actId="1035"/>
          <ac:spMkLst>
            <pc:docMk/>
            <pc:sldMk cId="514404149" sldId="447"/>
            <ac:spMk id="10" creationId="{D5AE8A94-466F-4F86-AAAB-5552504A7995}"/>
          </ac:spMkLst>
        </pc:spChg>
        <pc:spChg chg="mod">
          <ac:chgData name="Luz Maria Caicedo Eraso" userId="e6631125-1794-4d87-ad99-36406e07632d" providerId="ADAL" clId="{A4664446-4532-4490-918B-68A811BD6C09}" dt="2023-06-07T23:00:25.574" v="10136" actId="1035"/>
          <ac:spMkLst>
            <pc:docMk/>
            <pc:sldMk cId="514404149" sldId="447"/>
            <ac:spMk id="12" creationId="{CB7B9B9C-CC18-451C-A510-3F739615B64D}"/>
          </ac:spMkLst>
        </pc:spChg>
        <pc:spChg chg="mod">
          <ac:chgData name="Luz Maria Caicedo Eraso" userId="e6631125-1794-4d87-ad99-36406e07632d" providerId="ADAL" clId="{A4664446-4532-4490-918B-68A811BD6C09}" dt="2023-06-07T23:00:25.574" v="10136" actId="1035"/>
          <ac:spMkLst>
            <pc:docMk/>
            <pc:sldMk cId="514404149" sldId="447"/>
            <ac:spMk id="13" creationId="{4A0E6A60-6167-49FC-AFF9-94AE02A9B878}"/>
          </ac:spMkLst>
        </pc:spChg>
        <pc:spChg chg="add mod">
          <ac:chgData name="Luz Maria Caicedo Eraso" userId="e6631125-1794-4d87-ad99-36406e07632d" providerId="ADAL" clId="{A4664446-4532-4490-918B-68A811BD6C09}" dt="2023-06-07T23:00:33.835" v="10176" actId="1038"/>
          <ac:spMkLst>
            <pc:docMk/>
            <pc:sldMk cId="514404149" sldId="447"/>
            <ac:spMk id="15" creationId="{68015115-B2EF-43FD-8A27-8BE6EA8AD092}"/>
          </ac:spMkLst>
        </pc:spChg>
        <pc:graphicFrameChg chg="mod modGraphic">
          <ac:chgData name="Luz Maria Caicedo Eraso" userId="e6631125-1794-4d87-ad99-36406e07632d" providerId="ADAL" clId="{A4664446-4532-4490-918B-68A811BD6C09}" dt="2023-06-07T23:00:25.574" v="10136" actId="1035"/>
          <ac:graphicFrameMkLst>
            <pc:docMk/>
            <pc:sldMk cId="514404149" sldId="447"/>
            <ac:graphicFrameMk id="11" creationId="{CE2F6B71-05E9-435C-9E8E-21D7AD50E9BD}"/>
          </ac:graphicFrameMkLst>
        </pc:graphicFrameChg>
        <pc:graphicFrameChg chg="mod modGraphic">
          <ac:chgData name="Luz Maria Caicedo Eraso" userId="e6631125-1794-4d87-ad99-36406e07632d" providerId="ADAL" clId="{A4664446-4532-4490-918B-68A811BD6C09}" dt="2023-06-07T23:00:25.574" v="10136" actId="1035"/>
          <ac:graphicFrameMkLst>
            <pc:docMk/>
            <pc:sldMk cId="514404149" sldId="447"/>
            <ac:graphicFrameMk id="14" creationId="{849FA87D-CDDC-473A-9572-900E3992F448}"/>
          </ac:graphicFrameMkLst>
        </pc:graphicFrameChg>
      </pc:sldChg>
      <pc:sldChg chg="addSp modSp mod">
        <pc:chgData name="Luz Maria Caicedo Eraso" userId="e6631125-1794-4d87-ad99-36406e07632d" providerId="ADAL" clId="{A4664446-4532-4490-918B-68A811BD6C09}" dt="2023-06-07T23:00:45.048" v="10227" actId="1037"/>
        <pc:sldMkLst>
          <pc:docMk/>
          <pc:sldMk cId="3571294581" sldId="448"/>
        </pc:sldMkLst>
        <pc:spChg chg="add mod">
          <ac:chgData name="Luz Maria Caicedo Eraso" userId="e6631125-1794-4d87-ad99-36406e07632d" providerId="ADAL" clId="{A4664446-4532-4490-918B-68A811BD6C09}" dt="2023-06-07T23:00:45.048" v="10227" actId="1037"/>
          <ac:spMkLst>
            <pc:docMk/>
            <pc:sldMk cId="3571294581" sldId="448"/>
            <ac:spMk id="15" creationId="{5CE543AD-AEFA-4D78-A181-DB1448C8ACEE}"/>
          </ac:spMkLst>
        </pc:spChg>
        <pc:graphicFrameChg chg="mod modGraphic">
          <ac:chgData name="Luz Maria Caicedo Eraso" userId="e6631125-1794-4d87-ad99-36406e07632d" providerId="ADAL" clId="{A4664446-4532-4490-918B-68A811BD6C09}" dt="2023-06-07T22:19:54.377" v="8147"/>
          <ac:graphicFrameMkLst>
            <pc:docMk/>
            <pc:sldMk cId="3571294581" sldId="448"/>
            <ac:graphicFrameMk id="11" creationId="{CE2F6B71-05E9-435C-9E8E-21D7AD50E9BD}"/>
          </ac:graphicFrameMkLst>
        </pc:graphicFrameChg>
        <pc:graphicFrameChg chg="mod modGraphic">
          <ac:chgData name="Luz Maria Caicedo Eraso" userId="e6631125-1794-4d87-ad99-36406e07632d" providerId="ADAL" clId="{A4664446-4532-4490-918B-68A811BD6C09}" dt="2023-06-07T22:20:21.226" v="8167" actId="207"/>
          <ac:graphicFrameMkLst>
            <pc:docMk/>
            <pc:sldMk cId="3571294581" sldId="448"/>
            <ac:graphicFrameMk id="14" creationId="{849FA87D-CDDC-473A-9572-900E3992F448}"/>
          </ac:graphicFrameMkLst>
        </pc:graphicFrameChg>
      </pc:sldChg>
      <pc:sldChg chg="addSp modSp mod">
        <pc:chgData name="Luz Maria Caicedo Eraso" userId="e6631125-1794-4d87-ad99-36406e07632d" providerId="ADAL" clId="{A4664446-4532-4490-918B-68A811BD6C09}" dt="2023-06-07T23:00:52.441" v="10258" actId="1038"/>
        <pc:sldMkLst>
          <pc:docMk/>
          <pc:sldMk cId="597933641" sldId="449"/>
        </pc:sldMkLst>
        <pc:spChg chg="add mod">
          <ac:chgData name="Luz Maria Caicedo Eraso" userId="e6631125-1794-4d87-ad99-36406e07632d" providerId="ADAL" clId="{A4664446-4532-4490-918B-68A811BD6C09}" dt="2023-06-07T23:00:52.441" v="10258" actId="1038"/>
          <ac:spMkLst>
            <pc:docMk/>
            <pc:sldMk cId="597933641" sldId="449"/>
            <ac:spMk id="15" creationId="{C837F2F4-3DA2-40EE-B48C-1EBE49232521}"/>
          </ac:spMkLst>
        </pc:spChg>
        <pc:graphicFrameChg chg="mod modGraphic">
          <ac:chgData name="Luz Maria Caicedo Eraso" userId="e6631125-1794-4d87-ad99-36406e07632d" providerId="ADAL" clId="{A4664446-4532-4490-918B-68A811BD6C09}" dt="2023-06-07T22:20:39.856" v="8186"/>
          <ac:graphicFrameMkLst>
            <pc:docMk/>
            <pc:sldMk cId="597933641" sldId="449"/>
            <ac:graphicFrameMk id="11" creationId="{CE2F6B71-05E9-435C-9E8E-21D7AD50E9BD}"/>
          </ac:graphicFrameMkLst>
        </pc:graphicFrameChg>
        <pc:graphicFrameChg chg="modGraphic">
          <ac:chgData name="Luz Maria Caicedo Eraso" userId="e6631125-1794-4d87-ad99-36406e07632d" providerId="ADAL" clId="{A4664446-4532-4490-918B-68A811BD6C09}" dt="2023-06-07T22:20:47.390" v="8204" actId="20577"/>
          <ac:graphicFrameMkLst>
            <pc:docMk/>
            <pc:sldMk cId="597933641" sldId="449"/>
            <ac:graphicFrameMk id="14" creationId="{849FA87D-CDDC-473A-9572-900E3992F448}"/>
          </ac:graphicFrameMkLst>
        </pc:graphicFrameChg>
      </pc:sldChg>
      <pc:sldChg chg="addSp modSp mod">
        <pc:chgData name="Luz Maria Caicedo Eraso" userId="e6631125-1794-4d87-ad99-36406e07632d" providerId="ADAL" clId="{A4664446-4532-4490-918B-68A811BD6C09}" dt="2023-06-07T23:01:03.061" v="10261" actId="1076"/>
        <pc:sldMkLst>
          <pc:docMk/>
          <pc:sldMk cId="2531892677" sldId="450"/>
        </pc:sldMkLst>
        <pc:spChg chg="add mod">
          <ac:chgData name="Luz Maria Caicedo Eraso" userId="e6631125-1794-4d87-ad99-36406e07632d" providerId="ADAL" clId="{A4664446-4532-4490-918B-68A811BD6C09}" dt="2023-06-07T23:01:03.061" v="10261" actId="1076"/>
          <ac:spMkLst>
            <pc:docMk/>
            <pc:sldMk cId="2531892677" sldId="450"/>
            <ac:spMk id="7" creationId="{793C6D3D-23A1-4AD7-BB85-F0EEFDE05FF0}"/>
          </ac:spMkLst>
        </pc:spChg>
        <pc:graphicFrameChg chg="mod modGraphic">
          <ac:chgData name="Luz Maria Caicedo Eraso" userId="e6631125-1794-4d87-ad99-36406e07632d" providerId="ADAL" clId="{A4664446-4532-4490-918B-68A811BD6C09}" dt="2023-06-07T22:21:02.073" v="8223"/>
          <ac:graphicFrameMkLst>
            <pc:docMk/>
            <pc:sldMk cId="2531892677" sldId="450"/>
            <ac:graphicFrameMk id="11" creationId="{CE2F6B71-05E9-435C-9E8E-21D7AD50E9BD}"/>
          </ac:graphicFrameMkLst>
        </pc:graphicFrameChg>
      </pc:sldChg>
      <pc:sldChg chg="modSp mod">
        <pc:chgData name="Luz Maria Caicedo Eraso" userId="e6631125-1794-4d87-ad99-36406e07632d" providerId="ADAL" clId="{A4664446-4532-4490-918B-68A811BD6C09}" dt="2023-06-07T22:21:28.966" v="8242" actId="20577"/>
        <pc:sldMkLst>
          <pc:docMk/>
          <pc:sldMk cId="2871174739" sldId="451"/>
        </pc:sldMkLst>
        <pc:spChg chg="mod">
          <ac:chgData name="Luz Maria Caicedo Eraso" userId="e6631125-1794-4d87-ad99-36406e07632d" providerId="ADAL" clId="{A4664446-4532-4490-918B-68A811BD6C09}" dt="2023-06-07T22:21:28.966" v="8242" actId="20577"/>
          <ac:spMkLst>
            <pc:docMk/>
            <pc:sldMk cId="2871174739" sldId="451"/>
            <ac:spMk id="7" creationId="{59B95D0E-2B0F-4ECB-8D7E-21FBAC620EAB}"/>
          </ac:spMkLst>
        </pc:spChg>
      </pc:sldChg>
      <pc:sldChg chg="addSp modSp mod">
        <pc:chgData name="Luz Maria Caicedo Eraso" userId="e6631125-1794-4d87-ad99-36406e07632d" providerId="ADAL" clId="{A4664446-4532-4490-918B-68A811BD6C09}" dt="2023-06-07T23:04:14.103" v="10342" actId="1036"/>
        <pc:sldMkLst>
          <pc:docMk/>
          <pc:sldMk cId="68330028" sldId="452"/>
        </pc:sldMkLst>
        <pc:spChg chg="mod">
          <ac:chgData name="Luz Maria Caicedo Eraso" userId="e6631125-1794-4d87-ad99-36406e07632d" providerId="ADAL" clId="{A4664446-4532-4490-918B-68A811BD6C09}" dt="2023-06-07T23:03:47.689" v="10263" actId="14100"/>
          <ac:spMkLst>
            <pc:docMk/>
            <pc:sldMk cId="68330028" sldId="452"/>
            <ac:spMk id="5" creationId="{DAA76D9D-34CE-4FA2-B844-31D972EA8731}"/>
          </ac:spMkLst>
        </pc:spChg>
        <pc:spChg chg="mod">
          <ac:chgData name="Luz Maria Caicedo Eraso" userId="e6631125-1794-4d87-ad99-36406e07632d" providerId="ADAL" clId="{A4664446-4532-4490-918B-68A811BD6C09}" dt="2023-06-07T23:03:56.636" v="10266" actId="255"/>
          <ac:spMkLst>
            <pc:docMk/>
            <pc:sldMk cId="68330028" sldId="452"/>
            <ac:spMk id="7" creationId="{636DDF81-87D9-4ADB-874E-175345489E18}"/>
          </ac:spMkLst>
        </pc:spChg>
        <pc:spChg chg="mod">
          <ac:chgData name="Luz Maria Caicedo Eraso" userId="e6631125-1794-4d87-ad99-36406e07632d" providerId="ADAL" clId="{A4664446-4532-4490-918B-68A811BD6C09}" dt="2023-06-07T23:04:05.984" v="10287" actId="1036"/>
          <ac:spMkLst>
            <pc:docMk/>
            <pc:sldMk cId="68330028" sldId="452"/>
            <ac:spMk id="9" creationId="{6E62E9FF-5929-4FEB-9789-FB9CCBCD0EDA}"/>
          </ac:spMkLst>
        </pc:spChg>
        <pc:spChg chg="mod">
          <ac:chgData name="Luz Maria Caicedo Eraso" userId="e6631125-1794-4d87-ad99-36406e07632d" providerId="ADAL" clId="{A4664446-4532-4490-918B-68A811BD6C09}" dt="2023-06-07T23:04:05.984" v="10287" actId="1036"/>
          <ac:spMkLst>
            <pc:docMk/>
            <pc:sldMk cId="68330028" sldId="452"/>
            <ac:spMk id="10" creationId="{D5AE8A94-466F-4F86-AAAB-5552504A7995}"/>
          </ac:spMkLst>
        </pc:spChg>
        <pc:spChg chg="mod">
          <ac:chgData name="Luz Maria Caicedo Eraso" userId="e6631125-1794-4d87-ad99-36406e07632d" providerId="ADAL" clId="{A4664446-4532-4490-918B-68A811BD6C09}" dt="2023-06-07T23:04:05.984" v="10287" actId="1036"/>
          <ac:spMkLst>
            <pc:docMk/>
            <pc:sldMk cId="68330028" sldId="452"/>
            <ac:spMk id="12" creationId="{CB7B9B9C-CC18-451C-A510-3F739615B64D}"/>
          </ac:spMkLst>
        </pc:spChg>
        <pc:spChg chg="mod">
          <ac:chgData name="Luz Maria Caicedo Eraso" userId="e6631125-1794-4d87-ad99-36406e07632d" providerId="ADAL" clId="{A4664446-4532-4490-918B-68A811BD6C09}" dt="2023-06-07T23:04:05.984" v="10287" actId="1036"/>
          <ac:spMkLst>
            <pc:docMk/>
            <pc:sldMk cId="68330028" sldId="452"/>
            <ac:spMk id="13" creationId="{4A0E6A60-6167-49FC-AFF9-94AE02A9B878}"/>
          </ac:spMkLst>
        </pc:spChg>
        <pc:spChg chg="add mod">
          <ac:chgData name="Luz Maria Caicedo Eraso" userId="e6631125-1794-4d87-ad99-36406e07632d" providerId="ADAL" clId="{A4664446-4532-4490-918B-68A811BD6C09}" dt="2023-06-07T23:04:14.103" v="10342" actId="1036"/>
          <ac:spMkLst>
            <pc:docMk/>
            <pc:sldMk cId="68330028" sldId="452"/>
            <ac:spMk id="15" creationId="{474B7283-0FFF-4E4D-AD7D-59EDFBFA9E50}"/>
          </ac:spMkLst>
        </pc:spChg>
        <pc:graphicFrameChg chg="mod modGraphic">
          <ac:chgData name="Luz Maria Caicedo Eraso" userId="e6631125-1794-4d87-ad99-36406e07632d" providerId="ADAL" clId="{A4664446-4532-4490-918B-68A811BD6C09}" dt="2023-06-07T23:04:05.984" v="10287" actId="1036"/>
          <ac:graphicFrameMkLst>
            <pc:docMk/>
            <pc:sldMk cId="68330028" sldId="452"/>
            <ac:graphicFrameMk id="11" creationId="{CE2F6B71-05E9-435C-9E8E-21D7AD50E9BD}"/>
          </ac:graphicFrameMkLst>
        </pc:graphicFrameChg>
        <pc:graphicFrameChg chg="mod modGraphic">
          <ac:chgData name="Luz Maria Caicedo Eraso" userId="e6631125-1794-4d87-ad99-36406e07632d" providerId="ADAL" clId="{A4664446-4532-4490-918B-68A811BD6C09}" dt="2023-06-07T23:04:05.984" v="10287" actId="1036"/>
          <ac:graphicFrameMkLst>
            <pc:docMk/>
            <pc:sldMk cId="68330028" sldId="452"/>
            <ac:graphicFrameMk id="14" creationId="{849FA87D-CDDC-473A-9572-900E3992F448}"/>
          </ac:graphicFrameMkLst>
        </pc:graphicFrameChg>
      </pc:sldChg>
      <pc:sldChg chg="addSp modSp mod">
        <pc:chgData name="Luz Maria Caicedo Eraso" userId="e6631125-1794-4d87-ad99-36406e07632d" providerId="ADAL" clId="{A4664446-4532-4490-918B-68A811BD6C09}" dt="2023-06-07T23:04:24.695" v="10344" actId="1076"/>
        <pc:sldMkLst>
          <pc:docMk/>
          <pc:sldMk cId="2550611319" sldId="453"/>
        </pc:sldMkLst>
        <pc:spChg chg="add mod">
          <ac:chgData name="Luz Maria Caicedo Eraso" userId="e6631125-1794-4d87-ad99-36406e07632d" providerId="ADAL" clId="{A4664446-4532-4490-918B-68A811BD6C09}" dt="2023-06-07T23:04:24.695" v="10344" actId="1076"/>
          <ac:spMkLst>
            <pc:docMk/>
            <pc:sldMk cId="2550611319" sldId="453"/>
            <ac:spMk id="15" creationId="{B86A9A35-AA28-45FA-A4DF-8CA13CA19570}"/>
          </ac:spMkLst>
        </pc:spChg>
        <pc:graphicFrameChg chg="mod modGraphic">
          <ac:chgData name="Luz Maria Caicedo Eraso" userId="e6631125-1794-4d87-ad99-36406e07632d" providerId="ADAL" clId="{A4664446-4532-4490-918B-68A811BD6C09}" dt="2023-06-07T22:23:26.111" v="8342"/>
          <ac:graphicFrameMkLst>
            <pc:docMk/>
            <pc:sldMk cId="2550611319" sldId="453"/>
            <ac:graphicFrameMk id="11" creationId="{CE2F6B71-05E9-435C-9E8E-21D7AD50E9BD}"/>
          </ac:graphicFrameMkLst>
        </pc:graphicFrameChg>
        <pc:graphicFrameChg chg="modGraphic">
          <ac:chgData name="Luz Maria Caicedo Eraso" userId="e6631125-1794-4d87-ad99-36406e07632d" providerId="ADAL" clId="{A4664446-4532-4490-918B-68A811BD6C09}" dt="2023-06-07T22:23:32.864" v="8359" actId="20577"/>
          <ac:graphicFrameMkLst>
            <pc:docMk/>
            <pc:sldMk cId="2550611319" sldId="453"/>
            <ac:graphicFrameMk id="14" creationId="{849FA87D-CDDC-473A-9572-900E3992F448}"/>
          </ac:graphicFrameMkLst>
        </pc:graphicFrameChg>
      </pc:sldChg>
      <pc:sldChg chg="addSp modSp mod">
        <pc:chgData name="Luz Maria Caicedo Eraso" userId="e6631125-1794-4d87-ad99-36406e07632d" providerId="ADAL" clId="{A4664446-4532-4490-918B-68A811BD6C09}" dt="2023-06-07T23:04:31.521" v="10346" actId="1076"/>
        <pc:sldMkLst>
          <pc:docMk/>
          <pc:sldMk cId="4208813135" sldId="454"/>
        </pc:sldMkLst>
        <pc:spChg chg="add mod">
          <ac:chgData name="Luz Maria Caicedo Eraso" userId="e6631125-1794-4d87-ad99-36406e07632d" providerId="ADAL" clId="{A4664446-4532-4490-918B-68A811BD6C09}" dt="2023-06-07T23:04:31.521" v="10346" actId="1076"/>
          <ac:spMkLst>
            <pc:docMk/>
            <pc:sldMk cId="4208813135" sldId="454"/>
            <ac:spMk id="15" creationId="{41738535-E4AC-4B4B-A82A-37546150A9B6}"/>
          </ac:spMkLst>
        </pc:spChg>
        <pc:graphicFrameChg chg="mod modGraphic">
          <ac:chgData name="Luz Maria Caicedo Eraso" userId="e6631125-1794-4d87-ad99-36406e07632d" providerId="ADAL" clId="{A4664446-4532-4490-918B-68A811BD6C09}" dt="2023-06-07T22:23:59.614" v="8377"/>
          <ac:graphicFrameMkLst>
            <pc:docMk/>
            <pc:sldMk cId="4208813135" sldId="454"/>
            <ac:graphicFrameMk id="11" creationId="{CE2F6B71-05E9-435C-9E8E-21D7AD50E9BD}"/>
          </ac:graphicFrameMkLst>
        </pc:graphicFrameChg>
        <pc:graphicFrameChg chg="modGraphic">
          <ac:chgData name="Luz Maria Caicedo Eraso" userId="e6631125-1794-4d87-ad99-36406e07632d" providerId="ADAL" clId="{A4664446-4532-4490-918B-68A811BD6C09}" dt="2023-06-07T22:24:09.079" v="8394" actId="20577"/>
          <ac:graphicFrameMkLst>
            <pc:docMk/>
            <pc:sldMk cId="4208813135" sldId="454"/>
            <ac:graphicFrameMk id="14" creationId="{849FA87D-CDDC-473A-9572-900E3992F448}"/>
          </ac:graphicFrameMkLst>
        </pc:graphicFrameChg>
      </pc:sldChg>
      <pc:sldChg chg="addSp modSp mod">
        <pc:chgData name="Luz Maria Caicedo Eraso" userId="e6631125-1794-4d87-ad99-36406e07632d" providerId="ADAL" clId="{A4664446-4532-4490-918B-68A811BD6C09}" dt="2023-06-07T23:04:36.284" v="10348" actId="1076"/>
        <pc:sldMkLst>
          <pc:docMk/>
          <pc:sldMk cId="2053253860" sldId="455"/>
        </pc:sldMkLst>
        <pc:spChg chg="add mod">
          <ac:chgData name="Luz Maria Caicedo Eraso" userId="e6631125-1794-4d87-ad99-36406e07632d" providerId="ADAL" clId="{A4664446-4532-4490-918B-68A811BD6C09}" dt="2023-06-07T23:04:36.284" v="10348" actId="1076"/>
          <ac:spMkLst>
            <pc:docMk/>
            <pc:sldMk cId="2053253860" sldId="455"/>
            <ac:spMk id="7" creationId="{A534964B-7008-4BD8-9DBD-8302EAF404F4}"/>
          </ac:spMkLst>
        </pc:spChg>
        <pc:graphicFrameChg chg="mod modGraphic">
          <ac:chgData name="Luz Maria Caicedo Eraso" userId="e6631125-1794-4d87-ad99-36406e07632d" providerId="ADAL" clId="{A4664446-4532-4490-918B-68A811BD6C09}" dt="2023-06-07T22:24:28.573" v="8412" actId="20577"/>
          <ac:graphicFrameMkLst>
            <pc:docMk/>
            <pc:sldMk cId="2053253860" sldId="455"/>
            <ac:graphicFrameMk id="11" creationId="{CE2F6B71-05E9-435C-9E8E-21D7AD50E9BD}"/>
          </ac:graphicFrameMkLst>
        </pc:graphicFrameChg>
      </pc:sldChg>
      <pc:sldChg chg="del">
        <pc:chgData name="Luz Maria Caicedo Eraso" userId="e6631125-1794-4d87-ad99-36406e07632d" providerId="ADAL" clId="{A4664446-4532-4490-918B-68A811BD6C09}" dt="2023-06-07T22:35:58.630" v="8858" actId="47"/>
        <pc:sldMkLst>
          <pc:docMk/>
          <pc:sldMk cId="4119382053" sldId="1554"/>
        </pc:sldMkLst>
      </pc:sldChg>
      <pc:sldChg chg="del">
        <pc:chgData name="Luz Maria Caicedo Eraso" userId="e6631125-1794-4d87-ad99-36406e07632d" providerId="ADAL" clId="{A4664446-4532-4490-918B-68A811BD6C09}" dt="2023-06-07T22:33:04.075" v="8629" actId="47"/>
        <pc:sldMkLst>
          <pc:docMk/>
          <pc:sldMk cId="894226919" sldId="1555"/>
        </pc:sldMkLst>
      </pc:sldChg>
      <pc:sldChg chg="modSp add mod">
        <pc:chgData name="Luz Maria Caicedo Eraso" userId="e6631125-1794-4d87-ad99-36406e07632d" providerId="ADAL" clId="{A4664446-4532-4490-918B-68A811BD6C09}" dt="2023-06-07T22:33:17.122" v="8636" actId="20577"/>
        <pc:sldMkLst>
          <pc:docMk/>
          <pc:sldMk cId="441933213" sldId="1556"/>
        </pc:sldMkLst>
        <pc:spChg chg="mod">
          <ac:chgData name="Luz Maria Caicedo Eraso" userId="e6631125-1794-4d87-ad99-36406e07632d" providerId="ADAL" clId="{A4664446-4532-4490-918B-68A811BD6C09}" dt="2023-06-07T22:33:17.122" v="8636" actId="20577"/>
          <ac:spMkLst>
            <pc:docMk/>
            <pc:sldMk cId="441933213" sldId="1556"/>
            <ac:spMk id="5" creationId="{6BE582F8-1305-4391-98F1-CE51F82EB6DA}"/>
          </ac:spMkLst>
        </pc:spChg>
        <pc:spChg chg="mod">
          <ac:chgData name="Luz Maria Caicedo Eraso" userId="e6631125-1794-4d87-ad99-36406e07632d" providerId="ADAL" clId="{A4664446-4532-4490-918B-68A811BD6C09}" dt="2023-06-07T22:32:48.159" v="8628" actId="1036"/>
          <ac:spMkLst>
            <pc:docMk/>
            <pc:sldMk cId="441933213" sldId="1556"/>
            <ac:spMk id="7" creationId="{606C67C5-E22B-483E-9B79-49F243BF3582}"/>
          </ac:spMkLst>
        </pc:spChg>
        <pc:graphicFrameChg chg="mod modGraphic">
          <ac:chgData name="Luz Maria Caicedo Eraso" userId="e6631125-1794-4d87-ad99-36406e07632d" providerId="ADAL" clId="{A4664446-4532-4490-918B-68A811BD6C09}" dt="2023-06-07T22:32:38.087" v="8615" actId="1076"/>
          <ac:graphicFrameMkLst>
            <pc:docMk/>
            <pc:sldMk cId="441933213" sldId="1556"/>
            <ac:graphicFrameMk id="6" creationId="{B7CF3C21-DD92-4ABF-95B4-6177F6FD9E82}"/>
          </ac:graphicFrameMkLst>
        </pc:graphicFrameChg>
      </pc:sldChg>
      <pc:sldChg chg="modSp add mod ord">
        <pc:chgData name="Luz Maria Caicedo Eraso" userId="e6631125-1794-4d87-ad99-36406e07632d" providerId="ADAL" clId="{A4664446-4532-4490-918B-68A811BD6C09}" dt="2023-06-07T22:34:50.817" v="8817" actId="20577"/>
        <pc:sldMkLst>
          <pc:docMk/>
          <pc:sldMk cId="4143863" sldId="1557"/>
        </pc:sldMkLst>
        <pc:spChg chg="mod">
          <ac:chgData name="Luz Maria Caicedo Eraso" userId="e6631125-1794-4d87-ad99-36406e07632d" providerId="ADAL" clId="{A4664446-4532-4490-918B-68A811BD6C09}" dt="2023-06-07T22:33:31.479" v="8645" actId="20577"/>
          <ac:spMkLst>
            <pc:docMk/>
            <pc:sldMk cId="4143863" sldId="1557"/>
            <ac:spMk id="5" creationId="{6BE582F8-1305-4391-98F1-CE51F82EB6DA}"/>
          </ac:spMkLst>
        </pc:spChg>
        <pc:graphicFrameChg chg="modGraphic">
          <ac:chgData name="Luz Maria Caicedo Eraso" userId="e6631125-1794-4d87-ad99-36406e07632d" providerId="ADAL" clId="{A4664446-4532-4490-918B-68A811BD6C09}" dt="2023-06-07T22:34:50.817" v="8817" actId="20577"/>
          <ac:graphicFrameMkLst>
            <pc:docMk/>
            <pc:sldMk cId="4143863" sldId="1557"/>
            <ac:graphicFrameMk id="6" creationId="{B7CF3C21-DD92-4ABF-95B4-6177F6FD9E82}"/>
          </ac:graphicFrameMkLst>
        </pc:graphicFrameChg>
      </pc:sldChg>
      <pc:sldChg chg="modSp add mod">
        <pc:chgData name="Luz Maria Caicedo Eraso" userId="e6631125-1794-4d87-ad99-36406e07632d" providerId="ADAL" clId="{A4664446-4532-4490-918B-68A811BD6C09}" dt="2023-06-07T22:34:47.838" v="8816" actId="20577"/>
        <pc:sldMkLst>
          <pc:docMk/>
          <pc:sldMk cId="2183535048" sldId="1558"/>
        </pc:sldMkLst>
        <pc:spChg chg="mod">
          <ac:chgData name="Luz Maria Caicedo Eraso" userId="e6631125-1794-4d87-ad99-36406e07632d" providerId="ADAL" clId="{A4664446-4532-4490-918B-68A811BD6C09}" dt="2023-06-07T22:34:39.292" v="8806" actId="20577"/>
          <ac:spMkLst>
            <pc:docMk/>
            <pc:sldMk cId="2183535048" sldId="1558"/>
            <ac:spMk id="5" creationId="{6BE582F8-1305-4391-98F1-CE51F82EB6DA}"/>
          </ac:spMkLst>
        </pc:spChg>
        <pc:graphicFrameChg chg="modGraphic">
          <ac:chgData name="Luz Maria Caicedo Eraso" userId="e6631125-1794-4d87-ad99-36406e07632d" providerId="ADAL" clId="{A4664446-4532-4490-918B-68A811BD6C09}" dt="2023-06-07T22:34:47.838" v="8816" actId="20577"/>
          <ac:graphicFrameMkLst>
            <pc:docMk/>
            <pc:sldMk cId="2183535048" sldId="1558"/>
            <ac:graphicFrameMk id="6" creationId="{B7CF3C21-DD92-4ABF-95B4-6177F6FD9E82}"/>
          </ac:graphicFrameMkLst>
        </pc:graphicFrameChg>
      </pc:sldChg>
      <pc:sldChg chg="addSp delSp modSp add mod">
        <pc:chgData name="Luz Maria Caicedo Eraso" userId="e6631125-1794-4d87-ad99-36406e07632d" providerId="ADAL" clId="{A4664446-4532-4490-918B-68A811BD6C09}" dt="2023-06-07T22:35:35.149" v="8848" actId="2165"/>
        <pc:sldMkLst>
          <pc:docMk/>
          <pc:sldMk cId="2384842390" sldId="1559"/>
        </pc:sldMkLst>
        <pc:spChg chg="mod">
          <ac:chgData name="Luz Maria Caicedo Eraso" userId="e6631125-1794-4d87-ad99-36406e07632d" providerId="ADAL" clId="{A4664446-4532-4490-918B-68A811BD6C09}" dt="2023-06-07T22:35:08.609" v="8843" actId="20577"/>
          <ac:spMkLst>
            <pc:docMk/>
            <pc:sldMk cId="2384842390" sldId="1559"/>
            <ac:spMk id="5" creationId="{6BE582F8-1305-4391-98F1-CE51F82EB6DA}"/>
          </ac:spMkLst>
        </pc:spChg>
        <pc:graphicFrameChg chg="del">
          <ac:chgData name="Luz Maria Caicedo Eraso" userId="e6631125-1794-4d87-ad99-36406e07632d" providerId="ADAL" clId="{A4664446-4532-4490-918B-68A811BD6C09}" dt="2023-06-07T22:35:12.164" v="8844" actId="478"/>
          <ac:graphicFrameMkLst>
            <pc:docMk/>
            <pc:sldMk cId="2384842390" sldId="1559"/>
            <ac:graphicFrameMk id="6" creationId="{B7CF3C21-DD92-4ABF-95B4-6177F6FD9E82}"/>
          </ac:graphicFrameMkLst>
        </pc:graphicFrameChg>
        <pc:graphicFrameChg chg="add mod modGraphic">
          <ac:chgData name="Luz Maria Caicedo Eraso" userId="e6631125-1794-4d87-ad99-36406e07632d" providerId="ADAL" clId="{A4664446-4532-4490-918B-68A811BD6C09}" dt="2023-06-07T22:35:35.149" v="8848" actId="2165"/>
          <ac:graphicFrameMkLst>
            <pc:docMk/>
            <pc:sldMk cId="2384842390" sldId="1559"/>
            <ac:graphicFrameMk id="8" creationId="{0AB5694D-1AF8-4A2A-A0A1-4F106091C15B}"/>
          </ac:graphicFrameMkLst>
        </pc:graphicFrameChg>
      </pc:sldChg>
      <pc:sldChg chg="modSp add mod">
        <pc:chgData name="Luz Maria Caicedo Eraso" userId="e6631125-1794-4d87-ad99-36406e07632d" providerId="ADAL" clId="{A4664446-4532-4490-918B-68A811BD6C09}" dt="2023-06-07T22:35:53.751" v="8857" actId="2165"/>
        <pc:sldMkLst>
          <pc:docMk/>
          <pc:sldMk cId="3840558093" sldId="1560"/>
        </pc:sldMkLst>
        <pc:spChg chg="mod">
          <ac:chgData name="Luz Maria Caicedo Eraso" userId="e6631125-1794-4d87-ad99-36406e07632d" providerId="ADAL" clId="{A4664446-4532-4490-918B-68A811BD6C09}" dt="2023-06-07T22:35:47.986" v="8856" actId="20577"/>
          <ac:spMkLst>
            <pc:docMk/>
            <pc:sldMk cId="3840558093" sldId="1560"/>
            <ac:spMk id="5" creationId="{6BE582F8-1305-4391-98F1-CE51F82EB6DA}"/>
          </ac:spMkLst>
        </pc:spChg>
        <pc:graphicFrameChg chg="modGraphic">
          <ac:chgData name="Luz Maria Caicedo Eraso" userId="e6631125-1794-4d87-ad99-36406e07632d" providerId="ADAL" clId="{A4664446-4532-4490-918B-68A811BD6C09}" dt="2023-06-07T22:35:53.751" v="8857" actId="2165"/>
          <ac:graphicFrameMkLst>
            <pc:docMk/>
            <pc:sldMk cId="3840558093" sldId="1560"/>
            <ac:graphicFrameMk id="8" creationId="{0AB5694D-1AF8-4A2A-A0A1-4F106091C15B}"/>
          </ac:graphicFrameMkLst>
        </pc:graphicFrameChg>
      </pc:sldChg>
      <pc:sldChg chg="modSp mod">
        <pc:chgData name="Luz Maria Caicedo Eraso" userId="e6631125-1794-4d87-ad99-36406e07632d" providerId="ADAL" clId="{A4664446-4532-4490-918B-68A811BD6C09}" dt="2023-06-07T22:36:18.908" v="8877" actId="14734"/>
        <pc:sldMkLst>
          <pc:docMk/>
          <pc:sldMk cId="346228097" sldId="1561"/>
        </pc:sldMkLst>
        <pc:spChg chg="mod">
          <ac:chgData name="Luz Maria Caicedo Eraso" userId="e6631125-1794-4d87-ad99-36406e07632d" providerId="ADAL" clId="{A4664446-4532-4490-918B-68A811BD6C09}" dt="2023-06-07T22:36:13.001" v="8867" actId="20577"/>
          <ac:spMkLst>
            <pc:docMk/>
            <pc:sldMk cId="346228097" sldId="1561"/>
            <ac:spMk id="5" creationId="{6BE582F8-1305-4391-98F1-CE51F82EB6DA}"/>
          </ac:spMkLst>
        </pc:spChg>
        <pc:graphicFrameChg chg="modGraphic">
          <ac:chgData name="Luz Maria Caicedo Eraso" userId="e6631125-1794-4d87-ad99-36406e07632d" providerId="ADAL" clId="{A4664446-4532-4490-918B-68A811BD6C09}" dt="2023-06-07T22:36:18.908" v="8877" actId="14734"/>
          <ac:graphicFrameMkLst>
            <pc:docMk/>
            <pc:sldMk cId="346228097" sldId="1561"/>
            <ac:graphicFrameMk id="6" creationId="{B7CF3C21-DD92-4ABF-95B4-6177F6FD9E82}"/>
          </ac:graphicFrameMkLst>
        </pc:graphicFrameChg>
      </pc:sldChg>
      <pc:sldChg chg="modSp add mod">
        <pc:chgData name="Luz Maria Caicedo Eraso" userId="e6631125-1794-4d87-ad99-36406e07632d" providerId="ADAL" clId="{A4664446-4532-4490-918B-68A811BD6C09}" dt="2023-06-07T22:36:30.303" v="8894" actId="20577"/>
        <pc:sldMkLst>
          <pc:docMk/>
          <pc:sldMk cId="4048807410" sldId="1562"/>
        </pc:sldMkLst>
        <pc:spChg chg="mod">
          <ac:chgData name="Luz Maria Caicedo Eraso" userId="e6631125-1794-4d87-ad99-36406e07632d" providerId="ADAL" clId="{A4664446-4532-4490-918B-68A811BD6C09}" dt="2023-06-07T22:36:26.446" v="8886" actId="20577"/>
          <ac:spMkLst>
            <pc:docMk/>
            <pc:sldMk cId="4048807410" sldId="1562"/>
            <ac:spMk id="5" creationId="{6BE582F8-1305-4391-98F1-CE51F82EB6DA}"/>
          </ac:spMkLst>
        </pc:spChg>
        <pc:graphicFrameChg chg="modGraphic">
          <ac:chgData name="Luz Maria Caicedo Eraso" userId="e6631125-1794-4d87-ad99-36406e07632d" providerId="ADAL" clId="{A4664446-4532-4490-918B-68A811BD6C09}" dt="2023-06-07T22:36:30.303" v="8894" actId="20577"/>
          <ac:graphicFrameMkLst>
            <pc:docMk/>
            <pc:sldMk cId="4048807410" sldId="1562"/>
            <ac:graphicFrameMk id="6" creationId="{B7CF3C21-DD92-4ABF-95B4-6177F6FD9E82}"/>
          </ac:graphicFrameMkLst>
        </pc:graphicFrameChg>
      </pc:sldChg>
      <pc:sldMasterChg chg="del delSldLayout">
        <pc:chgData name="Luz Maria Caicedo Eraso" userId="e6631125-1794-4d87-ad99-36406e07632d" providerId="ADAL" clId="{A4664446-4532-4490-918B-68A811BD6C09}" dt="2023-06-07T22:35:58.630" v="8858" actId="47"/>
        <pc:sldMasterMkLst>
          <pc:docMk/>
          <pc:sldMasterMk cId="3040463200" sldId="2147483660"/>
        </pc:sldMasterMkLst>
        <pc:sldLayoutChg chg="del">
          <pc:chgData name="Luz Maria Caicedo Eraso" userId="e6631125-1794-4d87-ad99-36406e07632d" providerId="ADAL" clId="{A4664446-4532-4490-918B-68A811BD6C09}" dt="2023-06-07T22:35:58.630" v="8858" actId="47"/>
          <pc:sldLayoutMkLst>
            <pc:docMk/>
            <pc:sldMasterMk cId="3040463200" sldId="2147483660"/>
            <pc:sldLayoutMk cId="3753163523" sldId="2147483661"/>
          </pc:sldLayoutMkLst>
        </pc:sldLayoutChg>
        <pc:sldLayoutChg chg="del">
          <pc:chgData name="Luz Maria Caicedo Eraso" userId="e6631125-1794-4d87-ad99-36406e07632d" providerId="ADAL" clId="{A4664446-4532-4490-918B-68A811BD6C09}" dt="2023-06-07T22:35:58.630" v="8858" actId="47"/>
          <pc:sldLayoutMkLst>
            <pc:docMk/>
            <pc:sldMasterMk cId="3040463200" sldId="2147483660"/>
            <pc:sldLayoutMk cId="1049417183" sldId="2147483662"/>
          </pc:sldLayoutMkLst>
        </pc:sldLayoutChg>
        <pc:sldLayoutChg chg="del">
          <pc:chgData name="Luz Maria Caicedo Eraso" userId="e6631125-1794-4d87-ad99-36406e07632d" providerId="ADAL" clId="{A4664446-4532-4490-918B-68A811BD6C09}" dt="2023-06-07T22:35:58.630" v="8858" actId="47"/>
          <pc:sldLayoutMkLst>
            <pc:docMk/>
            <pc:sldMasterMk cId="3040463200" sldId="2147483660"/>
            <pc:sldLayoutMk cId="1309320849" sldId="2147483663"/>
          </pc:sldLayoutMkLst>
        </pc:sldLayoutChg>
        <pc:sldLayoutChg chg="del">
          <pc:chgData name="Luz Maria Caicedo Eraso" userId="e6631125-1794-4d87-ad99-36406e07632d" providerId="ADAL" clId="{A4664446-4532-4490-918B-68A811BD6C09}" dt="2023-06-07T22:35:58.630" v="8858" actId="47"/>
          <pc:sldLayoutMkLst>
            <pc:docMk/>
            <pc:sldMasterMk cId="3040463200" sldId="2147483660"/>
            <pc:sldLayoutMk cId="507692024" sldId="2147483664"/>
          </pc:sldLayoutMkLst>
        </pc:sldLayoutChg>
        <pc:sldLayoutChg chg="del">
          <pc:chgData name="Luz Maria Caicedo Eraso" userId="e6631125-1794-4d87-ad99-36406e07632d" providerId="ADAL" clId="{A4664446-4532-4490-918B-68A811BD6C09}" dt="2023-06-07T22:35:58.630" v="8858" actId="47"/>
          <pc:sldLayoutMkLst>
            <pc:docMk/>
            <pc:sldMasterMk cId="3040463200" sldId="2147483660"/>
            <pc:sldLayoutMk cId="2271947280" sldId="2147483665"/>
          </pc:sldLayoutMkLst>
        </pc:sldLayoutChg>
        <pc:sldLayoutChg chg="del">
          <pc:chgData name="Luz Maria Caicedo Eraso" userId="e6631125-1794-4d87-ad99-36406e07632d" providerId="ADAL" clId="{A4664446-4532-4490-918B-68A811BD6C09}" dt="2023-06-07T22:35:58.630" v="8858" actId="47"/>
          <pc:sldLayoutMkLst>
            <pc:docMk/>
            <pc:sldMasterMk cId="3040463200" sldId="2147483660"/>
            <pc:sldLayoutMk cId="2556767977" sldId="2147483666"/>
          </pc:sldLayoutMkLst>
        </pc:sldLayoutChg>
        <pc:sldLayoutChg chg="del">
          <pc:chgData name="Luz Maria Caicedo Eraso" userId="e6631125-1794-4d87-ad99-36406e07632d" providerId="ADAL" clId="{A4664446-4532-4490-918B-68A811BD6C09}" dt="2023-06-07T22:35:58.630" v="8858" actId="47"/>
          <pc:sldLayoutMkLst>
            <pc:docMk/>
            <pc:sldMasterMk cId="3040463200" sldId="2147483660"/>
            <pc:sldLayoutMk cId="1983208620" sldId="2147483667"/>
          </pc:sldLayoutMkLst>
        </pc:sldLayoutChg>
        <pc:sldLayoutChg chg="del">
          <pc:chgData name="Luz Maria Caicedo Eraso" userId="e6631125-1794-4d87-ad99-36406e07632d" providerId="ADAL" clId="{A4664446-4532-4490-918B-68A811BD6C09}" dt="2023-06-07T22:35:58.630" v="8858" actId="47"/>
          <pc:sldLayoutMkLst>
            <pc:docMk/>
            <pc:sldMasterMk cId="3040463200" sldId="2147483660"/>
            <pc:sldLayoutMk cId="653189171" sldId="2147483668"/>
          </pc:sldLayoutMkLst>
        </pc:sldLayoutChg>
        <pc:sldLayoutChg chg="del">
          <pc:chgData name="Luz Maria Caicedo Eraso" userId="e6631125-1794-4d87-ad99-36406e07632d" providerId="ADAL" clId="{A4664446-4532-4490-918B-68A811BD6C09}" dt="2023-06-07T22:35:58.630" v="8858" actId="47"/>
          <pc:sldLayoutMkLst>
            <pc:docMk/>
            <pc:sldMasterMk cId="3040463200" sldId="2147483660"/>
            <pc:sldLayoutMk cId="714002756" sldId="2147483669"/>
          </pc:sldLayoutMkLst>
        </pc:sldLayoutChg>
        <pc:sldLayoutChg chg="del">
          <pc:chgData name="Luz Maria Caicedo Eraso" userId="e6631125-1794-4d87-ad99-36406e07632d" providerId="ADAL" clId="{A4664446-4532-4490-918B-68A811BD6C09}" dt="2023-06-07T22:35:58.630" v="8858" actId="47"/>
          <pc:sldLayoutMkLst>
            <pc:docMk/>
            <pc:sldMasterMk cId="3040463200" sldId="2147483660"/>
            <pc:sldLayoutMk cId="3276550279" sldId="2147483670"/>
          </pc:sldLayoutMkLst>
        </pc:sldLayoutChg>
        <pc:sldLayoutChg chg="del">
          <pc:chgData name="Luz Maria Caicedo Eraso" userId="e6631125-1794-4d87-ad99-36406e07632d" providerId="ADAL" clId="{A4664446-4532-4490-918B-68A811BD6C09}" dt="2023-06-07T22:35:58.630" v="8858" actId="47"/>
          <pc:sldLayoutMkLst>
            <pc:docMk/>
            <pc:sldMasterMk cId="3040463200" sldId="2147483660"/>
            <pc:sldLayoutMk cId="1740292666" sldId="2147483671"/>
          </pc:sldLayoutMkLst>
        </pc:sldLayoutChg>
        <pc:sldLayoutChg chg="del">
          <pc:chgData name="Luz Maria Caicedo Eraso" userId="e6631125-1794-4d87-ad99-36406e07632d" providerId="ADAL" clId="{A4664446-4532-4490-918B-68A811BD6C09}" dt="2023-06-07T22:35:58.630" v="8858" actId="47"/>
          <pc:sldLayoutMkLst>
            <pc:docMk/>
            <pc:sldMasterMk cId="3040463200" sldId="2147483660"/>
            <pc:sldLayoutMk cId="3719851635" sldId="2147483672"/>
          </pc:sldLayoutMkLst>
        </pc:sldLayoutChg>
        <pc:sldLayoutChg chg="del">
          <pc:chgData name="Luz Maria Caicedo Eraso" userId="e6631125-1794-4d87-ad99-36406e07632d" providerId="ADAL" clId="{A4664446-4532-4490-918B-68A811BD6C09}" dt="2023-06-07T22:35:58.630" v="8858" actId="47"/>
          <pc:sldLayoutMkLst>
            <pc:docMk/>
            <pc:sldMasterMk cId="3040463200" sldId="2147483660"/>
            <pc:sldLayoutMk cId="2056672284" sldId="2147483673"/>
          </pc:sldLayoutMkLst>
        </pc:sldLayoutChg>
        <pc:sldLayoutChg chg="del">
          <pc:chgData name="Luz Maria Caicedo Eraso" userId="e6631125-1794-4d87-ad99-36406e07632d" providerId="ADAL" clId="{A4664446-4532-4490-918B-68A811BD6C09}" dt="2023-06-07T22:35:58.630" v="8858" actId="47"/>
          <pc:sldLayoutMkLst>
            <pc:docMk/>
            <pc:sldMasterMk cId="3040463200" sldId="2147483660"/>
            <pc:sldLayoutMk cId="1246200042" sldId="2147483674"/>
          </pc:sldLayoutMkLst>
        </pc:sldLayoutChg>
        <pc:sldLayoutChg chg="del">
          <pc:chgData name="Luz Maria Caicedo Eraso" userId="e6631125-1794-4d87-ad99-36406e07632d" providerId="ADAL" clId="{A4664446-4532-4490-918B-68A811BD6C09}" dt="2023-06-07T22:35:58.630" v="8858" actId="47"/>
          <pc:sldLayoutMkLst>
            <pc:docMk/>
            <pc:sldMasterMk cId="3040463200" sldId="2147483660"/>
            <pc:sldLayoutMk cId="4170178470" sldId="2147483675"/>
          </pc:sldLayoutMkLst>
        </pc:sldLayoutChg>
        <pc:sldLayoutChg chg="del">
          <pc:chgData name="Luz Maria Caicedo Eraso" userId="e6631125-1794-4d87-ad99-36406e07632d" providerId="ADAL" clId="{A4664446-4532-4490-918B-68A811BD6C09}" dt="2023-06-07T22:35:58.630" v="8858" actId="47"/>
          <pc:sldLayoutMkLst>
            <pc:docMk/>
            <pc:sldMasterMk cId="3040463200" sldId="2147483660"/>
            <pc:sldLayoutMk cId="965920299" sldId="2147483676"/>
          </pc:sldLayoutMkLst>
        </pc:sldLayoutChg>
        <pc:sldLayoutChg chg="del">
          <pc:chgData name="Luz Maria Caicedo Eraso" userId="e6631125-1794-4d87-ad99-36406e07632d" providerId="ADAL" clId="{A4664446-4532-4490-918B-68A811BD6C09}" dt="2023-06-07T22:35:58.630" v="8858" actId="47"/>
          <pc:sldLayoutMkLst>
            <pc:docMk/>
            <pc:sldMasterMk cId="3040463200" sldId="2147483660"/>
            <pc:sldLayoutMk cId="2621370802" sldId="2147483677"/>
          </pc:sldLayoutMkLst>
        </pc:sldLayoutChg>
        <pc:sldLayoutChg chg="del">
          <pc:chgData name="Luz Maria Caicedo Eraso" userId="e6631125-1794-4d87-ad99-36406e07632d" providerId="ADAL" clId="{A4664446-4532-4490-918B-68A811BD6C09}" dt="2023-06-07T22:35:58.630" v="8858" actId="47"/>
          <pc:sldLayoutMkLst>
            <pc:docMk/>
            <pc:sldMasterMk cId="3040463200" sldId="2147483660"/>
            <pc:sldLayoutMk cId="2147635225" sldId="2147483678"/>
          </pc:sldLayoutMkLst>
        </pc:sldLayoutChg>
        <pc:sldLayoutChg chg="del">
          <pc:chgData name="Luz Maria Caicedo Eraso" userId="e6631125-1794-4d87-ad99-36406e07632d" providerId="ADAL" clId="{A4664446-4532-4490-918B-68A811BD6C09}" dt="2023-06-07T22:35:58.630" v="8858" actId="47"/>
          <pc:sldLayoutMkLst>
            <pc:docMk/>
            <pc:sldMasterMk cId="3040463200" sldId="2147483660"/>
            <pc:sldLayoutMk cId="241329828" sldId="2147483679"/>
          </pc:sldLayoutMkLst>
        </pc:sldLayoutChg>
        <pc:sldLayoutChg chg="del">
          <pc:chgData name="Luz Maria Caicedo Eraso" userId="e6631125-1794-4d87-ad99-36406e07632d" providerId="ADAL" clId="{A4664446-4532-4490-918B-68A811BD6C09}" dt="2023-06-07T22:35:58.630" v="8858" actId="47"/>
          <pc:sldLayoutMkLst>
            <pc:docMk/>
            <pc:sldMasterMk cId="3040463200" sldId="2147483660"/>
            <pc:sldLayoutMk cId="2377017595" sldId="2147483680"/>
          </pc:sldLayoutMkLst>
        </pc:sldLayoutChg>
        <pc:sldLayoutChg chg="del">
          <pc:chgData name="Luz Maria Caicedo Eraso" userId="e6631125-1794-4d87-ad99-36406e07632d" providerId="ADAL" clId="{A4664446-4532-4490-918B-68A811BD6C09}" dt="2023-06-07T22:35:58.630" v="8858" actId="47"/>
          <pc:sldLayoutMkLst>
            <pc:docMk/>
            <pc:sldMasterMk cId="3040463200" sldId="2147483660"/>
            <pc:sldLayoutMk cId="160236128" sldId="2147483681"/>
          </pc:sldLayoutMkLst>
        </pc:sldLayoutChg>
        <pc:sldLayoutChg chg="del">
          <pc:chgData name="Luz Maria Caicedo Eraso" userId="e6631125-1794-4d87-ad99-36406e07632d" providerId="ADAL" clId="{A4664446-4532-4490-918B-68A811BD6C09}" dt="2023-06-07T22:35:58.630" v="8858" actId="47"/>
          <pc:sldLayoutMkLst>
            <pc:docMk/>
            <pc:sldMasterMk cId="3040463200" sldId="2147483660"/>
            <pc:sldLayoutMk cId="566819368" sldId="2147483682"/>
          </pc:sldLayoutMkLst>
        </pc:sldLayoutChg>
        <pc:sldLayoutChg chg="del">
          <pc:chgData name="Luz Maria Caicedo Eraso" userId="e6631125-1794-4d87-ad99-36406e07632d" providerId="ADAL" clId="{A4664446-4532-4490-918B-68A811BD6C09}" dt="2023-06-07T22:35:58.630" v="8858" actId="47"/>
          <pc:sldLayoutMkLst>
            <pc:docMk/>
            <pc:sldMasterMk cId="3040463200" sldId="2147483660"/>
            <pc:sldLayoutMk cId="2399050907" sldId="2147483683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icbfgob-my.sharepoint.com/personal/luz_caicedo_icbf_gov_co/Documents/2023/MESAS%20PUBLICAS%20Y%20RPC/12.1.%20INDICADORES%20CENTRO%20ZONAL%202022_DICIEMBRE_FIN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28575"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 w="28575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158-4230-8DA5-189190B23764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 w="28575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158-4230-8DA5-189190B2376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'2022'!$A$163:$A$164</c:f>
              <c:strCache>
                <c:ptCount val="2"/>
                <c:pt idx="0">
                  <c:v>D3</c:v>
                </c:pt>
                <c:pt idx="1">
                  <c:v>D4</c:v>
                </c:pt>
              </c:strCache>
            </c:strRef>
          </c:cat>
          <c:val>
            <c:numRef>
              <c:f>'2022'!$B$163:$B$164</c:f>
              <c:numCache>
                <c:formatCode>0%</c:formatCode>
                <c:ptCount val="2"/>
                <c:pt idx="0">
                  <c:v>0.87647058823529433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158-4230-8DA5-189190B2376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40"/>
        <c:axId val="517729872"/>
        <c:axId val="1"/>
      </c:barChart>
      <c:catAx>
        <c:axId val="5177298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17729872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9870927001126677"/>
          <c:y val="0.39870396719377876"/>
          <c:w val="9.0540290024861428E-2"/>
          <c:h val="0.188779334821344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600"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483A49-71D8-E949-4BCF-1E0988707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8CB43E-0597-971A-B250-B1C1A4754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DBFD07-363C-68B0-E4BA-C11469748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21/06/2023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6EF2E1-F71A-DA5E-504D-EA15C30AF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81A250-6265-99F1-9CC6-FF6C41B17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43010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D1BEF8-0302-4F12-A9E7-7F22F81E2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FEAED9B-AC98-8974-82BC-4E4FC953A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E7ABC4-235F-B112-9FF4-98D97305C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21/06/2023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24284E-D2D8-17BF-78BB-7C325D09D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2AA021-531A-E390-1B5B-F2B198FDC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87230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A07FB20-1C16-135B-5C9D-18273A1761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4D45E15-B094-4337-D46D-622E9AE21A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118205-0C07-341B-8E07-4A4E4908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21/06/2023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E1612D-9095-BA88-3479-9D0FD85E7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050FA0-2D24-A233-DBBD-75948D498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9572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8F3A38-15DD-EDCE-E2B2-BE10309A6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E349AE-FE76-FA46-E686-BE3C3B1DF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1C002E-37E1-1CC7-97B6-C02A75C24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21/06/2023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AC56FD-5E41-E087-A065-D1BCB230C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BAD750-4CB5-09B4-148F-8CD12FF36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10255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D3431C-29C2-8BEC-C002-652617F0A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68BEED-B3D0-206A-4EEA-B2E65E468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F0ABB4-450C-E550-5D9E-D374E499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21/06/2023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B5C0B9-19D6-14CE-2DCE-72084684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D2D518-6CC2-9753-3604-B70B9B0C1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2796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6558A4-D264-7A4A-A7F2-7E1445835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F39127-9849-7117-E0CD-AEA27F3969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CB6DF16-01F6-6168-9D46-CCEA00AC0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F52974-CB5B-4BBB-B04F-F71DB506D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21/06/2023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1A664AA-A6CC-F646-5CC0-0744FF7FE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A14E7C9-3458-B90D-05C6-1312E1DDB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7250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2A7D61-E78E-A4B4-F0C9-8F1D516DC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12D2483-8337-662B-657D-A0DF18BC8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ED2E663-0A7A-6582-85DF-21FF61515D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1F07E90-FB7E-6F66-1568-57377F25A7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04826C8-D213-A8EB-6E2C-47129D921C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8E7DF32-94C7-3D12-59A0-AB2067D39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21/06/2023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4F22018-60EF-2082-C692-6EAC2E8A3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60B0DFF-B980-64F0-BB3D-E28695FC2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463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F047E8-1B17-BF19-1F8B-B4D812A30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D9A2142-1D18-0079-CEB6-F72096D4A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21/06/2023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8C3AF9E-9112-1220-D814-8286586CF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B292EC8-027E-FDDD-CA8D-52665E9C1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1582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A0A9F07-71A6-8CA5-C860-0ECB6F038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21/06/2023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8807CDD-3639-AD30-0999-2A6A57EBB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F90BED0-6270-CAF9-78C4-9136146D2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57772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03DF11-4694-7906-59A6-8C3C67366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75D10E-37C3-747B-BF51-203038D81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FFE66EA-AA6B-0442-ED45-499E83BEA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6733A5-E960-C847-55B2-DEC18989C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21/06/2023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FE29F19-0023-EEDC-E2D1-5042B9B6E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4808C1-26F0-339B-11C1-D33D98403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04702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3A2D9B-D3EB-5B3C-BFA1-FBC40D8D8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1FBAEA0-561D-3087-61C9-32185D23BA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70425FB-EF95-BB95-A52D-49D654011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662E15-0F71-B9D5-6E88-0E1D9E7E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21/06/2023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47BA85-731B-7305-28C5-C12310ABC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453F0F5-9E98-04E5-7602-DDA98417A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44785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8EE68A2-F432-CC28-4090-185519400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750EE30-C2E0-FF7B-652A-1E4FEDAF0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755594-D461-9E59-092A-252A4730E5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161ED-93E0-CE44-BAB2-0EE580BABF22}" type="datetimeFigureOut">
              <a:rPr lang="es-ES_tradnl" smtClean="0"/>
              <a:t>21/06/2023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914DD4-12C5-63BA-0D92-3F3BA40B3E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B2DABA-6051-8F0E-1283-1F593D61F6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2729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simei.icbf.gov.co/tablerocontrol/index3.php?genera_tableror_w=Y&amp;ar_w=NTI=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intranet.icbf.gov.co/estadisticas-institucionales/metas-sociales-y-financieras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intranet.icbf.gov.co/estadisticas-institucionales/metas-sociales-y-financieras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intranet.icbf.gov.co/estadisticas-institucionales/metas-sociales-y-financieras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intranet.icbf.gov.co/estadisticas-institucionales/metas-sociales-y-financieras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intranet.icbf.gov.co/estadisticas-institucionales/metas-sociales-y-financieras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intranet.icbf.gov.co/estadisticas-institucionales/metas-sociales-y-financieras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intranet.icbf.gov.co/estadisticas-institucionales/metas-sociales-y-financieras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simei.icbf.gov.co/tablerocontrol/index3.php?genera_tableror_w=Y&amp;ar_w=NTI=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simei.icbf.gov.co/tablerocontrol/index3.php?genera_tableror_w=Y&amp;ar_w=NTI=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simei.icbf.gov.co/tablerocontrol/index3.php?genera_tableror_w=Y&amp;ar_w=NTI=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simei.icbf.gov.co/tablerocontrol/index3.php?genera_tableror_w=Y&amp;ar_w=NTI=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bf.gov.co/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9F9EE824-3996-9885-0B2B-29081D54E90D}"/>
              </a:ext>
            </a:extLst>
          </p:cNvPr>
          <p:cNvSpPr txBox="1"/>
          <p:nvPr/>
        </p:nvSpPr>
        <p:spPr>
          <a:xfrm>
            <a:off x="0" y="6611779"/>
            <a:ext cx="181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97772CB-7476-471B-8AE9-FDF65D82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238" cy="68580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1794EB2C-8AB6-4D34-BF42-574B1FAAE1D4}"/>
              </a:ext>
            </a:extLst>
          </p:cNvPr>
          <p:cNvSpPr txBox="1"/>
          <p:nvPr/>
        </p:nvSpPr>
        <p:spPr>
          <a:xfrm>
            <a:off x="499647" y="3506202"/>
            <a:ext cx="604186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3500" b="1" dirty="0">
                <a:latin typeface="Verdana" panose="020B0604030504040204" pitchFamily="34" charset="0"/>
                <a:ea typeface="Verdana" panose="020B0604030504040204" pitchFamily="34" charset="0"/>
              </a:rPr>
              <a:t>Cuentas 2023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5A4E5EB-5191-4F76-9376-81C3B7588E45}"/>
              </a:ext>
            </a:extLst>
          </p:cNvPr>
          <p:cNvSpPr txBox="1"/>
          <p:nvPr/>
        </p:nvSpPr>
        <p:spPr>
          <a:xfrm>
            <a:off x="117446" y="1955180"/>
            <a:ext cx="64240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000" dirty="0">
                <a:latin typeface="Verdana" panose="020B0604030504040204" pitchFamily="34" charset="0"/>
                <a:ea typeface="Verdana" panose="020B0604030504040204" pitchFamily="34" charset="0"/>
              </a:rPr>
              <a:t>Mesa Pública de  Redición de Cuentas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A9D445A6-7313-4A14-8E59-FFC2B917A298}"/>
              </a:ext>
            </a:extLst>
          </p:cNvPr>
          <p:cNvSpPr txBox="1"/>
          <p:nvPr/>
        </p:nvSpPr>
        <p:spPr>
          <a:xfrm>
            <a:off x="198930" y="2355290"/>
            <a:ext cx="64240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7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ICBF RINDE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F52A2B6-9FB4-45F3-9D0F-41DABCD13AF1}"/>
              </a:ext>
            </a:extLst>
          </p:cNvPr>
          <p:cNvSpPr txBox="1"/>
          <p:nvPr/>
        </p:nvSpPr>
        <p:spPr>
          <a:xfrm>
            <a:off x="2768601" y="4292331"/>
            <a:ext cx="37729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/>
              </a:rPr>
              <a:t>Regional </a:t>
            </a:r>
            <a:r>
              <a:rPr lang="es-CO" kern="0" dirty="0">
                <a:latin typeface="Verdana" panose="020B0604030504040204" pitchFamily="34" charset="0"/>
                <a:ea typeface="Verdana" panose="020B0604030504040204" pitchFamily="34" charset="0"/>
                <a:cs typeface="Calibri Light"/>
              </a:rPr>
              <a:t>Nariño</a:t>
            </a:r>
            <a:endParaRPr kumimoji="0" lang="es-CO" b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 Light"/>
            </a:endParaRPr>
          </a:p>
          <a:p>
            <a:pPr marL="0" marR="0" lvl="0" indent="0" algn="r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/>
              </a:rPr>
              <a:t>Centro Zonal Barbacoas</a:t>
            </a:r>
            <a:endParaRPr kumimoji="0" lang="es-CO" b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 Light"/>
            </a:endParaRPr>
          </a:p>
          <a:p>
            <a:pPr marL="0" marR="0" lvl="0" indent="0" algn="r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/>
              </a:rPr>
              <a:t>Coordinadora                  </a:t>
            </a:r>
            <a:r>
              <a:rPr kumimoji="0" lang="es-CO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/>
              </a:rPr>
              <a:t>JUANA ANGULO REINA </a:t>
            </a:r>
          </a:p>
          <a:p>
            <a:pPr marL="0" marR="0" lvl="0" indent="0" algn="r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/>
              </a:rPr>
              <a:t>Fecha </a:t>
            </a:r>
            <a:r>
              <a:rPr kumimoji="0" lang="es-CO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/>
              </a:rPr>
              <a:t>06/07/2023</a:t>
            </a:r>
          </a:p>
        </p:txBody>
      </p:sp>
    </p:spTree>
    <p:extLst>
      <p:ext uri="{BB962C8B-B14F-4D97-AF65-F5344CB8AC3E}">
        <p14:creationId xmlns:p14="http://schemas.microsoft.com/office/powerpoint/2010/main" val="3380637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94102EDC-8B27-292C-E1A6-76A7F18A2E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165"/>
            <a:ext cx="12192000" cy="6858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A84080E3-64CE-D2DC-6601-54FABC80F4AD}"/>
              </a:ext>
            </a:extLst>
          </p:cNvPr>
          <p:cNvSpPr txBox="1"/>
          <p:nvPr/>
        </p:nvSpPr>
        <p:spPr>
          <a:xfrm>
            <a:off x="10376410" y="6611779"/>
            <a:ext cx="1815590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unito Sans" pitchFamily="2" charset="77"/>
              </a:rPr>
              <a:t>PÚBLICA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A73497-5881-40DB-B7A1-9479B4F1027E}"/>
              </a:ext>
            </a:extLst>
          </p:cNvPr>
          <p:cNvSpPr txBox="1"/>
          <p:nvPr/>
        </p:nvSpPr>
        <p:spPr>
          <a:xfrm>
            <a:off x="1031845" y="2473731"/>
            <a:ext cx="61071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CONTEXTO</a:t>
            </a:r>
          </a:p>
          <a:p>
            <a:pPr algn="ctr"/>
            <a:r>
              <a:rPr lang="es-419" sz="4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MESAS PÚBLICAS</a:t>
            </a:r>
          </a:p>
          <a:p>
            <a:endParaRPr lang="es-ES_tradnl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561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225FC1F3-FDD6-EAD5-9D39-9D2FE2142217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32C7978E-6752-46FA-8745-DEC64F5CCEBD}"/>
              </a:ext>
            </a:extLst>
          </p:cNvPr>
          <p:cNvSpPr txBox="1"/>
          <p:nvPr/>
        </p:nvSpPr>
        <p:spPr>
          <a:xfrm>
            <a:off x="1443973" y="260315"/>
            <a:ext cx="9973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MODELO DE TRANSPARENCIA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6903C0C7-A31E-48D1-A3FF-8B55DA3EB78E}"/>
              </a:ext>
            </a:extLst>
          </p:cNvPr>
          <p:cNvSpPr txBox="1"/>
          <p:nvPr/>
        </p:nvSpPr>
        <p:spPr>
          <a:xfrm>
            <a:off x="1231355" y="953073"/>
            <a:ext cx="6725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latin typeface="Verdana" panose="020B0604030504040204" pitchFamily="34" charset="0"/>
                <a:ea typeface="Verdana" panose="020B0604030504040204" pitchFamily="34" charset="0"/>
              </a:rPr>
              <a:t>Instituto Colombiano de Bienestar Familiar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A0D6D292-085D-473F-8750-53EDC279AD04}"/>
              </a:ext>
            </a:extLst>
          </p:cNvPr>
          <p:cNvSpPr txBox="1"/>
          <p:nvPr/>
        </p:nvSpPr>
        <p:spPr>
          <a:xfrm>
            <a:off x="6007925" y="1178810"/>
            <a:ext cx="4597333" cy="37457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latin typeface="Verdana" panose="020B0604030504040204" pitchFamily="34" charset="0"/>
                <a:ea typeface="Verdana" panose="020B0604030504040204" pitchFamily="34" charset="0"/>
              </a:rPr>
              <a:t>7 COMPONENTES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900638-6F8D-4FFD-9372-4FBDD430D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021" y="2132396"/>
            <a:ext cx="481626" cy="548688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35D649D3-A9F9-4915-8356-EF256FDDC486}"/>
              </a:ext>
            </a:extLst>
          </p:cNvPr>
          <p:cNvSpPr txBox="1"/>
          <p:nvPr/>
        </p:nvSpPr>
        <p:spPr>
          <a:xfrm>
            <a:off x="2370838" y="2011121"/>
            <a:ext cx="3490091" cy="838676"/>
          </a:xfrm>
          <a:prstGeom prst="roundRect">
            <a:avLst>
              <a:gd name="adj" fmla="val 20559"/>
            </a:avLst>
          </a:prstGeom>
          <a:solidFill>
            <a:schemeClr val="bg1">
              <a:lumMod val="95000"/>
            </a:schemeClr>
          </a:solidFill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Ley 2195 de 2022 - Art. 31</a:t>
            </a:r>
          </a:p>
          <a:p>
            <a:pPr>
              <a:defRPr/>
            </a:pPr>
            <a:r>
              <a:rPr kumimoji="0" lang="es-CO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Programa de Transparencia y Ética Pública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3C494DC-DBD6-4DBF-A82D-0FE74267728A}"/>
              </a:ext>
            </a:extLst>
          </p:cNvPr>
          <p:cNvSpPr txBox="1"/>
          <p:nvPr/>
        </p:nvSpPr>
        <p:spPr>
          <a:xfrm>
            <a:off x="2727225" y="3290500"/>
            <a:ext cx="13956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CO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Modifica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EC6D3D2F-2F17-414C-B159-8EAD44D84D90}"/>
              </a:ext>
            </a:extLst>
          </p:cNvPr>
          <p:cNvGrpSpPr/>
          <p:nvPr/>
        </p:nvGrpSpPr>
        <p:grpSpPr>
          <a:xfrm rot="10800000">
            <a:off x="3947375" y="3109487"/>
            <a:ext cx="344844" cy="702354"/>
            <a:chOff x="2623253" y="3424196"/>
            <a:chExt cx="296820" cy="646043"/>
          </a:xfrm>
        </p:grpSpPr>
        <p:sp>
          <p:nvSpPr>
            <p:cNvPr id="16" name="Rectángulo redondeado 13">
              <a:extLst>
                <a:ext uri="{FF2B5EF4-FFF2-40B4-BE49-F238E27FC236}">
                  <a16:creationId xmlns:a16="http://schemas.microsoft.com/office/drawing/2014/main" id="{5F234E5C-6708-47FD-9B5D-0682546F8F02}"/>
                </a:ext>
              </a:extLst>
            </p:cNvPr>
            <p:cNvSpPr/>
            <p:nvPr/>
          </p:nvSpPr>
          <p:spPr>
            <a:xfrm>
              <a:off x="2623253" y="3424196"/>
              <a:ext cx="296820" cy="646043"/>
            </a:xfrm>
            <a:prstGeom prst="roundRect">
              <a:avLst>
                <a:gd name="adj" fmla="val 50000"/>
              </a:avLst>
            </a:prstGeom>
            <a:solidFill>
              <a:srgbClr val="FEB34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6CD250E7-B855-4DBA-9C0D-4A0B7B9EC4EA}"/>
                </a:ext>
              </a:extLst>
            </p:cNvPr>
            <p:cNvSpPr/>
            <p:nvPr/>
          </p:nvSpPr>
          <p:spPr>
            <a:xfrm>
              <a:off x="2623253" y="3426106"/>
              <a:ext cx="296820" cy="296820"/>
            </a:xfrm>
            <a:prstGeom prst="ellipse">
              <a:avLst/>
            </a:prstGeom>
            <a:solidFill>
              <a:srgbClr val="FEB3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8" name="Triángulo 15">
              <a:extLst>
                <a:ext uri="{FF2B5EF4-FFF2-40B4-BE49-F238E27FC236}">
                  <a16:creationId xmlns:a16="http://schemas.microsoft.com/office/drawing/2014/main" id="{E6ECDE18-24F8-4813-B963-C96F8633D6D6}"/>
                </a:ext>
              </a:extLst>
            </p:cNvPr>
            <p:cNvSpPr/>
            <p:nvPr/>
          </p:nvSpPr>
          <p:spPr>
            <a:xfrm>
              <a:off x="2691115" y="3495556"/>
              <a:ext cx="167832" cy="144683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A380E26E-EB5E-42AD-8933-841D8685C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177" y="4142921"/>
            <a:ext cx="481626" cy="554784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AE536D2F-15D0-4C7B-B655-1C2082462FD0}"/>
              </a:ext>
            </a:extLst>
          </p:cNvPr>
          <p:cNvSpPr txBox="1"/>
          <p:nvPr/>
        </p:nvSpPr>
        <p:spPr>
          <a:xfrm>
            <a:off x="2404492" y="3955514"/>
            <a:ext cx="3490091" cy="838676"/>
          </a:xfrm>
          <a:prstGeom prst="roundRect">
            <a:avLst>
              <a:gd name="adj" fmla="val 20559"/>
            </a:avLst>
          </a:prstGeom>
          <a:solidFill>
            <a:schemeClr val="bg1">
              <a:lumMod val="95000"/>
            </a:schemeClr>
          </a:solidFill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Ley 1474 de 2011 - Art. 73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Plan Anticorrupción y de Atención al Ciudadano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2EB8577E-6B62-4520-B918-90EE1F094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925" y="1646624"/>
            <a:ext cx="4661996" cy="4573756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E3D90926-8E05-47CD-912D-45FB6A2EB316}"/>
              </a:ext>
            </a:extLst>
          </p:cNvPr>
          <p:cNvSpPr txBox="1"/>
          <p:nvPr/>
        </p:nvSpPr>
        <p:spPr>
          <a:xfrm>
            <a:off x="1412120" y="5075079"/>
            <a:ext cx="4173431" cy="1064776"/>
          </a:xfrm>
          <a:prstGeom prst="roundRect">
            <a:avLst>
              <a:gd name="adj" fmla="val 922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Gestión del Riesgo de Corrupción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Racionalización de trámites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Servicio al Ciudadano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Rendición de Cuentas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Transparencia y Acceso a la Información Pública.</a:t>
            </a:r>
            <a:endParaRPr kumimoji="0" lang="es-CO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4CA5E29-3BF2-4EA5-AC47-CDA29C958CCC}"/>
              </a:ext>
            </a:extLst>
          </p:cNvPr>
          <p:cNvSpPr txBox="1"/>
          <p:nvPr/>
        </p:nvSpPr>
        <p:spPr>
          <a:xfrm>
            <a:off x="7828234" y="1804980"/>
            <a:ext cx="10213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CO" sz="1100" dirty="0">
                <a:latin typeface="Verdana" panose="020B0604030504040204" pitchFamily="34" charset="0"/>
                <a:ea typeface="Verdana" panose="020B0604030504040204" pitchFamily="34" charset="0"/>
              </a:rPr>
              <a:t>Gestión Integral Riesgo de Corrupción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D77C07FF-1582-47C2-9D3F-D76C7BC0A3AE}"/>
              </a:ext>
            </a:extLst>
          </p:cNvPr>
          <p:cNvSpPr txBox="1"/>
          <p:nvPr/>
        </p:nvSpPr>
        <p:spPr>
          <a:xfrm>
            <a:off x="9249077" y="2486821"/>
            <a:ext cx="102137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CO" sz="1100" dirty="0">
                <a:latin typeface="Verdana" panose="020B0604030504040204" pitchFamily="34" charset="0"/>
                <a:ea typeface="Verdana" panose="020B0604030504040204" pitchFamily="34" charset="0"/>
              </a:rPr>
              <a:t>Redes Institucionales y canales de denuncia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90E2EEED-9C48-4CD7-9C56-C26C81D8BA5D}"/>
              </a:ext>
            </a:extLst>
          </p:cNvPr>
          <p:cNvSpPr txBox="1"/>
          <p:nvPr/>
        </p:nvSpPr>
        <p:spPr>
          <a:xfrm>
            <a:off x="9583880" y="4202078"/>
            <a:ext cx="102137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CO" sz="1100" dirty="0">
                <a:latin typeface="Verdana" panose="020B0604030504040204" pitchFamily="34" charset="0"/>
                <a:ea typeface="Verdana" panose="020B0604030504040204" pitchFamily="34" charset="0"/>
              </a:rPr>
              <a:t>Legalidad e  Integridad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F4C02BF-26EA-44BF-B4A6-B4552091664F}"/>
              </a:ext>
            </a:extLst>
          </p:cNvPr>
          <p:cNvSpPr txBox="1"/>
          <p:nvPr/>
        </p:nvSpPr>
        <p:spPr>
          <a:xfrm>
            <a:off x="8613018" y="5397304"/>
            <a:ext cx="102137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CO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Iniciativas adicionales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AD44D3C-14A6-4E5D-8225-4DB39702B990}"/>
              </a:ext>
            </a:extLst>
          </p:cNvPr>
          <p:cNvSpPr txBox="1"/>
          <p:nvPr/>
        </p:nvSpPr>
        <p:spPr>
          <a:xfrm>
            <a:off x="7066804" y="5302905"/>
            <a:ext cx="10213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CO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Participación Ciudadana y Rendición de Cuentas</a:t>
            </a: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DB5B095C-F6B4-46D4-A64D-19310D0F1FB8}"/>
              </a:ext>
            </a:extLst>
          </p:cNvPr>
          <p:cNvSpPr/>
          <p:nvPr/>
        </p:nvSpPr>
        <p:spPr>
          <a:xfrm>
            <a:off x="6801633" y="4885151"/>
            <a:ext cx="1490597" cy="1490597"/>
          </a:xfrm>
          <a:prstGeom prst="ellipse">
            <a:avLst/>
          </a:prstGeom>
          <a:noFill/>
          <a:ln w="57150">
            <a:solidFill>
              <a:srgbClr val="77B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F3C3EE3A-96BC-4C09-9B06-40144721EDD1}"/>
              </a:ext>
            </a:extLst>
          </p:cNvPr>
          <p:cNvSpPr txBox="1"/>
          <p:nvPr/>
        </p:nvSpPr>
        <p:spPr>
          <a:xfrm>
            <a:off x="5968081" y="4117439"/>
            <a:ext cx="126155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CO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Transparencia y Acceso a la Información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1E36FCB-45A9-42E6-BF47-BCCA796262B9}"/>
              </a:ext>
            </a:extLst>
          </p:cNvPr>
          <p:cNvSpPr txBox="1"/>
          <p:nvPr/>
        </p:nvSpPr>
        <p:spPr>
          <a:xfrm>
            <a:off x="6437868" y="2617932"/>
            <a:ext cx="102137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CO" sz="1100" dirty="0">
                <a:latin typeface="Verdana" panose="020B0604030504040204" pitchFamily="34" charset="0"/>
                <a:ea typeface="Verdana" panose="020B0604030504040204" pitchFamily="34" charset="0"/>
              </a:rPr>
              <a:t>Estado Abierto</a:t>
            </a:r>
          </a:p>
        </p:txBody>
      </p:sp>
    </p:spTree>
    <p:extLst>
      <p:ext uri="{BB962C8B-B14F-4D97-AF65-F5344CB8AC3E}">
        <p14:creationId xmlns:p14="http://schemas.microsoft.com/office/powerpoint/2010/main" val="4095763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EEB9C898-1DCE-47B6-8636-641EEDDC7C42}"/>
              </a:ext>
            </a:extLst>
          </p:cNvPr>
          <p:cNvSpPr txBox="1"/>
          <p:nvPr/>
        </p:nvSpPr>
        <p:spPr>
          <a:xfrm>
            <a:off x="2836582" y="161936"/>
            <a:ext cx="6770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MARCO NORMATIVO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355CF72-6852-4C66-8CF2-9E0E89D091D2}"/>
              </a:ext>
            </a:extLst>
          </p:cNvPr>
          <p:cNvSpPr txBox="1"/>
          <p:nvPr/>
        </p:nvSpPr>
        <p:spPr>
          <a:xfrm>
            <a:off x="1655748" y="945677"/>
            <a:ext cx="6097424" cy="356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MESAS PÚBLICAS</a:t>
            </a:r>
            <a:endParaRPr kumimoji="0" lang="es-419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555CF7E-8706-43BA-9664-C5088943E46D}"/>
              </a:ext>
            </a:extLst>
          </p:cNvPr>
          <p:cNvSpPr txBox="1"/>
          <p:nvPr/>
        </p:nvSpPr>
        <p:spPr>
          <a:xfrm>
            <a:off x="1629606" y="1428894"/>
            <a:ext cx="2470087" cy="2862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Ley 1712 de 2014 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5B6C487-0B60-4461-A8A4-D3FF500AAC22}"/>
              </a:ext>
            </a:extLst>
          </p:cNvPr>
          <p:cNvSpPr txBox="1"/>
          <p:nvPr/>
        </p:nvSpPr>
        <p:spPr>
          <a:xfrm>
            <a:off x="4286137" y="1428894"/>
            <a:ext cx="6934070" cy="286232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141750" marR="0" lvl="1" algn="l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Ley de Transparencia y Acceso a la Información Pública.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16D4098-2514-4A83-9528-5B8779F2C95A}"/>
              </a:ext>
            </a:extLst>
          </p:cNvPr>
          <p:cNvSpPr txBox="1"/>
          <p:nvPr/>
        </p:nvSpPr>
        <p:spPr>
          <a:xfrm>
            <a:off x="1629600" y="2046938"/>
            <a:ext cx="2470087" cy="2862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Decreto 183 de 2015 </a:t>
            </a:r>
            <a:endParaRPr kumimoji="0" lang="es-MX" altLang="es-MX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541AF87-54AC-4BF5-9D7E-CF1DB8EF1BAC}"/>
              </a:ext>
            </a:extLst>
          </p:cNvPr>
          <p:cNvSpPr txBox="1"/>
          <p:nvPr/>
        </p:nvSpPr>
        <p:spPr>
          <a:xfrm>
            <a:off x="4278011" y="1841180"/>
            <a:ext cx="6934069" cy="674031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1" algn="just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Único de la Función Pública, en el Art. 2.2.22.1 y siguientes, estableció que el Plan Anticorrupción y de Atención al Ciudadano hace parte del Modelo Integrado de Planeación y Gestión del Decreto 2482 de 2012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264D242-C8FD-4827-AE8B-24DDC798023D}"/>
              </a:ext>
            </a:extLst>
          </p:cNvPr>
          <p:cNvSpPr txBox="1"/>
          <p:nvPr/>
        </p:nvSpPr>
        <p:spPr>
          <a:xfrm>
            <a:off x="1655748" y="2654334"/>
            <a:ext cx="2470089" cy="2862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Ley 1755 de 2015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9684C8A-AC87-47A7-8C43-CB82EC5F6B76}"/>
              </a:ext>
            </a:extLst>
          </p:cNvPr>
          <p:cNvSpPr txBox="1"/>
          <p:nvPr/>
        </p:nvSpPr>
        <p:spPr>
          <a:xfrm>
            <a:off x="4286136" y="2641265"/>
            <a:ext cx="6934069" cy="512448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88900" marR="0" lvl="1" indent="-88900" algn="l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Ley que regula el derecho fundamental de petición.</a:t>
            </a:r>
          </a:p>
          <a:p>
            <a:pPr marL="88900" marR="0" lvl="1" indent="-88900" algn="l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Ley de Promoción y Protección al Derecho a la Participación Ciudadana.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5905751-62CD-4B92-A7D8-738A448E8467}"/>
              </a:ext>
            </a:extLst>
          </p:cNvPr>
          <p:cNvSpPr txBox="1"/>
          <p:nvPr/>
        </p:nvSpPr>
        <p:spPr>
          <a:xfrm>
            <a:off x="1655748" y="3302975"/>
            <a:ext cx="2470087" cy="2862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Decreto 1499 de 2017 </a:t>
            </a:r>
            <a:endParaRPr kumimoji="0" lang="es-MX" altLang="es-MX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3EB78CF-20FF-4414-A354-FE3DB8F209F4}"/>
              </a:ext>
            </a:extLst>
          </p:cNvPr>
          <p:cNvSpPr txBox="1"/>
          <p:nvPr/>
        </p:nvSpPr>
        <p:spPr>
          <a:xfrm>
            <a:off x="4286136" y="3235961"/>
            <a:ext cx="6934069" cy="480131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1" algn="just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tabLst/>
              <a:defRPr/>
            </a:pPr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Por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el cual se actualizó el MIPG para el orden nacional e hizo extensiva su implementación diferencial a las entidades territoriales. </a:t>
            </a:r>
            <a:endParaRPr kumimoji="0" lang="es-MX" altLang="es-MX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9F88AFB-FE62-42A5-BE48-266F2EA37C98}"/>
              </a:ext>
            </a:extLst>
          </p:cNvPr>
          <p:cNvSpPr txBox="1"/>
          <p:nvPr/>
        </p:nvSpPr>
        <p:spPr>
          <a:xfrm>
            <a:off x="1655748" y="3963237"/>
            <a:ext cx="2470087" cy="2862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Decreto 1081 de 2015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370D677-AEE7-48FB-B11B-56C6EFCB26AA}"/>
              </a:ext>
            </a:extLst>
          </p:cNvPr>
          <p:cNvSpPr txBox="1"/>
          <p:nvPr/>
        </p:nvSpPr>
        <p:spPr>
          <a:xfrm>
            <a:off x="4286136" y="3831192"/>
            <a:ext cx="6934069" cy="674031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1" algn="just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tabLst/>
              <a:defRPr/>
            </a:pPr>
            <a:r>
              <a:rPr kumimoji="0" lang="es-MX" altLang="es-MX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Metodología y estándares, que deben cumplir las entidades públicas: «Estrategias para la construcción del Plan Anticorrupción y de Atención al Ciudadano V2 2015</a:t>
            </a:r>
            <a:r>
              <a:rPr kumimoji="0" lang="es-MX" altLang="es-MX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».</a:t>
            </a:r>
            <a:endParaRPr kumimoji="0" lang="es-MX" altLang="es-MX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5EEFCC5-EE7C-4F04-884E-D4EA812532D5}"/>
              </a:ext>
            </a:extLst>
          </p:cNvPr>
          <p:cNvSpPr txBox="1"/>
          <p:nvPr/>
        </p:nvSpPr>
        <p:spPr>
          <a:xfrm>
            <a:off x="1629600" y="4619714"/>
            <a:ext cx="2470089" cy="2862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Decreto  230 de 2021 </a:t>
            </a:r>
            <a:endParaRPr lang="es-MX" altLang="es-MX" sz="1400" b="1" dirty="0"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E8B6FB7-0023-49A8-8D8B-68BCCEA50FAC}"/>
              </a:ext>
            </a:extLst>
          </p:cNvPr>
          <p:cNvSpPr txBox="1"/>
          <p:nvPr/>
        </p:nvSpPr>
        <p:spPr>
          <a:xfrm>
            <a:off x="4278010" y="4668455"/>
            <a:ext cx="6934069" cy="286232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</a:rPr>
              <a:t>Por la cual se  crea el Sistema Nacional de Rendición  de Cuentas (</a:t>
            </a:r>
            <a:r>
              <a:rPr lang="es-CO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SNRdC</a:t>
            </a:r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</a:rPr>
              <a:t>),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90DE81C-895D-4DCA-9542-1CDD584AC35A}"/>
              </a:ext>
            </a:extLst>
          </p:cNvPr>
          <p:cNvSpPr txBox="1"/>
          <p:nvPr/>
        </p:nvSpPr>
        <p:spPr>
          <a:xfrm>
            <a:off x="1629599" y="5245823"/>
            <a:ext cx="2470089" cy="4801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Documento CONPES 167 de 2013 </a:t>
            </a:r>
            <a:endParaRPr kumimoji="0" lang="es-MX" altLang="es-MX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6193DEE-E145-4D98-9F3D-54DC6F1A099E}"/>
              </a:ext>
            </a:extLst>
          </p:cNvPr>
          <p:cNvSpPr txBox="1"/>
          <p:nvPr/>
        </p:nvSpPr>
        <p:spPr>
          <a:xfrm>
            <a:off x="4278009" y="5342772"/>
            <a:ext cx="6934069" cy="286232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1" algn="l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“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Estrategia Nacional de la Política Pública Integral Anticorrupción”.</a:t>
            </a:r>
            <a:endParaRPr kumimoji="0" lang="es-MX" altLang="es-MX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20559A4-6B69-4157-B0AC-46FD95C7F8F2}"/>
              </a:ext>
            </a:extLst>
          </p:cNvPr>
          <p:cNvSpPr txBox="1"/>
          <p:nvPr/>
        </p:nvSpPr>
        <p:spPr>
          <a:xfrm>
            <a:off x="1629600" y="5965689"/>
            <a:ext cx="2496236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CO" altLang="es-MX" sz="1400" b="1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Ley 2195  DE 2022</a:t>
            </a:r>
            <a:endParaRPr lang="es-MX" altLang="es-MX" sz="1400" b="1" dirty="0"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0FF01E0-548C-411B-B4EE-9D0A632CF4F5}"/>
              </a:ext>
            </a:extLst>
          </p:cNvPr>
          <p:cNvSpPr txBox="1"/>
          <p:nvPr/>
        </p:nvSpPr>
        <p:spPr>
          <a:xfrm>
            <a:off x="4286136" y="5965689"/>
            <a:ext cx="6934069" cy="286232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0" lvl="1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kumimoji="0" lang="es-CO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 </a:t>
            </a:r>
            <a:r>
              <a:rPr lang="es-E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Programa de Transparencia y Ética Pública</a:t>
            </a:r>
            <a:endParaRPr lang="es-MX" altLang="es-MX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711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7FEA5FBE-97F7-43DF-ACFB-17DD0A6D6E72}"/>
              </a:ext>
            </a:extLst>
          </p:cNvPr>
          <p:cNvSpPr txBox="1"/>
          <p:nvPr/>
        </p:nvSpPr>
        <p:spPr>
          <a:xfrm>
            <a:off x="1299136" y="446043"/>
            <a:ext cx="1011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MICROSITIO DE TRANSPARENCIA-PÁGINA WEB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54EEEDD-E59D-4CE8-91A0-A6C2EECC9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46" y="1263067"/>
            <a:ext cx="4389500" cy="415173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C3C3FE1-1D83-4F3F-AD7B-F2582D760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46" y="5218955"/>
            <a:ext cx="4395597" cy="139000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1D90F81-B52E-475A-9768-854372135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4370" y="1316390"/>
            <a:ext cx="4925995" cy="4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36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376C503B-CEBB-4752-9FF2-222F941FFD7C}"/>
              </a:ext>
            </a:extLst>
          </p:cNvPr>
          <p:cNvSpPr txBox="1"/>
          <p:nvPr/>
        </p:nvSpPr>
        <p:spPr>
          <a:xfrm>
            <a:off x="1332094" y="284113"/>
            <a:ext cx="10152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RESULTADO CONSULTA PREVIA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99F3FB9-452C-40E3-A74B-BB0C60A09801}"/>
              </a:ext>
            </a:extLst>
          </p:cNvPr>
          <p:cNvSpPr/>
          <p:nvPr/>
        </p:nvSpPr>
        <p:spPr>
          <a:xfrm>
            <a:off x="892366" y="2420471"/>
            <a:ext cx="2831336" cy="20633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NÚMERO DE ENCUESTAS</a:t>
            </a:r>
          </a:p>
          <a:p>
            <a:pPr algn="ctr"/>
            <a:endParaRPr lang="es-CO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s-CO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129 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AE912D8-0C84-4B8E-A8F0-EDEE3F886B45}"/>
              </a:ext>
            </a:extLst>
          </p:cNvPr>
          <p:cNvSpPr/>
          <p:nvPr/>
        </p:nvSpPr>
        <p:spPr>
          <a:xfrm>
            <a:off x="4608425" y="2420471"/>
            <a:ext cx="2975150" cy="20633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s-CO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PARTICIPACIÓN</a:t>
            </a:r>
          </a:p>
          <a:p>
            <a:pPr algn="ctr"/>
            <a:endParaRPr lang="es-CO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s-CO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58% de los encuestados correspondió a COMUNIDAD de los programas.</a:t>
            </a:r>
          </a:p>
          <a:p>
            <a:pPr algn="ctr"/>
            <a:endParaRPr lang="es-CO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F0B3009-D187-46F2-9F5B-A3CFDDF7991E}"/>
              </a:ext>
            </a:extLst>
          </p:cNvPr>
          <p:cNvSpPr/>
          <p:nvPr/>
        </p:nvSpPr>
        <p:spPr>
          <a:xfrm>
            <a:off x="8324484" y="2420471"/>
            <a:ext cx="2975150" cy="20633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s-CO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RESULTADO</a:t>
            </a:r>
          </a:p>
          <a:p>
            <a:pPr algn="ctr"/>
            <a:endParaRPr lang="es-CO"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s-CO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 tema elegido en 31 encuestas fue “Atención Integral niños y niñas de 0 a 5 Años”. </a:t>
            </a:r>
          </a:p>
          <a:p>
            <a:pPr algn="ctr"/>
            <a:endParaRPr lang="es-CO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2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21E52276-D3F8-FA47-3319-77ADD364E3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A84080E3-64CE-D2DC-6601-54FABC80F4AD}"/>
              </a:ext>
            </a:extLst>
          </p:cNvPr>
          <p:cNvSpPr txBox="1"/>
          <p:nvPr/>
        </p:nvSpPr>
        <p:spPr>
          <a:xfrm>
            <a:off x="10376410" y="6611779"/>
            <a:ext cx="1815590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unito Sans" pitchFamily="2" charset="77"/>
              </a:rPr>
              <a:t>PÚBLICA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BBBF17C-C2D8-45D9-9AC8-3D3640BD05C6}"/>
              </a:ext>
            </a:extLst>
          </p:cNvPr>
          <p:cNvSpPr txBox="1"/>
          <p:nvPr/>
        </p:nvSpPr>
        <p:spPr>
          <a:xfrm>
            <a:off x="905854" y="602471"/>
            <a:ext cx="644352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INFORME</a:t>
            </a:r>
            <a:r>
              <a:rPr lang="es-419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 DE GESTIÓN DE LA VIGENCIA CON ÉNFASIS EN TEMAS MISIONALES </a:t>
            </a:r>
            <a:endParaRPr lang="es-CO" sz="4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5BB248C-3C84-4DB0-941E-ECA373BE92EB}"/>
              </a:ext>
            </a:extLst>
          </p:cNvPr>
          <p:cNvSpPr/>
          <p:nvPr/>
        </p:nvSpPr>
        <p:spPr>
          <a:xfrm>
            <a:off x="527784" y="3917847"/>
            <a:ext cx="71036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Enfoque </a:t>
            </a:r>
            <a:r>
              <a:rPr lang="es-CO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Territorial</a:t>
            </a:r>
            <a:r>
              <a:rPr lang="es-CO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y Diferencial</a:t>
            </a:r>
          </a:p>
        </p:txBody>
      </p:sp>
    </p:spTree>
    <p:extLst>
      <p:ext uri="{BB962C8B-B14F-4D97-AF65-F5344CB8AC3E}">
        <p14:creationId xmlns:p14="http://schemas.microsoft.com/office/powerpoint/2010/main" val="1111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225FC1F3-FDD6-EAD5-9D39-9D2FE2142217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439E9A0-E4B6-4B6A-815B-F4532369CE8A}"/>
              </a:ext>
            </a:extLst>
          </p:cNvPr>
          <p:cNvSpPr txBox="1"/>
          <p:nvPr/>
        </p:nvSpPr>
        <p:spPr>
          <a:xfrm>
            <a:off x="1352037" y="275829"/>
            <a:ext cx="10157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EXPERIENCIAS  EXITOSAS - CENTRO ZONAL BARBACOAS</a:t>
            </a:r>
            <a:endParaRPr lang="es-ES" sz="2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18032DD-A2DF-4BED-B0F2-8EC6697E9234}"/>
              </a:ext>
            </a:extLst>
          </p:cNvPr>
          <p:cNvSpPr/>
          <p:nvPr/>
        </p:nvSpPr>
        <p:spPr>
          <a:xfrm>
            <a:off x="93529" y="1075538"/>
            <a:ext cx="6002471" cy="5386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O" sz="2000" dirty="0">
                <a:solidFill>
                  <a:schemeClr val="tx1"/>
                </a:solidFill>
              </a:rPr>
              <a:t>El centro zonal Barbacoas cuenta con dos experiencias exitosas de NNA vinculados a la modalidad de Hogar Sustituto.</a:t>
            </a:r>
          </a:p>
          <a:p>
            <a:pPr algn="just"/>
            <a:endParaRPr lang="es-CO" sz="2000" dirty="0">
              <a:solidFill>
                <a:schemeClr val="tx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chemeClr val="tx1"/>
                </a:solidFill>
              </a:rPr>
              <a:t>NNA de 22 años de edad; se encuentra estudiando Técnico Laboral en Auxiliar de enfermería Ciclo segundo del Instituto Nacional de Educación y Capacitación - INEC.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2000" dirty="0">
              <a:solidFill>
                <a:schemeClr val="tx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chemeClr val="tx1"/>
                </a:solidFill>
              </a:rPr>
              <a:t>NNA de 22 años de edad; se encuentra estudiando Derecho, Quinto semestre en la Universidad </a:t>
            </a:r>
            <a:r>
              <a:rPr lang="es-CO" sz="2000" b="0" i="0" dirty="0">
                <a:solidFill>
                  <a:srgbClr val="040C28"/>
                </a:solidFill>
                <a:effectLst/>
                <a:latin typeface="Google Sans"/>
              </a:rPr>
              <a:t>Centro de Estudios Superiores María Goretti – </a:t>
            </a:r>
            <a:r>
              <a:rPr lang="es-CO" sz="2000" dirty="0">
                <a:solidFill>
                  <a:schemeClr val="tx1"/>
                </a:solidFill>
              </a:rPr>
              <a:t>CESMAG.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2000" dirty="0">
              <a:solidFill>
                <a:schemeClr val="tx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chemeClr val="tx1"/>
                </a:solidFill>
              </a:rPr>
              <a:t>NNA de 20 años de edad; quien realizó cursos de panadería, confección, marroquinería, repostería, peluquería y actualmente se encuentra vinculado en la infantería de marina.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16997F9-DD11-4BBA-8E35-E1357128F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60" y="1844293"/>
            <a:ext cx="4441811" cy="354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47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225FC1F3-FDD6-EAD5-9D39-9D2FE2142217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439E9A0-E4B6-4B6A-815B-F4532369CE8A}"/>
              </a:ext>
            </a:extLst>
          </p:cNvPr>
          <p:cNvSpPr txBox="1"/>
          <p:nvPr/>
        </p:nvSpPr>
        <p:spPr>
          <a:xfrm>
            <a:off x="3349128" y="346824"/>
            <a:ext cx="636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LOGROS- CENTRO ZONAL BARBACOAS</a:t>
            </a:r>
            <a:endParaRPr lang="es-ES" sz="2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18032DD-A2DF-4BED-B0F2-8EC6697E9234}"/>
              </a:ext>
            </a:extLst>
          </p:cNvPr>
          <p:cNvSpPr/>
          <p:nvPr/>
        </p:nvSpPr>
        <p:spPr>
          <a:xfrm>
            <a:off x="385589" y="1421176"/>
            <a:ext cx="3216927" cy="46050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1" name="5 Forma libre">
            <a:extLst>
              <a:ext uri="{FF2B5EF4-FFF2-40B4-BE49-F238E27FC236}">
                <a16:creationId xmlns:a16="http://schemas.microsoft.com/office/drawing/2014/main" id="{9530B253-E329-4750-98BF-2AA687EFD7CB}"/>
              </a:ext>
            </a:extLst>
          </p:cNvPr>
          <p:cNvSpPr/>
          <p:nvPr/>
        </p:nvSpPr>
        <p:spPr>
          <a:xfrm>
            <a:off x="2026157" y="1421176"/>
            <a:ext cx="9508504" cy="4605051"/>
          </a:xfrm>
          <a:custGeom>
            <a:avLst/>
            <a:gdLst>
              <a:gd name="connsiteX0" fmla="*/ 0 w 9593520"/>
              <a:gd name="connsiteY0" fmla="*/ 0 h 2124722"/>
              <a:gd name="connsiteX1" fmla="*/ 8531159 w 9593520"/>
              <a:gd name="connsiteY1" fmla="*/ 0 h 2124722"/>
              <a:gd name="connsiteX2" fmla="*/ 9593520 w 9593520"/>
              <a:gd name="connsiteY2" fmla="*/ 1062361 h 2124722"/>
              <a:gd name="connsiteX3" fmla="*/ 8531159 w 9593520"/>
              <a:gd name="connsiteY3" fmla="*/ 2124722 h 2124722"/>
              <a:gd name="connsiteX4" fmla="*/ 0 w 9593520"/>
              <a:gd name="connsiteY4" fmla="*/ 2124722 h 2124722"/>
              <a:gd name="connsiteX5" fmla="*/ 0 w 9593520"/>
              <a:gd name="connsiteY5" fmla="*/ 0 h 212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93520" h="2124722">
                <a:moveTo>
                  <a:pt x="9593520" y="2124721"/>
                </a:moveTo>
                <a:lnTo>
                  <a:pt x="1062361" y="2124721"/>
                </a:lnTo>
                <a:lnTo>
                  <a:pt x="0" y="1062361"/>
                </a:lnTo>
                <a:lnTo>
                  <a:pt x="1062361" y="1"/>
                </a:lnTo>
                <a:lnTo>
                  <a:pt x="9593520" y="1"/>
                </a:lnTo>
                <a:lnTo>
                  <a:pt x="9593520" y="2124721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87303" tIns="53341" rIns="99568" bIns="53341" numCol="1" spcCol="1270" anchor="ctr" anchorCtr="0">
            <a:noAutofit/>
          </a:bodyPr>
          <a:lstStyle/>
          <a:p>
            <a:pPr lvl="0" algn="l" defTabSz="6223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endParaRPr lang="es-CO" sz="1400" b="1" kern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4300" lvl="1" indent="-114300" algn="just" defTabSz="62230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•"/>
            </a:pPr>
            <a:endParaRPr lang="es-CO" sz="1400" b="0" kern="1200" dirty="0">
              <a:solidFill>
                <a:schemeClr val="tx1"/>
              </a:solidFill>
              <a:latin typeface="Verdana Pro" panose="020B0604020202020204" pitchFamily="34" charset="0"/>
              <a:ea typeface="Verdana" panose="020B0604030504040204" pitchFamily="34" charset="0"/>
            </a:endParaRPr>
          </a:p>
          <a:p>
            <a:pPr marL="114300" lvl="1" indent="-114300" algn="just" defTabSz="622300"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•"/>
            </a:pPr>
            <a:r>
              <a:rPr lang="es-MX" sz="1400" b="0" kern="1200" dirty="0">
                <a:solidFill>
                  <a:schemeClr val="tx1"/>
                </a:solidFill>
                <a:latin typeface="Verdana Pro" panose="020B0604020202020204" pitchFamily="34" charset="0"/>
                <a:ea typeface="Verdana" panose="020B0604030504040204" pitchFamily="34" charset="0"/>
              </a:rPr>
              <a:t>Remisión de solicitudes de cupos por servicios de atención. </a:t>
            </a:r>
          </a:p>
          <a:p>
            <a:pPr marL="0" lvl="1" algn="just" defTabSz="622300">
              <a:spcBef>
                <a:spcPct val="0"/>
              </a:spcBef>
              <a:spcAft>
                <a:spcPct val="15000"/>
              </a:spcAft>
            </a:pPr>
            <a:endParaRPr lang="es-MX" sz="1400" b="0" kern="1200" dirty="0">
              <a:solidFill>
                <a:schemeClr val="tx1"/>
              </a:solidFill>
              <a:latin typeface="Verdana Pro" panose="020B0604020202020204" pitchFamily="34" charset="0"/>
              <a:ea typeface="Verdana" panose="020B0604030504040204" pitchFamily="34" charset="0"/>
            </a:endParaRPr>
          </a:p>
          <a:p>
            <a:pPr marL="114300" lvl="1" indent="-114300" algn="just" defTabSz="622300"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•"/>
            </a:pPr>
            <a:r>
              <a:rPr lang="es-MX" sz="1400" dirty="0">
                <a:solidFill>
                  <a:schemeClr val="tx1"/>
                </a:solidFill>
                <a:latin typeface="Verdana Pro" panose="020B0604020202020204" pitchFamily="34" charset="0"/>
                <a:ea typeface="Verdana" panose="020B0604030504040204" pitchFamily="34" charset="0"/>
              </a:rPr>
              <a:t>Ampliación de cupos para la atención de NNA en modalidad de intervención de apoyo y apoyo psicosocial.</a:t>
            </a:r>
          </a:p>
          <a:p>
            <a:pPr marL="0" lvl="1" algn="just" defTabSz="622300">
              <a:spcBef>
                <a:spcPct val="0"/>
              </a:spcBef>
              <a:spcAft>
                <a:spcPct val="15000"/>
              </a:spcAft>
            </a:pPr>
            <a:r>
              <a:rPr lang="es-MX" sz="1400" dirty="0">
                <a:solidFill>
                  <a:schemeClr val="tx1"/>
                </a:solidFill>
                <a:latin typeface="Verdana Pro" panose="020B0604020202020204" pitchFamily="34" charset="0"/>
                <a:ea typeface="Verdana" panose="020B0604030504040204" pitchFamily="34" charset="0"/>
              </a:rPr>
              <a:t> </a:t>
            </a:r>
          </a:p>
          <a:p>
            <a:pPr marL="114300" lvl="1" indent="-114300" algn="just" defTabSz="622300"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•"/>
            </a:pPr>
            <a:r>
              <a:rPr lang="es-MX" sz="1400" b="0" kern="1200" dirty="0">
                <a:solidFill>
                  <a:schemeClr val="tx1"/>
                </a:solidFill>
                <a:latin typeface="Verdana Pro" panose="020B0604020202020204" pitchFamily="34" charset="0"/>
                <a:ea typeface="Verdana" panose="020B0604030504040204" pitchFamily="34" charset="0"/>
              </a:rPr>
              <a:t>Participación de lCBF en articulación con otros actores de SNBF. </a:t>
            </a:r>
            <a:r>
              <a:rPr lang="es-MX" sz="1400" dirty="0">
                <a:solidFill>
                  <a:schemeClr val="tx1"/>
                </a:solidFill>
                <a:latin typeface="Verdana Pro" panose="020B0604020202020204" pitchFamily="34" charset="0"/>
                <a:ea typeface="Verdana" panose="020B0604030504040204" pitchFamily="34" charset="0"/>
              </a:rPr>
              <a:t>(Comisión operativa contingencia de problemática de juventud, Barbacoas Nariño. Vida y seguridad civil).</a:t>
            </a:r>
          </a:p>
          <a:p>
            <a:pPr marL="114300" lvl="1" indent="-114300" algn="just" defTabSz="622300"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•"/>
            </a:pPr>
            <a:endParaRPr lang="es-CO" sz="1400" b="0" kern="1200" dirty="0">
              <a:solidFill>
                <a:schemeClr val="tx1"/>
              </a:solidFill>
              <a:latin typeface="Verdana Pro" panose="020B0604020202020204" pitchFamily="34" charset="0"/>
              <a:ea typeface="Verdana" panose="020B0604030504040204" pitchFamily="34" charset="0"/>
            </a:endParaRPr>
          </a:p>
          <a:p>
            <a:pPr marL="114300" lvl="1" indent="-114300" algn="just" defTabSz="622300"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•"/>
            </a:pPr>
            <a:r>
              <a:rPr lang="es-MX" sz="1400" b="0" kern="1200" dirty="0">
                <a:solidFill>
                  <a:schemeClr val="tx1"/>
                </a:solidFill>
                <a:latin typeface="Verdana Pro" panose="020B0604020202020204" pitchFamily="34" charset="0"/>
                <a:ea typeface="Verdana" panose="020B0604030504040204" pitchFamily="34" charset="0"/>
              </a:rPr>
              <a:t>Orientaciones emitidas por la Referente del SNBF del CZ dentro del proceso de articulación inter institucional, en temas como: Atenciones priorizadas, Ruta Integral de Atención – RIA, Plan de acción de la política pública de infancia y adolescencia.</a:t>
            </a:r>
          </a:p>
          <a:p>
            <a:pPr marL="0" lvl="1" algn="just" defTabSz="622300">
              <a:spcBef>
                <a:spcPct val="0"/>
              </a:spcBef>
              <a:spcAft>
                <a:spcPct val="15000"/>
              </a:spcAft>
            </a:pPr>
            <a:r>
              <a:rPr lang="es-MX" sz="1400" b="0" kern="1200" dirty="0">
                <a:solidFill>
                  <a:schemeClr val="tx1"/>
                </a:solidFill>
                <a:latin typeface="Verdana Pro" panose="020B0604020202020204" pitchFamily="34" charset="0"/>
                <a:ea typeface="Verdana" panose="020B0604030504040204" pitchFamily="34" charset="0"/>
              </a:rPr>
              <a:t> </a:t>
            </a:r>
            <a:endParaRPr lang="es-CO" sz="1400" b="0" kern="1200" dirty="0">
              <a:solidFill>
                <a:schemeClr val="tx1"/>
              </a:solidFill>
              <a:latin typeface="Verdana Pro" panose="020B0604020202020204" pitchFamily="34" charset="0"/>
              <a:ea typeface="Verdana" panose="020B0604030504040204" pitchFamily="34" charset="0"/>
            </a:endParaRPr>
          </a:p>
          <a:p>
            <a:pPr marL="114300" lvl="1" indent="-114300" algn="just" defTabSz="622300"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•"/>
            </a:pPr>
            <a:r>
              <a:rPr lang="es-CO" sz="1400" b="0" kern="1200" dirty="0">
                <a:solidFill>
                  <a:schemeClr val="tx1"/>
                </a:solidFill>
                <a:latin typeface="Verdana Pro" panose="020B0604020202020204" pitchFamily="34" charset="0"/>
                <a:ea typeface="Verdana" panose="020B0604030504040204" pitchFamily="34" charset="0"/>
              </a:rPr>
              <a:t>Fortalecimiento del conocimiento al talento humano de las diferentes modalidades de atención.</a:t>
            </a:r>
          </a:p>
          <a:p>
            <a:pPr marL="114300" lvl="1" indent="-114300" algn="just" defTabSz="622300"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•"/>
            </a:pPr>
            <a:endParaRPr lang="es-CO" sz="1400" b="0" kern="1200" dirty="0">
              <a:solidFill>
                <a:schemeClr val="tx1"/>
              </a:solidFill>
              <a:latin typeface="Verdana Pro" panose="020B0604020202020204" pitchFamily="34" charset="0"/>
              <a:ea typeface="Verdana" panose="020B0604030504040204" pitchFamily="34" charset="0"/>
            </a:endParaRPr>
          </a:p>
          <a:p>
            <a:pPr marL="114300" lvl="1" indent="-114300" algn="just" defTabSz="533400"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•"/>
            </a:pPr>
            <a:r>
              <a:rPr lang="es-CO" sz="1400" kern="1200" dirty="0">
                <a:solidFill>
                  <a:schemeClr val="tx1"/>
                </a:solidFill>
                <a:latin typeface="Verdana Pro" panose="020B0604020202020204" pitchFamily="34" charset="0"/>
                <a:ea typeface="Verdana" panose="020B0604030504040204" pitchFamily="34" charset="0"/>
              </a:rPr>
              <a:t>Búsqueda activa de beneficiarios en territorio por parte de las EAS con el acompañamiento del centro zonal. </a:t>
            </a:r>
          </a:p>
          <a:p>
            <a:pPr marL="114300" lvl="1" indent="-114300" algn="just" defTabSz="62230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•"/>
            </a:pPr>
            <a:endParaRPr lang="es-CO" sz="1400" kern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4300" lvl="1" indent="-114300" algn="just" defTabSz="62230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•"/>
            </a:pPr>
            <a:endParaRPr lang="es-CO" sz="1400" kern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FAB6CD6-12C6-49CE-BFD0-CDF40C10CD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92" t="1893" r="13262"/>
          <a:stretch/>
        </p:blipFill>
        <p:spPr>
          <a:xfrm>
            <a:off x="657339" y="1972749"/>
            <a:ext cx="2486446" cy="3336348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49656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225FC1F3-FDD6-EAD5-9D39-9D2FE2142217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439E9A0-E4B6-4B6A-815B-F4532369CE8A}"/>
              </a:ext>
            </a:extLst>
          </p:cNvPr>
          <p:cNvSpPr txBox="1"/>
          <p:nvPr/>
        </p:nvSpPr>
        <p:spPr>
          <a:xfrm>
            <a:off x="3349128" y="346824"/>
            <a:ext cx="636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LOGROS- CENTRO ZONAL BARBACOAS</a:t>
            </a:r>
            <a:endParaRPr lang="es-ES" sz="2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18032DD-A2DF-4BED-B0F2-8EC6697E9234}"/>
              </a:ext>
            </a:extLst>
          </p:cNvPr>
          <p:cNvSpPr/>
          <p:nvPr/>
        </p:nvSpPr>
        <p:spPr>
          <a:xfrm>
            <a:off x="143219" y="1284859"/>
            <a:ext cx="2710150" cy="49575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1" name="5 Forma libre">
            <a:extLst>
              <a:ext uri="{FF2B5EF4-FFF2-40B4-BE49-F238E27FC236}">
                <a16:creationId xmlns:a16="http://schemas.microsoft.com/office/drawing/2014/main" id="{9530B253-E329-4750-98BF-2AA687EFD7CB}"/>
              </a:ext>
            </a:extLst>
          </p:cNvPr>
          <p:cNvSpPr/>
          <p:nvPr/>
        </p:nvSpPr>
        <p:spPr>
          <a:xfrm>
            <a:off x="1486330" y="1284858"/>
            <a:ext cx="10313784" cy="4957590"/>
          </a:xfrm>
          <a:custGeom>
            <a:avLst/>
            <a:gdLst>
              <a:gd name="connsiteX0" fmla="*/ 0 w 9593520"/>
              <a:gd name="connsiteY0" fmla="*/ 0 h 2124722"/>
              <a:gd name="connsiteX1" fmla="*/ 8531159 w 9593520"/>
              <a:gd name="connsiteY1" fmla="*/ 0 h 2124722"/>
              <a:gd name="connsiteX2" fmla="*/ 9593520 w 9593520"/>
              <a:gd name="connsiteY2" fmla="*/ 1062361 h 2124722"/>
              <a:gd name="connsiteX3" fmla="*/ 8531159 w 9593520"/>
              <a:gd name="connsiteY3" fmla="*/ 2124722 h 2124722"/>
              <a:gd name="connsiteX4" fmla="*/ 0 w 9593520"/>
              <a:gd name="connsiteY4" fmla="*/ 2124722 h 2124722"/>
              <a:gd name="connsiteX5" fmla="*/ 0 w 9593520"/>
              <a:gd name="connsiteY5" fmla="*/ 0 h 212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93520" h="2124722">
                <a:moveTo>
                  <a:pt x="9593520" y="2124721"/>
                </a:moveTo>
                <a:lnTo>
                  <a:pt x="1062361" y="2124721"/>
                </a:lnTo>
                <a:lnTo>
                  <a:pt x="0" y="1062361"/>
                </a:lnTo>
                <a:lnTo>
                  <a:pt x="1062361" y="1"/>
                </a:lnTo>
                <a:lnTo>
                  <a:pt x="9593520" y="1"/>
                </a:lnTo>
                <a:lnTo>
                  <a:pt x="9593520" y="2124721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87303" tIns="53341" rIns="99568" bIns="53341" numCol="1" spcCol="1270" anchor="ctr" anchorCtr="0">
            <a:noAutofit/>
          </a:bodyPr>
          <a:lstStyle/>
          <a:p>
            <a:pPr lvl="0" algn="l" defTabSz="622300">
              <a:spcBef>
                <a:spcPct val="0"/>
              </a:spcBef>
              <a:spcAft>
                <a:spcPct val="35000"/>
              </a:spcAft>
            </a:pPr>
            <a:endParaRPr lang="es-CO" sz="1400" b="1" kern="1200" dirty="0">
              <a:latin typeface="Verdana Pro" panose="020B0604020202020204" pitchFamily="34" charset="0"/>
              <a:ea typeface="Verdana" panose="020B0604030504040204" pitchFamily="34" charset="0"/>
            </a:endParaRPr>
          </a:p>
          <a:p>
            <a:pPr marL="114300" lvl="1" indent="-114300" algn="just" defTabSz="622300"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•"/>
            </a:pPr>
            <a:endParaRPr lang="es-CO" sz="1400" b="0" kern="1200" dirty="0">
              <a:solidFill>
                <a:schemeClr val="tx1"/>
              </a:solidFill>
              <a:latin typeface="Verdana Pro" panose="020B0604020202020204" pitchFamily="34" charset="0"/>
              <a:ea typeface="Verdana" panose="020B0604030504040204" pitchFamily="34" charset="0"/>
            </a:endParaRPr>
          </a:p>
          <a:p>
            <a:pPr marL="114300" lvl="1" indent="-114300" algn="just" defTabSz="533400"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•"/>
            </a:pPr>
            <a:r>
              <a:rPr lang="es-CO" sz="1400" kern="1200" dirty="0">
                <a:solidFill>
                  <a:schemeClr val="tx1"/>
                </a:solidFill>
                <a:latin typeface="Verdana Pro" panose="020B0604020202020204" pitchFamily="34" charset="0"/>
                <a:ea typeface="Verdana" panose="020B0604030504040204" pitchFamily="34" charset="0"/>
              </a:rPr>
              <a:t>Brindar atención de niños, niñas y mujeres gestantes y lactantes en zonas rurales dispersas.</a:t>
            </a:r>
          </a:p>
          <a:p>
            <a:pPr marL="114300" lvl="1" indent="-114300" algn="just" defTabSz="533400"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•"/>
            </a:pPr>
            <a:endParaRPr lang="es-CO" sz="1400" kern="1200" dirty="0">
              <a:solidFill>
                <a:schemeClr val="tx1"/>
              </a:solidFill>
              <a:latin typeface="Verdana Pro" panose="020B0604020202020204" pitchFamily="34" charset="0"/>
              <a:ea typeface="Verdana" panose="020B0604030504040204" pitchFamily="34" charset="0"/>
            </a:endParaRPr>
          </a:p>
          <a:p>
            <a:pPr marL="114300" lvl="1" indent="-114300" algn="just" defTabSz="533400"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•"/>
            </a:pPr>
            <a:r>
              <a:rPr lang="es-CO" sz="1400" kern="1200" dirty="0">
                <a:solidFill>
                  <a:schemeClr val="tx1"/>
                </a:solidFill>
                <a:latin typeface="Verdana Pro" panose="020B0604020202020204" pitchFamily="34" charset="0"/>
                <a:ea typeface="Verdana" panose="020B0604030504040204" pitchFamily="34" charset="0"/>
              </a:rPr>
              <a:t>Lograr que los niños y niñas desarrollen sus habilidades y fortalezcan la interacción por medio del juego.</a:t>
            </a:r>
          </a:p>
          <a:p>
            <a:pPr marL="114300" lvl="1" indent="-114300" algn="just" defTabSz="533400"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•"/>
            </a:pPr>
            <a:endParaRPr lang="es-CO" sz="1400" kern="1200" dirty="0">
              <a:solidFill>
                <a:schemeClr val="tx1"/>
              </a:solidFill>
              <a:latin typeface="Verdana Pro" panose="020B0604020202020204" pitchFamily="34" charset="0"/>
              <a:ea typeface="Verdana" panose="020B0604030504040204" pitchFamily="34" charset="0"/>
            </a:endParaRPr>
          </a:p>
          <a:p>
            <a:pPr marL="114300" lvl="1" indent="-114300" algn="just" defTabSz="533400"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•"/>
            </a:pPr>
            <a:r>
              <a:rPr lang="es-CO" sz="1400" kern="1200" dirty="0">
                <a:solidFill>
                  <a:schemeClr val="tx1"/>
                </a:solidFill>
                <a:latin typeface="Verdana Pro" panose="020B0604020202020204" pitchFamily="34" charset="0"/>
                <a:ea typeface="Verdana" panose="020B0604030504040204" pitchFamily="34" charset="0"/>
              </a:rPr>
              <a:t>Fortalecer la cultura e identidad de nuestros pueblos, teniendo en cuenta el enfoque diferencial.</a:t>
            </a:r>
          </a:p>
          <a:p>
            <a:pPr marL="114300" lvl="1" indent="-114300" algn="just" defTabSz="533400"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•"/>
            </a:pPr>
            <a:endParaRPr lang="es-CO" sz="1400" kern="1200" dirty="0">
              <a:solidFill>
                <a:schemeClr val="tx1"/>
              </a:solidFill>
              <a:latin typeface="Verdana Pro" panose="020B0604020202020204" pitchFamily="34" charset="0"/>
              <a:ea typeface="Verdana" panose="020B0604030504040204" pitchFamily="34" charset="0"/>
            </a:endParaRPr>
          </a:p>
          <a:p>
            <a:pPr marL="114300" lvl="1" indent="-114300" algn="just" defTabSz="533400"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•"/>
            </a:pPr>
            <a:r>
              <a:rPr lang="es-CO" sz="1400" dirty="0">
                <a:solidFill>
                  <a:schemeClr val="tx1"/>
                </a:solidFill>
                <a:latin typeface="Verdana Pro" panose="020B0604020202020204" pitchFamily="34" charset="0"/>
                <a:ea typeface="Verdana" panose="020B0604030504040204" pitchFamily="34" charset="0"/>
              </a:rPr>
              <a:t>Contratación oportuna de las diferentes modalidades que garantizan la prestación del servicio.</a:t>
            </a:r>
          </a:p>
          <a:p>
            <a:pPr marL="114300" lvl="1" indent="-114300" algn="just" defTabSz="533400"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•"/>
            </a:pPr>
            <a:endParaRPr lang="es-CO" sz="1400" dirty="0">
              <a:solidFill>
                <a:schemeClr val="tx1"/>
              </a:solidFill>
              <a:latin typeface="Verdana Pro" panose="020B0604020202020204" pitchFamily="34" charset="0"/>
              <a:ea typeface="Verdana" panose="020B0604030504040204" pitchFamily="34" charset="0"/>
            </a:endParaRPr>
          </a:p>
          <a:p>
            <a:pPr marL="114300" lvl="1" indent="-114300" algn="just" defTabSz="533400"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•"/>
            </a:pPr>
            <a:r>
              <a:rPr lang="es-CO" sz="1400" dirty="0">
                <a:solidFill>
                  <a:schemeClr val="tx1"/>
                </a:solidFill>
                <a:latin typeface="Verdana Pro" panose="020B0604020202020204" pitchFamily="34" charset="0"/>
                <a:ea typeface="Verdana" panose="020B0604030504040204" pitchFamily="34" charset="0"/>
              </a:rPr>
              <a:t>Contratación oportuna del talento humano del centro zonal.</a:t>
            </a:r>
          </a:p>
          <a:p>
            <a:pPr marL="114300" lvl="1" indent="-114300" algn="just" defTabSz="533400"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•"/>
            </a:pPr>
            <a:endParaRPr lang="es-CO" sz="1400" dirty="0">
              <a:solidFill>
                <a:schemeClr val="tx1"/>
              </a:solidFill>
              <a:latin typeface="Verdana Pro" panose="020B0604020202020204" pitchFamily="34" charset="0"/>
              <a:ea typeface="Verdana" panose="020B0604030504040204" pitchFamily="34" charset="0"/>
            </a:endParaRPr>
          </a:p>
          <a:p>
            <a:pPr marL="114300" lvl="1" indent="-114300" algn="just" defTabSz="533400"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•"/>
            </a:pPr>
            <a:r>
              <a:rPr lang="es-CO" sz="1400" kern="1200" dirty="0">
                <a:solidFill>
                  <a:schemeClr val="tx1"/>
                </a:solidFill>
                <a:latin typeface="Verdana Pro" panose="020B0604020202020204" pitchFamily="34" charset="0"/>
                <a:ea typeface="Verdana" panose="020B0604030504040204" pitchFamily="34" charset="0"/>
              </a:rPr>
              <a:t>Contratación oportuna del equipo d</a:t>
            </a:r>
            <a:r>
              <a:rPr lang="es-CO" sz="1400" dirty="0">
                <a:solidFill>
                  <a:schemeClr val="tx1"/>
                </a:solidFill>
                <a:latin typeface="Verdana Pro" panose="020B0604020202020204" pitchFamily="34" charset="0"/>
                <a:ea typeface="Verdana" panose="020B0604030504040204" pitchFamily="34" charset="0"/>
              </a:rPr>
              <a:t>e la unidad de apoyo para atención a la población víctima del conflicto armado.</a:t>
            </a:r>
          </a:p>
          <a:p>
            <a:pPr marL="114300" lvl="1" indent="-114300" algn="just" defTabSz="533400"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•"/>
            </a:pPr>
            <a:r>
              <a:rPr lang="es-CO" sz="1400" dirty="0">
                <a:solidFill>
                  <a:schemeClr val="tx1"/>
                </a:solidFill>
                <a:latin typeface="Verdana Pro" panose="020B0604020202020204" pitchFamily="34" charset="0"/>
                <a:ea typeface="Verdana" panose="020B0604030504040204" pitchFamily="34" charset="0"/>
              </a:rPr>
              <a:t> </a:t>
            </a:r>
            <a:endParaRPr lang="es-CO" sz="1400" kern="1200" dirty="0">
              <a:solidFill>
                <a:schemeClr val="tx1"/>
              </a:solidFill>
              <a:latin typeface="Verdana Pro" panose="020B0604020202020204" pitchFamily="34" charset="0"/>
              <a:ea typeface="Verdana" panose="020B0604030504040204" pitchFamily="34" charset="0"/>
            </a:endParaRPr>
          </a:p>
          <a:p>
            <a:pPr marL="114300" lvl="1" indent="-114300" algn="just" defTabSz="622300"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•"/>
            </a:pPr>
            <a:r>
              <a:rPr lang="es-CO" sz="1400" b="0" kern="1200" dirty="0">
                <a:solidFill>
                  <a:schemeClr val="tx1"/>
                </a:solidFill>
                <a:latin typeface="Verdana Pro" panose="020B0604020202020204" pitchFamily="34" charset="0"/>
                <a:ea typeface="Verdana" panose="020B0604030504040204" pitchFamily="34" charset="0"/>
              </a:rPr>
              <a:t>Conformación de la Mesa de participación de NNA, con la finalidad de que participen en el desarrollo de la política pública de infancia </a:t>
            </a:r>
            <a:r>
              <a:rPr lang="es-CO" sz="1400" dirty="0">
                <a:solidFill>
                  <a:schemeClr val="tx1"/>
                </a:solidFill>
                <a:latin typeface="Verdana Pro" panose="020B0604020202020204" pitchFamily="34" charset="0"/>
                <a:ea typeface="Verdana" panose="020B0604030504040204" pitchFamily="34" charset="0"/>
              </a:rPr>
              <a:t>y adolescencia en el municipio de Magui Payán.</a:t>
            </a:r>
          </a:p>
          <a:p>
            <a:pPr marL="0" lvl="1" algn="just" defTabSz="622300">
              <a:spcBef>
                <a:spcPct val="0"/>
              </a:spcBef>
              <a:spcAft>
                <a:spcPct val="15000"/>
              </a:spcAft>
            </a:pPr>
            <a:r>
              <a:rPr lang="es-CO" sz="1400" dirty="0">
                <a:solidFill>
                  <a:schemeClr val="tx1"/>
                </a:solidFill>
                <a:latin typeface="Verdana Pro" panose="020B0604020202020204" pitchFamily="34" charset="0"/>
                <a:ea typeface="Verdana" panose="020B0604030504040204" pitchFamily="34" charset="0"/>
              </a:rPr>
              <a:t> </a:t>
            </a:r>
          </a:p>
          <a:p>
            <a:pPr marL="114300" lvl="1" indent="-114300" algn="just" defTabSz="622300"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•"/>
            </a:pPr>
            <a:r>
              <a:rPr lang="es-CO" sz="1400" dirty="0">
                <a:solidFill>
                  <a:schemeClr val="tx1"/>
                </a:solidFill>
                <a:latin typeface="Verdana Pro" panose="020B0604020202020204" pitchFamily="34" charset="0"/>
                <a:ea typeface="Verdana" panose="020B0604030504040204" pitchFamily="34" charset="0"/>
              </a:rPr>
              <a:t>Participación Comités SAN-municipales</a:t>
            </a:r>
            <a:endParaRPr lang="es-CO" sz="1400" b="0" kern="1200" dirty="0">
              <a:solidFill>
                <a:schemeClr val="tx1"/>
              </a:solidFill>
              <a:latin typeface="Verdana Pro" panose="020B0604020202020204" pitchFamily="34" charset="0"/>
              <a:ea typeface="Verdana" panose="020B0604030504040204" pitchFamily="34" charset="0"/>
            </a:endParaRPr>
          </a:p>
          <a:p>
            <a:pPr marL="114300" lvl="1" indent="-114300" algn="just" defTabSz="622300"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•"/>
            </a:pPr>
            <a:endParaRPr lang="es-CO" sz="1400" kern="1200" dirty="0">
              <a:latin typeface="Verdana Pro" panose="020B0604020202020204" pitchFamily="34" charset="0"/>
              <a:ea typeface="Verdana" panose="020B0604030504040204" pitchFamily="34" charset="0"/>
            </a:endParaRPr>
          </a:p>
          <a:p>
            <a:pPr marL="114300" lvl="1" indent="-114300" algn="just" defTabSz="622300"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•"/>
            </a:pPr>
            <a:endParaRPr lang="es-CO" sz="1400" kern="1200" dirty="0">
              <a:latin typeface="Verdana Pro" panose="020B0604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FAB6CD6-12C6-49CE-BFD0-CDF40C10CD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92" t="1893" r="13262"/>
          <a:stretch/>
        </p:blipFill>
        <p:spPr>
          <a:xfrm>
            <a:off x="243107" y="1866744"/>
            <a:ext cx="2486446" cy="3336348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46306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9D3A87B4-A7D0-D30E-FB37-138F4E0F00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C91AB33F-D607-DAED-4A87-77EDA319EC6C}"/>
              </a:ext>
            </a:extLst>
          </p:cNvPr>
          <p:cNvSpPr txBox="1"/>
          <p:nvPr/>
        </p:nvSpPr>
        <p:spPr>
          <a:xfrm>
            <a:off x="10376410" y="6611779"/>
            <a:ext cx="1815590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unito Sans" pitchFamily="2" charset="77"/>
              </a:rPr>
              <a:t>PÚBLICA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FD7CA0D-59EA-4B18-98F2-577CB200C6AB}"/>
              </a:ext>
            </a:extLst>
          </p:cNvPr>
          <p:cNvSpPr txBox="1"/>
          <p:nvPr/>
        </p:nvSpPr>
        <p:spPr>
          <a:xfrm>
            <a:off x="145279" y="1138164"/>
            <a:ext cx="76741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INFORME GESTIÓN ADMINISTRATIVA</a:t>
            </a:r>
          </a:p>
          <a:p>
            <a:pPr algn="ctr"/>
            <a:endParaRPr lang="es-ES_tradnl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B0C268F-838A-4757-9577-6EE812468475}"/>
              </a:ext>
            </a:extLst>
          </p:cNvPr>
          <p:cNvSpPr txBox="1"/>
          <p:nvPr/>
        </p:nvSpPr>
        <p:spPr>
          <a:xfrm>
            <a:off x="837282" y="2957386"/>
            <a:ext cx="611899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Avance de Políticas del Modelo Integrado de Planeación y Gestión </a:t>
            </a:r>
          </a:p>
        </p:txBody>
      </p:sp>
    </p:spTree>
    <p:extLst>
      <p:ext uri="{BB962C8B-B14F-4D97-AF65-F5344CB8AC3E}">
        <p14:creationId xmlns:p14="http://schemas.microsoft.com/office/powerpoint/2010/main" val="1924225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0A2F0253-15D0-84BD-F17A-7D5EB93E6C30}"/>
              </a:ext>
            </a:extLst>
          </p:cNvPr>
          <p:cNvSpPr txBox="1"/>
          <p:nvPr/>
        </p:nvSpPr>
        <p:spPr>
          <a:xfrm>
            <a:off x="0" y="6611779"/>
            <a:ext cx="181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3B05B4A-3CA1-450D-A416-E3F4008DA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776" y="1183080"/>
            <a:ext cx="646232" cy="646232"/>
          </a:xfrm>
          <a:prstGeom prst="rect">
            <a:avLst/>
          </a:prstGeom>
        </p:spPr>
      </p:pic>
      <p:sp>
        <p:nvSpPr>
          <p:cNvPr id="10" name="object 37">
            <a:extLst>
              <a:ext uri="{FF2B5EF4-FFF2-40B4-BE49-F238E27FC236}">
                <a16:creationId xmlns:a16="http://schemas.microsoft.com/office/drawing/2014/main" id="{A184712C-A911-42C0-B632-B1B656ED23CE}"/>
              </a:ext>
            </a:extLst>
          </p:cNvPr>
          <p:cNvSpPr/>
          <p:nvPr/>
        </p:nvSpPr>
        <p:spPr>
          <a:xfrm>
            <a:off x="1692772" y="1806747"/>
            <a:ext cx="366236" cy="364807"/>
          </a:xfrm>
          <a:custGeom>
            <a:avLst/>
            <a:gdLst/>
            <a:ahLst/>
            <a:cxnLst/>
            <a:rect l="l" t="t" r="r" b="b"/>
            <a:pathLst>
              <a:path w="488314" h="486410">
                <a:moveTo>
                  <a:pt x="392633" y="331355"/>
                </a:moveTo>
                <a:lnTo>
                  <a:pt x="298450" y="331355"/>
                </a:lnTo>
                <a:lnTo>
                  <a:pt x="325577" y="358355"/>
                </a:lnTo>
                <a:lnTo>
                  <a:pt x="325094" y="366901"/>
                </a:lnTo>
                <a:lnTo>
                  <a:pt x="414375" y="473722"/>
                </a:lnTo>
                <a:lnTo>
                  <a:pt x="444893" y="486143"/>
                </a:lnTo>
                <a:lnTo>
                  <a:pt x="461195" y="483038"/>
                </a:lnTo>
                <a:lnTo>
                  <a:pt x="475411" y="473722"/>
                </a:lnTo>
                <a:lnTo>
                  <a:pt x="484777" y="459573"/>
                </a:lnTo>
                <a:lnTo>
                  <a:pt x="487899" y="443349"/>
                </a:lnTo>
                <a:lnTo>
                  <a:pt x="484777" y="427122"/>
                </a:lnTo>
                <a:lnTo>
                  <a:pt x="475411" y="412965"/>
                </a:lnTo>
                <a:lnTo>
                  <a:pt x="398957" y="336270"/>
                </a:lnTo>
                <a:lnTo>
                  <a:pt x="392633" y="331355"/>
                </a:lnTo>
                <a:close/>
              </a:path>
              <a:path w="488314" h="486410">
                <a:moveTo>
                  <a:pt x="186220" y="0"/>
                </a:moveTo>
                <a:lnTo>
                  <a:pt x="136926" y="6350"/>
                </a:lnTo>
                <a:lnTo>
                  <a:pt x="92584" y="24818"/>
                </a:lnTo>
                <a:lnTo>
                  <a:pt x="54957" y="53614"/>
                </a:lnTo>
                <a:lnTo>
                  <a:pt x="25808" y="90950"/>
                </a:lnTo>
                <a:lnTo>
                  <a:pt x="6901" y="135037"/>
                </a:lnTo>
                <a:lnTo>
                  <a:pt x="0" y="184086"/>
                </a:lnTo>
                <a:lnTo>
                  <a:pt x="6383" y="233141"/>
                </a:lnTo>
                <a:lnTo>
                  <a:pt x="24944" y="277270"/>
                </a:lnTo>
                <a:lnTo>
                  <a:pt x="53884" y="314715"/>
                </a:lnTo>
                <a:lnTo>
                  <a:pt x="91404" y="343721"/>
                </a:lnTo>
                <a:lnTo>
                  <a:pt x="135705" y="362532"/>
                </a:lnTo>
                <a:lnTo>
                  <a:pt x="184988" y="369392"/>
                </a:lnTo>
                <a:lnTo>
                  <a:pt x="215287" y="366901"/>
                </a:lnTo>
                <a:lnTo>
                  <a:pt x="244724" y="359579"/>
                </a:lnTo>
                <a:lnTo>
                  <a:pt x="272658" y="347655"/>
                </a:lnTo>
                <a:lnTo>
                  <a:pt x="296500" y="332587"/>
                </a:lnTo>
                <a:lnTo>
                  <a:pt x="186220" y="332587"/>
                </a:lnTo>
                <a:lnTo>
                  <a:pt x="139340" y="325106"/>
                </a:lnTo>
                <a:lnTo>
                  <a:pt x="98705" y="304251"/>
                </a:lnTo>
                <a:lnTo>
                  <a:pt x="66702" y="272392"/>
                </a:lnTo>
                <a:lnTo>
                  <a:pt x="45757" y="231966"/>
                </a:lnTo>
                <a:lnTo>
                  <a:pt x="38239" y="185305"/>
                </a:lnTo>
                <a:lnTo>
                  <a:pt x="45757" y="138657"/>
                </a:lnTo>
                <a:lnTo>
                  <a:pt x="66711" y="98221"/>
                </a:lnTo>
                <a:lnTo>
                  <a:pt x="98705" y="66383"/>
                </a:lnTo>
                <a:lnTo>
                  <a:pt x="139340" y="45530"/>
                </a:lnTo>
                <a:lnTo>
                  <a:pt x="186220" y="38049"/>
                </a:lnTo>
                <a:lnTo>
                  <a:pt x="295749" y="38049"/>
                </a:lnTo>
                <a:lnTo>
                  <a:pt x="279809" y="25701"/>
                </a:lnTo>
                <a:lnTo>
                  <a:pt x="235507" y="6867"/>
                </a:lnTo>
                <a:lnTo>
                  <a:pt x="186220" y="0"/>
                </a:lnTo>
                <a:close/>
              </a:path>
              <a:path w="488314" h="486410">
                <a:moveTo>
                  <a:pt x="295749" y="38049"/>
                </a:moveTo>
                <a:lnTo>
                  <a:pt x="186220" y="38049"/>
                </a:lnTo>
                <a:lnTo>
                  <a:pt x="233105" y="45530"/>
                </a:lnTo>
                <a:lnTo>
                  <a:pt x="273744" y="66383"/>
                </a:lnTo>
                <a:lnTo>
                  <a:pt x="305740" y="98221"/>
                </a:lnTo>
                <a:lnTo>
                  <a:pt x="326695" y="138657"/>
                </a:lnTo>
                <a:lnTo>
                  <a:pt x="334016" y="184086"/>
                </a:lnTo>
                <a:lnTo>
                  <a:pt x="334111" y="185927"/>
                </a:lnTo>
                <a:lnTo>
                  <a:pt x="326635" y="231727"/>
                </a:lnTo>
                <a:lnTo>
                  <a:pt x="305561" y="272141"/>
                </a:lnTo>
                <a:lnTo>
                  <a:pt x="273476" y="304072"/>
                </a:lnTo>
                <a:lnTo>
                  <a:pt x="232866" y="325046"/>
                </a:lnTo>
                <a:lnTo>
                  <a:pt x="186220" y="332587"/>
                </a:lnTo>
                <a:lnTo>
                  <a:pt x="296500" y="332587"/>
                </a:lnTo>
                <a:lnTo>
                  <a:pt x="298450" y="331355"/>
                </a:lnTo>
                <a:lnTo>
                  <a:pt x="392633" y="331355"/>
                </a:lnTo>
                <a:lnTo>
                  <a:pt x="390728" y="329875"/>
                </a:lnTo>
                <a:lnTo>
                  <a:pt x="381228" y="325607"/>
                </a:lnTo>
                <a:lnTo>
                  <a:pt x="375745" y="324611"/>
                </a:lnTo>
                <a:lnTo>
                  <a:pt x="360718" y="324611"/>
                </a:lnTo>
                <a:lnTo>
                  <a:pt x="332981" y="297611"/>
                </a:lnTo>
                <a:lnTo>
                  <a:pt x="349347" y="272410"/>
                </a:lnTo>
                <a:lnTo>
                  <a:pt x="361343" y="244989"/>
                </a:lnTo>
                <a:lnTo>
                  <a:pt x="368703" y="215976"/>
                </a:lnTo>
                <a:lnTo>
                  <a:pt x="371208" y="185927"/>
                </a:lnTo>
                <a:lnTo>
                  <a:pt x="364825" y="136615"/>
                </a:lnTo>
                <a:lnTo>
                  <a:pt x="346266" y="92314"/>
                </a:lnTo>
                <a:lnTo>
                  <a:pt x="317328" y="54763"/>
                </a:lnTo>
                <a:lnTo>
                  <a:pt x="295749" y="38049"/>
                </a:lnTo>
                <a:close/>
              </a:path>
              <a:path w="488314" h="486410">
                <a:moveTo>
                  <a:pt x="371032" y="323756"/>
                </a:moveTo>
                <a:lnTo>
                  <a:pt x="360718" y="324611"/>
                </a:lnTo>
                <a:lnTo>
                  <a:pt x="375745" y="324611"/>
                </a:lnTo>
                <a:lnTo>
                  <a:pt x="371032" y="3237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F4E8E0A-2610-45EC-9022-2B789E21E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874" y="1315675"/>
            <a:ext cx="365792" cy="365792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A2FC9D3A-1EBC-4AB9-9F37-A3EE2E96A6F2}"/>
              </a:ext>
            </a:extLst>
          </p:cNvPr>
          <p:cNvSpPr/>
          <p:nvPr/>
        </p:nvSpPr>
        <p:spPr>
          <a:xfrm>
            <a:off x="2257302" y="1183080"/>
            <a:ext cx="942017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200" kern="0" dirty="0">
                <a:latin typeface="Verdana" panose="020B0604030504040204" pitchFamily="34" charset="0"/>
                <a:ea typeface="Verdana" panose="020B0604030504040204" pitchFamily="34" charset="0"/>
              </a:rPr>
              <a:t>Silenciar  los micrófonos y  apagar cámara de video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EE18736-F97F-49FD-B74E-1EF72ED66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146" y="2197527"/>
            <a:ext cx="581862" cy="581862"/>
          </a:xfrm>
          <a:prstGeom prst="rect">
            <a:avLst/>
          </a:prstGeom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42DF666D-21E4-492C-B9C6-7863E1644349}"/>
              </a:ext>
            </a:extLst>
          </p:cNvPr>
          <p:cNvSpPr/>
          <p:nvPr/>
        </p:nvSpPr>
        <p:spPr>
          <a:xfrm>
            <a:off x="1445347" y="2057307"/>
            <a:ext cx="645460" cy="6454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5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8F99EB2-B863-4450-A0CF-58C3A0347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716" y="1980685"/>
            <a:ext cx="581862" cy="581862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C503F7F7-627A-46A2-916D-5F998F4D393B}"/>
              </a:ext>
            </a:extLst>
          </p:cNvPr>
          <p:cNvSpPr/>
          <p:nvPr/>
        </p:nvSpPr>
        <p:spPr>
          <a:xfrm>
            <a:off x="2274003" y="2131660"/>
            <a:ext cx="94034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200" kern="0" dirty="0">
                <a:latin typeface="Verdana" panose="020B0604030504040204" pitchFamily="34" charset="0"/>
                <a:ea typeface="Verdana" panose="020B0604030504040204" pitchFamily="34" charset="0"/>
              </a:rPr>
              <a:t>Se informa que la reunión se grabará 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6E5A3A08-E84A-454D-A017-238FB5AE9F87}"/>
              </a:ext>
            </a:extLst>
          </p:cNvPr>
          <p:cNvSpPr/>
          <p:nvPr/>
        </p:nvSpPr>
        <p:spPr>
          <a:xfrm>
            <a:off x="1412776" y="3138358"/>
            <a:ext cx="645460" cy="6454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5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FF14DF98-6472-4CE2-A4E8-99650E3B0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716" y="3061736"/>
            <a:ext cx="645006" cy="64500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0B2C0EA-9CE7-4EB7-AC30-A108299E0F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9863" y="4359629"/>
            <a:ext cx="676715" cy="68281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57DDE574-A2EF-4DB9-81EF-E7700671ED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7642" y="3087594"/>
            <a:ext cx="676715" cy="682811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7DA5C936-A1B3-419D-B659-2C2373150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3377" y="4453497"/>
            <a:ext cx="676715" cy="68281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1CD971BB-6A53-4793-B64B-6713DD9143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2004" y="4284031"/>
            <a:ext cx="646232" cy="646232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C5A99FA3-F557-487A-85F1-6F46DB12FA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9901" y="4151404"/>
            <a:ext cx="681709" cy="681709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6C4E8DDE-077E-4A6C-8CC5-407C5D890484}"/>
              </a:ext>
            </a:extLst>
          </p:cNvPr>
          <p:cNvSpPr/>
          <p:nvPr/>
        </p:nvSpPr>
        <p:spPr>
          <a:xfrm>
            <a:off x="2274003" y="3048665"/>
            <a:ext cx="81145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200" kern="0" dirty="0">
                <a:latin typeface="Verdana" panose="020B0604030504040204" pitchFamily="34" charset="0"/>
                <a:ea typeface="Verdana" panose="020B0604030504040204" pitchFamily="34" charset="0"/>
              </a:rPr>
              <a:t>Se realizará el registro de los asistentes a través del formulario enviado al chat  de la reunión Teams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BF36E1B6-46CC-4103-BC33-9E170671BF92}"/>
              </a:ext>
            </a:extLst>
          </p:cNvPr>
          <p:cNvSpPr txBox="1"/>
          <p:nvPr/>
        </p:nvSpPr>
        <p:spPr>
          <a:xfrm>
            <a:off x="2274003" y="4205925"/>
            <a:ext cx="811459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2200" kern="0" dirty="0">
                <a:latin typeface="Verdana" panose="020B0604030504040204" pitchFamily="34" charset="0"/>
                <a:ea typeface="Verdana" panose="020B0604030504040204" pitchFamily="34" charset="0"/>
              </a:rPr>
              <a:t>Si desea intervenir deberá levantar la mano y el moderador le dará la palabra</a:t>
            </a:r>
          </a:p>
        </p:txBody>
      </p:sp>
    </p:spTree>
    <p:extLst>
      <p:ext uri="{BB962C8B-B14F-4D97-AF65-F5344CB8AC3E}">
        <p14:creationId xmlns:p14="http://schemas.microsoft.com/office/powerpoint/2010/main" val="2148171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59425F9E-0EAD-7153-4131-90D3732030D5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PÚBLICA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B2D6B61A-B7AF-4386-89E7-20A81F9D3ADE}"/>
              </a:ext>
            </a:extLst>
          </p:cNvPr>
          <p:cNvSpPr txBox="1"/>
          <p:nvPr/>
        </p:nvSpPr>
        <p:spPr>
          <a:xfrm>
            <a:off x="1599442" y="315140"/>
            <a:ext cx="10017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4DAF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INFORME GESTION ADMINISTRATIVA – RESULTADOS MIPG 2022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57165D-E570-43EA-B18B-1030090C943F}"/>
              </a:ext>
            </a:extLst>
          </p:cNvPr>
          <p:cNvSpPr txBox="1"/>
          <p:nvPr/>
        </p:nvSpPr>
        <p:spPr>
          <a:xfrm>
            <a:off x="1599442" y="784672"/>
            <a:ext cx="9417425" cy="36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RESULTADOS MIPG – DICIEMBRE 2022 – CENTRO ZONAL BARBACOAS</a:t>
            </a:r>
            <a:endParaRPr kumimoji="0" lang="es-41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A200EB0-937C-484B-A375-FC1D410B2CFF}"/>
              </a:ext>
            </a:extLst>
          </p:cNvPr>
          <p:cNvSpPr txBox="1"/>
          <p:nvPr/>
        </p:nvSpPr>
        <p:spPr>
          <a:xfrm>
            <a:off x="7191284" y="4260022"/>
            <a:ext cx="5000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D3: </a:t>
            </a:r>
            <a:r>
              <a:rPr kumimoji="0" lang="es-MX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GESTIÓN CON VALORES PARA EL RESULTADO</a:t>
            </a:r>
            <a:endParaRPr kumimoji="0" lang="es-CO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AB3D2D8-B752-470C-8B98-5224D0F51EAD}"/>
              </a:ext>
            </a:extLst>
          </p:cNvPr>
          <p:cNvSpPr txBox="1"/>
          <p:nvPr/>
        </p:nvSpPr>
        <p:spPr>
          <a:xfrm>
            <a:off x="7224840" y="2509820"/>
            <a:ext cx="4391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D4: </a:t>
            </a:r>
            <a:r>
              <a:rPr kumimoji="0" lang="es-MX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EVALUACIÓN PARA EL RESULTADO</a:t>
            </a:r>
            <a:endParaRPr kumimoji="0" lang="es-CO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768D367-AA21-4EE7-B80C-C3CB71BCF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527" y="6238754"/>
            <a:ext cx="9441054" cy="517789"/>
          </a:xfrm>
          <a:prstGeom prst="rect">
            <a:avLst/>
          </a:prstGeom>
        </p:spPr>
      </p:pic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5AF1D5FA-DF5A-4180-91AF-413B75FC59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4393729"/>
              </p:ext>
            </p:extLst>
          </p:nvPr>
        </p:nvGraphicFramePr>
        <p:xfrm>
          <a:off x="136758" y="1711013"/>
          <a:ext cx="7088082" cy="3677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3877388E-7835-43E1-BF9E-ECCD25B81CCE}"/>
              </a:ext>
            </a:extLst>
          </p:cNvPr>
          <p:cNvSpPr txBox="1"/>
          <p:nvPr/>
        </p:nvSpPr>
        <p:spPr>
          <a:xfrm>
            <a:off x="146685" y="5413872"/>
            <a:ext cx="956776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Fuente: </a:t>
            </a:r>
            <a:r>
              <a:rPr kumimoji="0" lang="es-CO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SIMEI – Sistema </a:t>
            </a:r>
            <a:r>
              <a:rPr kumimoji="0" lang="es-MX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Integral de Monitoreo y </a:t>
            </a:r>
            <a:r>
              <a:rPr kumimoji="0" lang="es-MX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Evaluación</a:t>
            </a:r>
            <a:r>
              <a:rPr kumimoji="0" lang="es-MX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Institucional - </a:t>
            </a:r>
            <a:r>
              <a:rPr kumimoji="0" lang="es-MX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4"/>
              </a:rPr>
              <a:t>https://simei.icbf.gov.co/tablerocontrol/index3.php?genera_tableror_w=Y&amp;ar_w=NTI=</a:t>
            </a:r>
            <a:r>
              <a:rPr kumimoji="0" lang="es-MX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 </a:t>
            </a:r>
            <a:endParaRPr kumimoji="0" lang="es-CO" sz="11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695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59425F9E-0EAD-7153-4131-90D3732030D5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PÚBLICA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B2D6B61A-B7AF-4386-89E7-20A81F9D3ADE}"/>
              </a:ext>
            </a:extLst>
          </p:cNvPr>
          <p:cNvSpPr txBox="1"/>
          <p:nvPr/>
        </p:nvSpPr>
        <p:spPr>
          <a:xfrm>
            <a:off x="1399142" y="301575"/>
            <a:ext cx="9573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4DAF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INFORME GESTION ADMINISTRATIVA – RESULTADOS MIPG 2022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57165D-E570-43EA-B18B-1030090C943F}"/>
              </a:ext>
            </a:extLst>
          </p:cNvPr>
          <p:cNvSpPr txBox="1"/>
          <p:nvPr/>
        </p:nvSpPr>
        <p:spPr>
          <a:xfrm>
            <a:off x="1597446" y="731104"/>
            <a:ext cx="8813494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RESULTADOS MIPG – DICIEMBRE 2022 – CENTRO ZONAL </a:t>
            </a:r>
            <a:r>
              <a:rPr lang="es-ES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BARBACOAS</a:t>
            </a:r>
            <a:endParaRPr kumimoji="0" lang="es-419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312DFF4-12AB-44F3-A911-E15BB834A8C1}"/>
              </a:ext>
            </a:extLst>
          </p:cNvPr>
          <p:cNvSpPr txBox="1"/>
          <p:nvPr/>
        </p:nvSpPr>
        <p:spPr>
          <a:xfrm>
            <a:off x="222185" y="1286514"/>
            <a:ext cx="11802175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 Pro" panose="020B0604020202020204" pitchFamily="34" charset="0"/>
                <a:ea typeface="Verdana" panose="020B0604030504040204" pitchFamily="34" charset="0"/>
              </a:rPr>
              <a:t>Para la vigencia 2022 de las 7 dimensiones del MIPG, a nivel de centro zonal aplican 2 dimensiones: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5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 Pro" panose="020B060402020202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5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 Pro" panose="020B0604020202020204" pitchFamily="34" charset="0"/>
                <a:ea typeface="Verdana" panose="020B0604030504040204" pitchFamily="34" charset="0"/>
              </a:rPr>
              <a:t>Dimensión 3: Gestión con Valores para el Resultado</a:t>
            </a:r>
            <a:r>
              <a:rPr kumimoji="0" lang="es-MX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 Pro" panose="020B0604020202020204" pitchFamily="34" charset="0"/>
                <a:ea typeface="Verdana" panose="020B0604030504040204" pitchFamily="34" charset="0"/>
              </a:rPr>
              <a:t>, la cual se monitorea a través de los siguientes indicadores: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 Pro" panose="020B0604020202020204" pitchFamily="34" charset="0"/>
              <a:ea typeface="Verdana" panose="020B0604030504040204" pitchFamily="34" charset="0"/>
            </a:endParaRPr>
          </a:p>
          <a:p>
            <a:pPr marL="176213" marR="0" lvl="0" indent="-176213" algn="l" defTabSz="536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073150" algn="l"/>
              </a:tabLst>
              <a:defRPr/>
            </a:pPr>
            <a:r>
              <a:rPr kumimoji="0" lang="es-CO" sz="1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 Pro" panose="020B0604020202020204" pitchFamily="34" charset="0"/>
                <a:ea typeface="Verdana" panose="020B0604030504040204" pitchFamily="34" charset="0"/>
              </a:rPr>
              <a:t>PA-131</a:t>
            </a:r>
            <a:r>
              <a:rPr kumimoji="0" lang="es-CO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 Pro" panose="020B0604020202020204" pitchFamily="34" charset="0"/>
                <a:ea typeface="Verdana" panose="020B0604030504040204" pitchFamily="34" charset="0"/>
              </a:rPr>
              <a:t>: 	Porcentaje de peticiones ciudadanas atendidas oportunamente</a:t>
            </a:r>
          </a:p>
          <a:p>
            <a:pPr marL="176213" marR="0" lvl="0" indent="-176213" algn="l" defTabSz="6286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255713" algn="l"/>
              </a:tabLst>
              <a:defRPr/>
            </a:pPr>
            <a:r>
              <a:rPr kumimoji="0" lang="es-CO" sz="1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 Pro" panose="020B0604020202020204" pitchFamily="34" charset="0"/>
                <a:ea typeface="Verdana" panose="020B0604030504040204" pitchFamily="34" charset="0"/>
              </a:rPr>
              <a:t>PA – 192</a:t>
            </a:r>
            <a:r>
              <a:rPr kumimoji="0" lang="es-CO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 Pro" panose="020B0604020202020204" pitchFamily="34" charset="0"/>
                <a:ea typeface="Verdana" panose="020B0604030504040204" pitchFamily="34" charset="0"/>
              </a:rPr>
              <a:t>: Porcentaje de cupos ejecutados en los servicios comunitarios para la atención a la Primera Infancia</a:t>
            </a:r>
          </a:p>
          <a:p>
            <a:pPr marL="176213" marR="0" lvl="0" indent="-176213" algn="l" defTabSz="6286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073150" algn="l"/>
              </a:tabLst>
              <a:defRPr/>
            </a:pPr>
            <a:r>
              <a:rPr kumimoji="0" lang="es-CO" sz="1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 Pro" panose="020B0604020202020204" pitchFamily="34" charset="0"/>
                <a:ea typeface="Verdana" panose="020B0604030504040204" pitchFamily="34" charset="0"/>
              </a:rPr>
              <a:t>PA-26</a:t>
            </a:r>
            <a:r>
              <a:rPr kumimoji="0" lang="es-CO" sz="15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 Pro" panose="020B0604020202020204" pitchFamily="34" charset="0"/>
                <a:ea typeface="Verdana" panose="020B0604030504040204" pitchFamily="34" charset="0"/>
              </a:rPr>
              <a:t>:</a:t>
            </a:r>
            <a:r>
              <a:rPr kumimoji="0" lang="es-CO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 Pro" panose="020B0604020202020204" pitchFamily="34" charset="0"/>
                <a:ea typeface="Verdana" panose="020B0604030504040204" pitchFamily="34" charset="0"/>
              </a:rPr>
              <a:t> 	Porcentaje de mujeres con bajo peso en periodo de gestación, que logran ganar peso de forma adecuada de acuerdo con sus semanas de edad gestacional.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255713" algn="l"/>
              </a:tabLst>
              <a:defRPr/>
            </a:pPr>
            <a:r>
              <a:rPr kumimoji="0" lang="es-CO" sz="1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 Pro" panose="020B0604020202020204" pitchFamily="34" charset="0"/>
                <a:ea typeface="Verdana" panose="020B0604030504040204" pitchFamily="34" charset="0"/>
              </a:rPr>
              <a:t>PA-27: 	</a:t>
            </a:r>
            <a:r>
              <a:rPr kumimoji="0" lang="es-CO" sz="15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 Pro" panose="020B0604020202020204" pitchFamily="34" charset="0"/>
                <a:ea typeface="Verdana" panose="020B0604030504040204" pitchFamily="34" charset="0"/>
              </a:rPr>
              <a:t>Porcentaje de niñas y niños menores de 5 años atendidos que mejoran su estado nutricional.</a:t>
            </a:r>
          </a:p>
          <a:p>
            <a:pPr marL="176213" marR="0" lvl="0" indent="-17621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255713" algn="l"/>
              </a:tabLst>
              <a:defRPr/>
            </a:pPr>
            <a:r>
              <a:rPr kumimoji="0" lang="es-CO" sz="1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 Pro" panose="020B0604020202020204" pitchFamily="34" charset="0"/>
                <a:ea typeface="Verdana" panose="020B0604030504040204" pitchFamily="34" charset="0"/>
              </a:rPr>
              <a:t>PA-32</a:t>
            </a:r>
            <a:r>
              <a:rPr kumimoji="0" lang="es-CO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 Pro" panose="020B0604020202020204" pitchFamily="34" charset="0"/>
                <a:ea typeface="Verdana" panose="020B0604030504040204" pitchFamily="34" charset="0"/>
              </a:rPr>
              <a:t>: 	Porcentaje de niños, niñas y adolescentes a los cuales se les resuelve su situación legal dentro de los 	términos definidos por la Ley.</a:t>
            </a:r>
          </a:p>
          <a:p>
            <a:pPr marL="176213" marR="0" lvl="0" indent="-17621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715963" algn="l"/>
                <a:tab pos="1255713" algn="l"/>
              </a:tabLst>
              <a:defRPr/>
            </a:pPr>
            <a:r>
              <a:rPr kumimoji="0" lang="es-CO" sz="1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 Pro" panose="020B0604020202020204" pitchFamily="34" charset="0"/>
                <a:ea typeface="Verdana" panose="020B0604030504040204" pitchFamily="34" charset="0"/>
              </a:rPr>
              <a:t>PA-98</a:t>
            </a:r>
            <a:r>
              <a:rPr kumimoji="0" lang="es-CO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 Pro" panose="020B0604020202020204" pitchFamily="34" charset="0"/>
                <a:ea typeface="Verdana" panose="020B0604030504040204" pitchFamily="34" charset="0"/>
              </a:rPr>
              <a:t>:   Porcentaje de cumplimiento de compromisos formulados en las mesas públicas y rendición pública de cuentas.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 Pro" panose="020B0604020202020204" pitchFamily="34" charset="0"/>
              <a:ea typeface="Verdana" panose="020B060403050404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 Pro" panose="020B0604020202020204" pitchFamily="34" charset="0"/>
                <a:ea typeface="Verdana" panose="020B0604030504040204" pitchFamily="34" charset="0"/>
              </a:rPr>
              <a:t>Para el mes de diciembre se alcanzó el </a:t>
            </a:r>
            <a:r>
              <a:rPr kumimoji="0" lang="es-CO" sz="1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 Pro" panose="020B0604020202020204" pitchFamily="34" charset="0"/>
                <a:ea typeface="Verdana" panose="020B0604030504040204" pitchFamily="34" charset="0"/>
              </a:rPr>
              <a:t>88% </a:t>
            </a:r>
            <a:r>
              <a:rPr kumimoji="0" lang="es-CO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 Pro" panose="020B0604020202020204" pitchFamily="34" charset="0"/>
                <a:ea typeface="Verdana" panose="020B0604030504040204" pitchFamily="34" charset="0"/>
              </a:rPr>
              <a:t>de avance en esta dimensión puesto que se encuentra afectado el indicador </a:t>
            </a:r>
            <a:endParaRPr kumimoji="0" lang="es-MX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 Pro" panose="020B060402020202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 Pro" panose="020B0604020202020204" pitchFamily="34" charset="0"/>
                <a:ea typeface="Verdana" panose="020B0604030504040204" pitchFamily="34" charset="0"/>
              </a:rPr>
              <a:t>PA – 192</a:t>
            </a:r>
            <a:r>
              <a:rPr kumimoji="0" lang="es-CO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 Pro" panose="020B0604020202020204" pitchFamily="34" charset="0"/>
                <a:ea typeface="Verdana" panose="020B0604030504040204" pitchFamily="34" charset="0"/>
              </a:rPr>
              <a:t>: Porcentaje de cupos ejecutados en los servicios comunitarios para la atención a la primera infancia</a:t>
            </a:r>
            <a:endParaRPr kumimoji="0" lang="es-MX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 Pro" panose="020B060402020202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 Pro" panose="020B060402020202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5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 Pro" panose="020B0604020202020204" pitchFamily="34" charset="0"/>
                <a:ea typeface="Verdana" panose="020B0604030504040204" pitchFamily="34" charset="0"/>
              </a:rPr>
              <a:t>Dimensión 4: </a:t>
            </a:r>
            <a:r>
              <a:rPr kumimoji="0" lang="es-CO" sz="15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 Pro" panose="020B0604020202020204" pitchFamily="34" charset="0"/>
                <a:ea typeface="Verdana" panose="020B0604030504040204" pitchFamily="34" charset="0"/>
              </a:rPr>
              <a:t>Evaluación para el Resultado </a:t>
            </a:r>
            <a:r>
              <a:rPr kumimoji="0" lang="es-CO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 Pro" panose="020B0604020202020204" pitchFamily="34" charset="0"/>
                <a:ea typeface="Verdana" panose="020B0604030504040204" pitchFamily="34" charset="0"/>
              </a:rPr>
              <a:t>(100% avance), </a:t>
            </a:r>
            <a:r>
              <a:rPr kumimoji="0" lang="es-MX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 Pro" panose="020B0604020202020204" pitchFamily="34" charset="0"/>
                <a:ea typeface="Verdana" panose="020B0604030504040204" pitchFamily="34" charset="0"/>
              </a:rPr>
              <a:t>la cual se monitorea a través del siguiente indicador: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 Pro" panose="020B060402020202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PA-134: Porcentaje de Avance del Cumplimiento Planes de Tratamiento de Riesgos.</a:t>
            </a:r>
            <a:endParaRPr kumimoji="0" lang="es-CO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 Pro" panose="020B060402020202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068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7082538B-F2E0-DFD9-B4F2-FCC7A8A3B3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AC648BC4-D1FB-C898-6B9A-5B2C890810BF}"/>
              </a:ext>
            </a:extLst>
          </p:cNvPr>
          <p:cNvSpPr txBox="1"/>
          <p:nvPr/>
        </p:nvSpPr>
        <p:spPr>
          <a:xfrm>
            <a:off x="10376410" y="6611779"/>
            <a:ext cx="1815590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unito Sans" pitchFamily="2" charset="77"/>
              </a:rPr>
              <a:t>PÚBLICA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CAF0A3C-B712-4CFF-8EE8-6FB104B75DB1}"/>
              </a:ext>
            </a:extLst>
          </p:cNvPr>
          <p:cNvSpPr txBox="1"/>
          <p:nvPr/>
        </p:nvSpPr>
        <p:spPr>
          <a:xfrm>
            <a:off x="572877" y="1050892"/>
            <a:ext cx="70728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EJECUCIÓN FINANCIERA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A447BB1-042E-41E9-A8E9-12E06F06DCFB}"/>
              </a:ext>
            </a:extLst>
          </p:cNvPr>
          <p:cNvSpPr txBox="1"/>
          <p:nvPr/>
        </p:nvSpPr>
        <p:spPr>
          <a:xfrm>
            <a:off x="826670" y="3054427"/>
            <a:ext cx="658768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Avance de políticas del Modelo Integrado de Planeación y Gestión</a:t>
            </a:r>
            <a:endParaRPr lang="es-ES_tradnl" sz="35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s-ES_tradnl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601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E21F6215-50EC-053C-E4BB-BBBF1307AB23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PÚBLICA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C6E997F-5914-409D-BC88-2DAF770500E9}"/>
              </a:ext>
            </a:extLst>
          </p:cNvPr>
          <p:cNvSpPr txBox="1"/>
          <p:nvPr/>
        </p:nvSpPr>
        <p:spPr>
          <a:xfrm>
            <a:off x="1615127" y="244047"/>
            <a:ext cx="9835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4DAF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INFORME DE GESTIÓN FINANCIERA – CZ BARBACOAS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C534AB9-356F-4945-9A67-DB26206838A4}"/>
              </a:ext>
            </a:extLst>
          </p:cNvPr>
          <p:cNvSpPr txBox="1"/>
          <p:nvPr/>
        </p:nvSpPr>
        <p:spPr>
          <a:xfrm>
            <a:off x="402671" y="5738070"/>
            <a:ext cx="11140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</a:t>
            </a: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https://intranet.icbf.gov.co/estadisticas-institucionales/metas-sociales-y-financieras</a:t>
            </a: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C2357E2-12A5-4BEC-A010-C78104D610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622357"/>
              </p:ext>
            </p:extLst>
          </p:nvPr>
        </p:nvGraphicFramePr>
        <p:xfrm>
          <a:off x="1344058" y="1083390"/>
          <a:ext cx="9176353" cy="4490636"/>
        </p:xfrm>
        <a:graphic>
          <a:graphicData uri="http://schemas.openxmlformats.org/drawingml/2006/table">
            <a:tbl>
              <a:tblPr lastCol="1"/>
              <a:tblGrid>
                <a:gridCol w="3294043">
                  <a:extLst>
                    <a:ext uri="{9D8B030D-6E8A-4147-A177-3AD203B41FA5}">
                      <a16:colId xmlns:a16="http://schemas.microsoft.com/office/drawing/2014/main" val="2465555643"/>
                    </a:ext>
                  </a:extLst>
                </a:gridCol>
                <a:gridCol w="1707615">
                  <a:extLst>
                    <a:ext uri="{9D8B030D-6E8A-4147-A177-3AD203B41FA5}">
                      <a16:colId xmlns:a16="http://schemas.microsoft.com/office/drawing/2014/main" val="552291142"/>
                    </a:ext>
                  </a:extLst>
                </a:gridCol>
                <a:gridCol w="2082188">
                  <a:extLst>
                    <a:ext uri="{9D8B030D-6E8A-4147-A177-3AD203B41FA5}">
                      <a16:colId xmlns:a16="http://schemas.microsoft.com/office/drawing/2014/main" val="255147063"/>
                    </a:ext>
                  </a:extLst>
                </a:gridCol>
                <a:gridCol w="2092507">
                  <a:extLst>
                    <a:ext uri="{9D8B030D-6E8A-4147-A177-3AD203B41FA5}">
                      <a16:colId xmlns:a16="http://schemas.microsoft.com/office/drawing/2014/main" val="301296580"/>
                    </a:ext>
                  </a:extLst>
                </a:gridCol>
              </a:tblGrid>
              <a:tr h="687222"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PROGRAMACION METAS SOCIALES Y FINANCIERAS</a:t>
                      </a:r>
                      <a:b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CONSOLIDADO DE ATENCION - CZ BARBACOAS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647699"/>
                  </a:ext>
                </a:extLst>
              </a:tr>
              <a:tr h="5687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MODALIDADES DE ATENCION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CONTRATOS SUSCRITOS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CUPOS PROGRAMADOS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CUPOS ATENDIDOS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B8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391309"/>
                  </a:ext>
                </a:extLst>
              </a:tr>
              <a:tr h="46209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PRIMERA INFANCIA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5 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4.888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4.601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B8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151465"/>
                  </a:ext>
                </a:extLst>
              </a:tr>
              <a:tr h="46209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INFANCIA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1.425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1.425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B8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6122586"/>
                  </a:ext>
                </a:extLst>
              </a:tr>
              <a:tr h="46209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ADOLESCENCIA Y JUVENTUD 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1 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1.415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1.415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B8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2411784"/>
                  </a:ext>
                </a:extLst>
              </a:tr>
              <a:tr h="46209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FAMILIA Y COMUNIDADES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4 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1.152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1.152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B8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402543"/>
                  </a:ext>
                </a:extLst>
              </a:tr>
              <a:tr h="46209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NUTRICION 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150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150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B8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093376"/>
                  </a:ext>
                </a:extLst>
              </a:tr>
              <a:tr h="46209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PROTECCION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1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149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117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B8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560124"/>
                  </a:ext>
                </a:extLst>
              </a:tr>
              <a:tr h="46209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TOTAL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13 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9.179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8.860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538610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6963C8C4-9A48-4002-AA94-8825AC0785D2}"/>
              </a:ext>
            </a:extLst>
          </p:cNvPr>
          <p:cNvSpPr txBox="1"/>
          <p:nvPr/>
        </p:nvSpPr>
        <p:spPr>
          <a:xfrm>
            <a:off x="402670" y="6127713"/>
            <a:ext cx="264253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CO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INFORAMCIÓN CONTRATOS EN TUMACO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428436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E21F6215-50EC-053C-E4BB-BBBF1307AB23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PÚBLICA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C6E997F-5914-409D-BC88-2DAF770500E9}"/>
              </a:ext>
            </a:extLst>
          </p:cNvPr>
          <p:cNvSpPr txBox="1"/>
          <p:nvPr/>
        </p:nvSpPr>
        <p:spPr>
          <a:xfrm>
            <a:off x="2478795" y="1053498"/>
            <a:ext cx="7061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4DAF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INFORME  GESTIÓN FINANCIERA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7CC64403-2EAA-479C-AA96-066A4B58E3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280558"/>
              </p:ext>
            </p:extLst>
          </p:nvPr>
        </p:nvGraphicFramePr>
        <p:xfrm>
          <a:off x="1341888" y="2361854"/>
          <a:ext cx="9663962" cy="242721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95390">
                  <a:extLst>
                    <a:ext uri="{9D8B030D-6E8A-4147-A177-3AD203B41FA5}">
                      <a16:colId xmlns:a16="http://schemas.microsoft.com/office/drawing/2014/main" val="2090671086"/>
                    </a:ext>
                  </a:extLst>
                </a:gridCol>
                <a:gridCol w="1580346">
                  <a:extLst>
                    <a:ext uri="{9D8B030D-6E8A-4147-A177-3AD203B41FA5}">
                      <a16:colId xmlns:a16="http://schemas.microsoft.com/office/drawing/2014/main" val="2464463558"/>
                    </a:ext>
                  </a:extLst>
                </a:gridCol>
                <a:gridCol w="3588226">
                  <a:extLst>
                    <a:ext uri="{9D8B030D-6E8A-4147-A177-3AD203B41FA5}">
                      <a16:colId xmlns:a16="http://schemas.microsoft.com/office/drawing/2014/main" val="2796926631"/>
                    </a:ext>
                  </a:extLst>
                </a:gridCol>
              </a:tblGrid>
              <a:tr h="568633">
                <a:tc>
                  <a:txBody>
                    <a:bodyPr/>
                    <a:lstStyle/>
                    <a:p>
                      <a:pPr algn="ctr"/>
                      <a:r>
                        <a:rPr lang="es-CO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TIPO DE CONTRATO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2022</a:t>
                      </a:r>
                      <a:endParaRPr lang="es-CO" sz="1800" b="1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VALOR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963931"/>
                  </a:ext>
                </a:extLst>
              </a:tr>
              <a:tr h="674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1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Contratos</a:t>
                      </a:r>
                      <a:r>
                        <a:rPr lang="es-CO" sz="18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de aporte</a:t>
                      </a:r>
                      <a:endParaRPr lang="es-CO" sz="1800" b="1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</a:t>
                      </a:r>
                      <a:endParaRPr lang="es-CO" sz="18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CO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$ 20,171,026,638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460015"/>
                  </a:ext>
                </a:extLst>
              </a:tr>
              <a:tr h="680957">
                <a:tc>
                  <a:txBody>
                    <a:bodyPr/>
                    <a:lstStyle/>
                    <a:p>
                      <a:pPr algn="l"/>
                      <a:r>
                        <a:rPr lang="es-CO" sz="1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Contrato</a:t>
                      </a:r>
                      <a:r>
                        <a:rPr lang="es-CO" sz="1800" b="1" baseline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Prestación Servicios profesionales</a:t>
                      </a:r>
                      <a:endParaRPr lang="es-CO" sz="1800" b="1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</a:t>
                      </a:r>
                      <a:endParaRPr lang="es-CO" sz="18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CO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$ 410,990,432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2881716"/>
                  </a:ext>
                </a:extLst>
              </a:tr>
              <a:tr h="503329">
                <a:tc>
                  <a:txBody>
                    <a:bodyPr/>
                    <a:lstStyle/>
                    <a:p>
                      <a:pPr algn="l"/>
                      <a:r>
                        <a:rPr lang="es-CO" sz="18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CO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$ 20,582,017,070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536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5957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ACD5E428-FA22-90F9-4C90-8C6443789A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B0B35D07-D99E-F2C4-C848-EE762B56A885}"/>
              </a:ext>
            </a:extLst>
          </p:cNvPr>
          <p:cNvSpPr txBox="1"/>
          <p:nvPr/>
        </p:nvSpPr>
        <p:spPr>
          <a:xfrm>
            <a:off x="10376410" y="6611779"/>
            <a:ext cx="1815590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Sans" pitchFamily="2" charset="77"/>
                <a:ea typeface="+mn-ea"/>
                <a:cs typeface="+mn-cs"/>
              </a:rPr>
              <a:t>PÚBLICA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471BD77-7BA7-4879-9877-9E36DD77CB5A}"/>
              </a:ext>
            </a:extLst>
          </p:cNvPr>
          <p:cNvSpPr txBox="1"/>
          <p:nvPr/>
        </p:nvSpPr>
        <p:spPr>
          <a:xfrm>
            <a:off x="550843" y="1312191"/>
            <a:ext cx="70618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INFORME EJECUCIÓN CONTRACTUAL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82CBA3E-8A2C-488E-A614-8EF5003FBC51}"/>
              </a:ext>
            </a:extLst>
          </p:cNvPr>
          <p:cNvSpPr txBox="1"/>
          <p:nvPr/>
        </p:nvSpPr>
        <p:spPr>
          <a:xfrm>
            <a:off x="320279" y="3189585"/>
            <a:ext cx="67286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ASOCIADA A METAS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CZ BARBACOAS</a:t>
            </a:r>
          </a:p>
        </p:txBody>
      </p:sp>
    </p:spTree>
    <p:extLst>
      <p:ext uri="{BB962C8B-B14F-4D97-AF65-F5344CB8AC3E}">
        <p14:creationId xmlns:p14="http://schemas.microsoft.com/office/powerpoint/2010/main" val="2533480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A57F4578-C539-42C2-FA47-5D8A96E08670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PÚBLICA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9F9491A-B874-4D95-91CF-55DA8AA49BD0}"/>
              </a:ext>
            </a:extLst>
          </p:cNvPr>
          <p:cNvSpPr txBox="1"/>
          <p:nvPr/>
        </p:nvSpPr>
        <p:spPr>
          <a:xfrm>
            <a:off x="1603003" y="119643"/>
            <a:ext cx="9856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4DAF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INFORME GESTION CONTRACTUAL – CZ BARBACOAS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4DAF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PRIMERA INFANCIA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D8DDAE-5194-474D-8E85-04F9C3EAA45A}"/>
              </a:ext>
            </a:extLst>
          </p:cNvPr>
          <p:cNvSpPr txBox="1"/>
          <p:nvPr/>
        </p:nvSpPr>
        <p:spPr>
          <a:xfrm>
            <a:off x="168560" y="6449438"/>
            <a:ext cx="11140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</a:t>
            </a: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https://intranet.icbf.gov.co/estadisticas-institucionales/metas-sociales-y-financieras</a:t>
            </a: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1DCA8819-6918-427D-981F-1533B96EBD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248685"/>
              </p:ext>
            </p:extLst>
          </p:nvPr>
        </p:nvGraphicFramePr>
        <p:xfrm>
          <a:off x="221991" y="860066"/>
          <a:ext cx="11748018" cy="5556834"/>
        </p:xfrm>
        <a:graphic>
          <a:graphicData uri="http://schemas.openxmlformats.org/drawingml/2006/table">
            <a:tbl>
              <a:tblPr/>
              <a:tblGrid>
                <a:gridCol w="4783168">
                  <a:extLst>
                    <a:ext uri="{9D8B030D-6E8A-4147-A177-3AD203B41FA5}">
                      <a16:colId xmlns:a16="http://schemas.microsoft.com/office/drawing/2014/main" val="2916767667"/>
                    </a:ext>
                  </a:extLst>
                </a:gridCol>
                <a:gridCol w="1222872">
                  <a:extLst>
                    <a:ext uri="{9D8B030D-6E8A-4147-A177-3AD203B41FA5}">
                      <a16:colId xmlns:a16="http://schemas.microsoft.com/office/drawing/2014/main" val="1194918729"/>
                    </a:ext>
                  </a:extLst>
                </a:gridCol>
                <a:gridCol w="2224195">
                  <a:extLst>
                    <a:ext uri="{9D8B030D-6E8A-4147-A177-3AD203B41FA5}">
                      <a16:colId xmlns:a16="http://schemas.microsoft.com/office/drawing/2014/main" val="284171755"/>
                    </a:ext>
                  </a:extLst>
                </a:gridCol>
                <a:gridCol w="1411372">
                  <a:extLst>
                    <a:ext uri="{9D8B030D-6E8A-4147-A177-3AD203B41FA5}">
                      <a16:colId xmlns:a16="http://schemas.microsoft.com/office/drawing/2014/main" val="901136620"/>
                    </a:ext>
                  </a:extLst>
                </a:gridCol>
                <a:gridCol w="2106411">
                  <a:extLst>
                    <a:ext uri="{9D8B030D-6E8A-4147-A177-3AD203B41FA5}">
                      <a16:colId xmlns:a16="http://schemas.microsoft.com/office/drawing/2014/main" val="2800681092"/>
                    </a:ext>
                  </a:extLst>
                </a:gridCol>
              </a:tblGrid>
              <a:tr h="33342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MUNICIPIO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CUPOS PROGRAMADOS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META FINANCIERA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CUPOS EJECUTADOS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TOTAL EJECUTADO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329025"/>
                  </a:ext>
                </a:extLst>
              </a:tr>
              <a:tr h="27971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BARBACOAS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2.754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8.442.592.433 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2.597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8.258.277.961 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1780799"/>
                  </a:ext>
                </a:extLst>
              </a:tr>
              <a:tr h="27971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ATENCIÓN PROPIA E INTERCULTURAL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486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1.677.896.418 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486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1.677.896.418 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4896817"/>
                  </a:ext>
                </a:extLst>
              </a:tr>
              <a:tr h="279711">
                <a:tc>
                  <a:txBody>
                    <a:bodyPr/>
                    <a:lstStyle/>
                    <a:p>
                      <a:pPr algn="l" defTabSz="862013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CDI CON ARRIENDO - INSTITUCIONAL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235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1.140.306.719 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235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956.244.777 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7775951"/>
                  </a:ext>
                </a:extLst>
              </a:tr>
              <a:tr h="27971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CDI SIN ARRIENDO  - INSTITUCIONAL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140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   618.863.756 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140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618.863.756 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6584673"/>
                  </a:ext>
                </a:extLst>
              </a:tr>
              <a:tr h="35697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DESARROLLO INFANTIL EN MEDIO FAMILIAR SIN ARRIENDO - FAMILIAR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884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2.261.392.536 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884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2.261.392.536 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6995092"/>
                  </a:ext>
                </a:extLst>
              </a:tr>
              <a:tr h="229872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HCB - COMUNITARIO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580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1.752.270.236 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444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1.752.017.706 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803315"/>
                  </a:ext>
                </a:extLst>
              </a:tr>
              <a:tr h="25338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HCB FAMI - FAMILIAR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429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   991.862.768 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408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991.862.768 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633797"/>
                  </a:ext>
                </a:extLst>
              </a:tr>
              <a:tr h="27971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MAGUÍ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967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3.145.603.239 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908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3.145.602.239 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5029711"/>
                  </a:ext>
                </a:extLst>
              </a:tr>
              <a:tr h="27971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CDI SIN ARRIENDO  - INSTITUCIONAL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159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   902.624.515 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159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902.624.515 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4112459"/>
                  </a:ext>
                </a:extLst>
              </a:tr>
              <a:tr h="378494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DESARROLLO INFANTIL EN MEDIO FAMILIAR SIN ARRIENDO - FAMILIAR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250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   618.212.972 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250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618.212.972 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24583"/>
                  </a:ext>
                </a:extLst>
              </a:tr>
              <a:tr h="27971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HCB - COMUNITARIO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350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1.139.750.693 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305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1.139.750.693 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4884687"/>
                  </a:ext>
                </a:extLst>
              </a:tr>
              <a:tr h="27971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HCB FAMI - FAMILIAR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208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   485.015.059 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194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485.014.059 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7597103"/>
                  </a:ext>
                </a:extLst>
              </a:tr>
              <a:tr h="27971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ROBERTO PAYÁN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1.167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3.561.895.089 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1.096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3.561.895.089 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0117713"/>
                  </a:ext>
                </a:extLst>
              </a:tr>
              <a:tr h="27971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CDI SIN ARRIENDO  - INSTITUCIONAL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134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   611.535.703 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134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611.535.703 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4014661"/>
                  </a:ext>
                </a:extLst>
              </a:tr>
              <a:tr h="36843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DESARROLLO INFANTIL EN MEDIO FAMILIAR SIN ARRIENDO - FAMILIAR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250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   616.058.484 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250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616.058.484 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0401380"/>
                  </a:ext>
                </a:extLst>
              </a:tr>
              <a:tr h="27971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HCB - COMUNITARIO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510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1.696.427.727 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448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1.696.427.727 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4153067"/>
                  </a:ext>
                </a:extLst>
              </a:tr>
              <a:tr h="27971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HCB FAMI - FAMILIAR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273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   637.873.175 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264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637.873.175 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776303"/>
                  </a:ext>
                </a:extLst>
              </a:tr>
              <a:tr h="27971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TOTAL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4.888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15.150.090.761 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4.601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14.965.775.289 </a:t>
                      </a:r>
                    </a:p>
                  </a:txBody>
                  <a:tcPr marL="72000" marR="72000" marT="64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503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7115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A57F4578-C539-42C2-FA47-5D8A96E08670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PÚBLICA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D8DDAE-5194-474D-8E85-04F9C3EAA45A}"/>
              </a:ext>
            </a:extLst>
          </p:cNvPr>
          <p:cNvSpPr txBox="1"/>
          <p:nvPr/>
        </p:nvSpPr>
        <p:spPr>
          <a:xfrm>
            <a:off x="218114" y="6302311"/>
            <a:ext cx="11140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</a:t>
            </a: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https://intranet.icbf.gov.co/estadisticas-institucionales/metas-sociales-y-financieras</a:t>
            </a: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C273364D-1EE0-4D97-A728-20ACC00DCD7E}"/>
              </a:ext>
            </a:extLst>
          </p:cNvPr>
          <p:cNvSpPr txBox="1"/>
          <p:nvPr/>
        </p:nvSpPr>
        <p:spPr>
          <a:xfrm>
            <a:off x="1603003" y="119643"/>
            <a:ext cx="9856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4DAF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INFORME GESTION CONTRACTUAL – CZ BARBACOAS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4DAF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INFANCIA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D7233156-909E-44D4-B689-CF362B6751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503886"/>
              </p:ext>
            </p:extLst>
          </p:nvPr>
        </p:nvGraphicFramePr>
        <p:xfrm>
          <a:off x="218114" y="1109651"/>
          <a:ext cx="11702642" cy="4532384"/>
        </p:xfrm>
        <a:graphic>
          <a:graphicData uri="http://schemas.openxmlformats.org/drawingml/2006/table">
            <a:tbl>
              <a:tblPr/>
              <a:tblGrid>
                <a:gridCol w="3869144">
                  <a:extLst>
                    <a:ext uri="{9D8B030D-6E8A-4147-A177-3AD203B41FA5}">
                      <a16:colId xmlns:a16="http://schemas.microsoft.com/office/drawing/2014/main" val="2007888312"/>
                    </a:ext>
                  </a:extLst>
                </a:gridCol>
                <a:gridCol w="1575412">
                  <a:extLst>
                    <a:ext uri="{9D8B030D-6E8A-4147-A177-3AD203B41FA5}">
                      <a16:colId xmlns:a16="http://schemas.microsoft.com/office/drawing/2014/main" val="1211755999"/>
                    </a:ext>
                  </a:extLst>
                </a:gridCol>
                <a:gridCol w="2467778">
                  <a:extLst>
                    <a:ext uri="{9D8B030D-6E8A-4147-A177-3AD203B41FA5}">
                      <a16:colId xmlns:a16="http://schemas.microsoft.com/office/drawing/2014/main" val="2998714062"/>
                    </a:ext>
                  </a:extLst>
                </a:gridCol>
                <a:gridCol w="1432193">
                  <a:extLst>
                    <a:ext uri="{9D8B030D-6E8A-4147-A177-3AD203B41FA5}">
                      <a16:colId xmlns:a16="http://schemas.microsoft.com/office/drawing/2014/main" val="2400970333"/>
                    </a:ext>
                  </a:extLst>
                </a:gridCol>
                <a:gridCol w="2358115">
                  <a:extLst>
                    <a:ext uri="{9D8B030D-6E8A-4147-A177-3AD203B41FA5}">
                      <a16:colId xmlns:a16="http://schemas.microsoft.com/office/drawing/2014/main" val="2517522395"/>
                    </a:ext>
                  </a:extLst>
                </a:gridCol>
              </a:tblGrid>
              <a:tr h="40221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MUNICIPIO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CUPOS PROGRAMADOS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META FINANCIERA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CUPOS EJECUTADOS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TOTAL EJECUTADO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957021"/>
                  </a:ext>
                </a:extLst>
              </a:tr>
              <a:tr h="317705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BARBACOAS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525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   240.471.900 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525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197.873.300 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8652481"/>
                  </a:ext>
                </a:extLst>
              </a:tr>
              <a:tr h="317705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GENERACIÓN EXPLORA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200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   118.065.500 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200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  94.571.000 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8561550"/>
                  </a:ext>
                </a:extLst>
              </a:tr>
              <a:tr h="317705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GENERACIONES ÉTNICAS CON BIENESTAR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325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   122.406.400 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325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103.302.300 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311172"/>
                  </a:ext>
                </a:extLst>
              </a:tr>
              <a:tr h="317705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MAGUÍ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500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   303.646.450 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500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267.603.564 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0351191"/>
                  </a:ext>
                </a:extLst>
              </a:tr>
              <a:tr h="317705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GENERACIÓN EXPLORA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     59.032.750 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  47.285.500 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5336448"/>
                  </a:ext>
                </a:extLst>
              </a:tr>
              <a:tr h="317705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GENERACIÓN EXPLORA RURAL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200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   118.065.500 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200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  94.571.000 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1048397"/>
                  </a:ext>
                </a:extLst>
              </a:tr>
              <a:tr h="317705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GENERACIONES ÉTNICAS CON BIENESTAR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     38.342.800 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  38.342.800 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5503943"/>
                  </a:ext>
                </a:extLst>
              </a:tr>
              <a:tr h="317705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KATÜNAA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     88.205.400 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  87.404.264 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6077674"/>
                  </a:ext>
                </a:extLst>
              </a:tr>
              <a:tr h="317705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ROBERTO PAYÁN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400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   215.441.050 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400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180.199.300 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011001"/>
                  </a:ext>
                </a:extLst>
              </a:tr>
              <a:tr h="317705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GENERACIÓN EXPLORA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     59.032.750 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  47.285.500 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1968035"/>
                  </a:ext>
                </a:extLst>
              </a:tr>
              <a:tr h="317705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GENERACIÓN EXPLORA RURAL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200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   118.065.500 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200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  94.571.000 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6520108"/>
                  </a:ext>
                </a:extLst>
              </a:tr>
              <a:tr h="317705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GENERACIONES ÉTNICAS CON BIENESTAR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     38.342.800 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  38.342.800 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4950557"/>
                  </a:ext>
                </a:extLst>
              </a:tr>
              <a:tr h="31770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TOTAL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1.425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   759.559.400 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1.425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645.676.164 </a:t>
                      </a:r>
                    </a:p>
                  </a:txBody>
                  <a:tcPr marL="72000" marR="72000" marT="88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09698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6606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A57F4578-C539-42C2-FA47-5D8A96E08670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PÚBLICA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D8DDAE-5194-474D-8E85-04F9C3EAA45A}"/>
              </a:ext>
            </a:extLst>
          </p:cNvPr>
          <p:cNvSpPr txBox="1"/>
          <p:nvPr/>
        </p:nvSpPr>
        <p:spPr>
          <a:xfrm>
            <a:off x="239845" y="6258251"/>
            <a:ext cx="11140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</a:t>
            </a: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https://intranet.icbf.gov.co/estadisticas-institucionales/metas-sociales-y-financieras</a:t>
            </a: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C273364D-1EE0-4D97-A728-20ACC00DCD7E}"/>
              </a:ext>
            </a:extLst>
          </p:cNvPr>
          <p:cNvSpPr txBox="1"/>
          <p:nvPr/>
        </p:nvSpPr>
        <p:spPr>
          <a:xfrm>
            <a:off x="1603003" y="69309"/>
            <a:ext cx="9856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4DAF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INFORME GESTION CONTRACTUAL – CZ BARBACOAS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4DAF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ADOLESCENCIA Y JUVENTUD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F0DED3AD-F107-4108-80AF-FF4E06AFD7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690260"/>
              </p:ext>
            </p:extLst>
          </p:nvPr>
        </p:nvGraphicFramePr>
        <p:xfrm>
          <a:off x="330507" y="1219891"/>
          <a:ext cx="11049918" cy="4872663"/>
        </p:xfrm>
        <a:graphic>
          <a:graphicData uri="http://schemas.openxmlformats.org/drawingml/2006/table">
            <a:tbl>
              <a:tblPr/>
              <a:tblGrid>
                <a:gridCol w="3855903">
                  <a:extLst>
                    <a:ext uri="{9D8B030D-6E8A-4147-A177-3AD203B41FA5}">
                      <a16:colId xmlns:a16="http://schemas.microsoft.com/office/drawing/2014/main" val="4059859527"/>
                    </a:ext>
                  </a:extLst>
                </a:gridCol>
                <a:gridCol w="1487277">
                  <a:extLst>
                    <a:ext uri="{9D8B030D-6E8A-4147-A177-3AD203B41FA5}">
                      <a16:colId xmlns:a16="http://schemas.microsoft.com/office/drawing/2014/main" val="2595701022"/>
                    </a:ext>
                  </a:extLst>
                </a:gridCol>
                <a:gridCol w="2049138">
                  <a:extLst>
                    <a:ext uri="{9D8B030D-6E8A-4147-A177-3AD203B41FA5}">
                      <a16:colId xmlns:a16="http://schemas.microsoft.com/office/drawing/2014/main" val="3002689659"/>
                    </a:ext>
                  </a:extLst>
                </a:gridCol>
                <a:gridCol w="1476260">
                  <a:extLst>
                    <a:ext uri="{9D8B030D-6E8A-4147-A177-3AD203B41FA5}">
                      <a16:colId xmlns:a16="http://schemas.microsoft.com/office/drawing/2014/main" val="3409697991"/>
                    </a:ext>
                  </a:extLst>
                </a:gridCol>
                <a:gridCol w="2181340">
                  <a:extLst>
                    <a:ext uri="{9D8B030D-6E8A-4147-A177-3AD203B41FA5}">
                      <a16:colId xmlns:a16="http://schemas.microsoft.com/office/drawing/2014/main" val="3804587104"/>
                    </a:ext>
                  </a:extLst>
                </a:gridCol>
              </a:tblGrid>
              <a:tr h="29315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MUNICIPIO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CUPOS PROGRAMADOS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META FINANCIERA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CUPOS EJECUTADOS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TOTAL EJECUTADO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740552"/>
                  </a:ext>
                </a:extLst>
              </a:tr>
              <a:tr h="31707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BARBACOAS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640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380.200.930 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640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335.992.487 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66293"/>
                  </a:ext>
                </a:extLst>
              </a:tr>
              <a:tr h="31707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GENERACIONES "SACÚDETE" - ADOLESCENTES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290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136.824.520 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290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104.852.679 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2780596"/>
                  </a:ext>
                </a:extLst>
              </a:tr>
              <a:tr h="31707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GENERACIONES "SACÚDETE" - ÉTNICOS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120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63.486.720 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120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  63.486.720 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3441482"/>
                  </a:ext>
                </a:extLst>
              </a:tr>
              <a:tr h="31707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GENERACIONES "SACÚDETE" - JÓVENES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130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61.016.340 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130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  49.922.460 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2383032"/>
                  </a:ext>
                </a:extLst>
              </a:tr>
              <a:tr h="407109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MODALIDAD OTRAS FORMAS DE ATENCIÓN "SACÚDETE"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118.873.350 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117.730.628 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2470290"/>
                  </a:ext>
                </a:extLst>
              </a:tr>
              <a:tr h="31707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MAGUÍ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385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178.123.480 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385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161.944.905 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888938"/>
                  </a:ext>
                </a:extLst>
              </a:tr>
              <a:tr h="31707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GENERACIONES "SACÚDETE" - ADOLESCENTES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185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79.506.140 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185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  67.950.015 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641385"/>
                  </a:ext>
                </a:extLst>
              </a:tr>
              <a:tr h="31707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GENERACIONES "SACÚDETE" - ÉTNICOS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120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63.486.720 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120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  63.486.720 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1768504"/>
                  </a:ext>
                </a:extLst>
              </a:tr>
              <a:tr h="31707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GENERACIONES "SACÚDETE" - JÓVENES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80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35.130.620 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80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  30.508.170 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2416798"/>
                  </a:ext>
                </a:extLst>
              </a:tr>
              <a:tr h="31707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ROBERTO PAYÁN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390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196.613.280 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390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188.292.870 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1503522"/>
                  </a:ext>
                </a:extLst>
              </a:tr>
              <a:tr h="31707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GENERACIONES "SACÚDETE" - ADOLESCENTES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180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88.751.040 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180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  83.204.100 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359385"/>
                  </a:ext>
                </a:extLst>
              </a:tr>
              <a:tr h="31707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GENERACIONES "SACÚDETE" - ÉTNICOS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120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63.486.720 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120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  63.486.720 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9284355"/>
                  </a:ext>
                </a:extLst>
              </a:tr>
              <a:tr h="31707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GENERACIONES "SACÚDETE" - JÓVENES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90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44.375.520 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90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  41.602.050 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6806581"/>
                  </a:ext>
                </a:extLst>
              </a:tr>
              <a:tr h="31707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TOTAL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1.415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754.937.690 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1.415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686.230.262 </a:t>
                      </a:r>
                    </a:p>
                  </a:txBody>
                  <a:tcPr marL="72000" marR="72000" marT="826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863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92062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A57F4578-C539-42C2-FA47-5D8A96E08670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PÚBLICA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D8DDAE-5194-474D-8E85-04F9C3EAA45A}"/>
              </a:ext>
            </a:extLst>
          </p:cNvPr>
          <p:cNvSpPr txBox="1"/>
          <p:nvPr/>
        </p:nvSpPr>
        <p:spPr>
          <a:xfrm>
            <a:off x="361775" y="5474568"/>
            <a:ext cx="11140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</a:t>
            </a: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https://intranet.icbf.gov.co/estadisticas-institucionales/metas-sociales-y-financieras</a:t>
            </a: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C273364D-1EE0-4D97-A728-20ACC00DCD7E}"/>
              </a:ext>
            </a:extLst>
          </p:cNvPr>
          <p:cNvSpPr txBox="1"/>
          <p:nvPr/>
        </p:nvSpPr>
        <p:spPr>
          <a:xfrm>
            <a:off x="1603003" y="119643"/>
            <a:ext cx="9856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4DAF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INFORME GESTION CONTRACTUAL – CZ BARBACOAS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4DAF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FAMILIAS Y COMUNIDADES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D720388-DB08-4E09-97E6-F108183281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262260"/>
              </p:ext>
            </p:extLst>
          </p:nvPr>
        </p:nvGraphicFramePr>
        <p:xfrm>
          <a:off x="361775" y="1277262"/>
          <a:ext cx="11468450" cy="4087403"/>
        </p:xfrm>
        <a:graphic>
          <a:graphicData uri="http://schemas.openxmlformats.org/drawingml/2006/table">
            <a:tbl>
              <a:tblPr/>
              <a:tblGrid>
                <a:gridCol w="3692432">
                  <a:extLst>
                    <a:ext uri="{9D8B030D-6E8A-4147-A177-3AD203B41FA5}">
                      <a16:colId xmlns:a16="http://schemas.microsoft.com/office/drawing/2014/main" val="2587681056"/>
                    </a:ext>
                  </a:extLst>
                </a:gridCol>
                <a:gridCol w="1850834">
                  <a:extLst>
                    <a:ext uri="{9D8B030D-6E8A-4147-A177-3AD203B41FA5}">
                      <a16:colId xmlns:a16="http://schemas.microsoft.com/office/drawing/2014/main" val="4091325013"/>
                    </a:ext>
                  </a:extLst>
                </a:gridCol>
                <a:gridCol w="2304231">
                  <a:extLst>
                    <a:ext uri="{9D8B030D-6E8A-4147-A177-3AD203B41FA5}">
                      <a16:colId xmlns:a16="http://schemas.microsoft.com/office/drawing/2014/main" val="3127427060"/>
                    </a:ext>
                  </a:extLst>
                </a:gridCol>
                <a:gridCol w="1621447">
                  <a:extLst>
                    <a:ext uri="{9D8B030D-6E8A-4147-A177-3AD203B41FA5}">
                      <a16:colId xmlns:a16="http://schemas.microsoft.com/office/drawing/2014/main" val="3596863356"/>
                    </a:ext>
                  </a:extLst>
                </a:gridCol>
                <a:gridCol w="1999506">
                  <a:extLst>
                    <a:ext uri="{9D8B030D-6E8A-4147-A177-3AD203B41FA5}">
                      <a16:colId xmlns:a16="http://schemas.microsoft.com/office/drawing/2014/main" val="2961510083"/>
                    </a:ext>
                  </a:extLst>
                </a:gridCol>
              </a:tblGrid>
              <a:tr h="35627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MUNICIPIO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CUPOS PROGRAMADOS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META FINANCIERA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CUPOS EJECUTADOS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TOTAL EJECUTADO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31021"/>
                  </a:ext>
                </a:extLst>
              </a:tr>
              <a:tr h="37124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BARBACOAS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562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701.308.400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562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701.308.400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6321566"/>
                  </a:ext>
                </a:extLst>
              </a:tr>
              <a:tr h="37124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 FAMILIA RURAL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160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218.908.400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160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218.908.400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8106887"/>
                  </a:ext>
                </a:extLst>
              </a:tr>
              <a:tr h="37124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TERRITORIOS ÉTNICOS CON BIENESTAR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402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482.400.000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402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482.400.000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2815542"/>
                  </a:ext>
                </a:extLst>
              </a:tr>
              <a:tr h="37124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MAGUÍ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310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398.908.400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310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398.908.400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3335523"/>
                  </a:ext>
                </a:extLst>
              </a:tr>
              <a:tr h="37124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 FAMILIA RURAL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160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218.908.400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160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218.908.400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1336338"/>
                  </a:ext>
                </a:extLst>
              </a:tr>
              <a:tr h="37124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TERRITORIOS ÉTNICOS CON BIENESTAR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150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180.000.000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150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180.000.000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6101233"/>
                  </a:ext>
                </a:extLst>
              </a:tr>
              <a:tr h="37124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ROBERTO PAYÁN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280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349.454.200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280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349.454.200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8967158"/>
                  </a:ext>
                </a:extLst>
              </a:tr>
              <a:tr h="37124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 FAMILIA RURAL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80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109.454.200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80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109.454.200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1961474"/>
                  </a:ext>
                </a:extLst>
              </a:tr>
              <a:tr h="37124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TERRITORIOS ÉTNICOS CON BIENESTAR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200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240.000.000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200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240.000.000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3930360"/>
                  </a:ext>
                </a:extLst>
              </a:tr>
              <a:tr h="37124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TOTAL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1.152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1.449.671.000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1.152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1.449.671.000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495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8987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D32156F-84F9-4B18-BA15-F6E93C27EC96}"/>
              </a:ext>
            </a:extLst>
          </p:cNvPr>
          <p:cNvSpPr txBox="1"/>
          <p:nvPr/>
        </p:nvSpPr>
        <p:spPr>
          <a:xfrm>
            <a:off x="1965037" y="778594"/>
            <a:ext cx="7498119" cy="367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MESAS PÚBLICAS DE LA RENDICIÓN PÚBLICA DE CUENTAS</a:t>
            </a:r>
            <a:endParaRPr kumimoji="0" lang="es-419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ángulo redondeado 9">
            <a:extLst>
              <a:ext uri="{FF2B5EF4-FFF2-40B4-BE49-F238E27FC236}">
                <a16:creationId xmlns:a16="http://schemas.microsoft.com/office/drawing/2014/main" id="{9E414EA4-7AFE-49B6-BEC0-7ACB50A52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216" y="1408215"/>
            <a:ext cx="11119889" cy="4906984"/>
          </a:xfrm>
          <a:prstGeom prst="roundRect">
            <a:avLst>
              <a:gd name="adj" fmla="val 0"/>
            </a:avLst>
          </a:prstGeom>
          <a:ln>
            <a:noFill/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ES" sz="1800" dirty="0">
                <a:latin typeface="Verdana" panose="020B0604030504040204" pitchFamily="34" charset="0"/>
                <a:ea typeface="Verdana" panose="020B0604030504040204" pitchFamily="34" charset="0"/>
              </a:rPr>
              <a:t>Himno Nacional</a:t>
            </a:r>
          </a:p>
          <a:p>
            <a:pPr marL="0" indent="0">
              <a:buNone/>
            </a:pP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</a:rPr>
              <a:t>Instalación por parte de la</a:t>
            </a:r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</a:rPr>
              <a:t> Coordinadora del CZ Barbacoas</a:t>
            </a:r>
          </a:p>
          <a:p>
            <a:pPr marL="342900" indent="-342900">
              <a:buAutoNum type="arabicPeriod"/>
            </a:pP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</a:rPr>
              <a:t>Contexto institucional. </a:t>
            </a:r>
          </a:p>
          <a:p>
            <a:pPr marL="342900" indent="-342900">
              <a:buAutoNum type="arabicPeriod"/>
            </a:pPr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</a:rPr>
              <a:t>Contexto Rendición Publica de Cuentas. </a:t>
            </a:r>
          </a:p>
          <a:p>
            <a:pPr marL="342900" indent="-342900">
              <a:buAutoNum type="arabicPeriod"/>
            </a:pPr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Informe de gestión de la vigencia con énfasis </a:t>
            </a:r>
            <a:r>
              <a:rPr lang="es-ES" sz="14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 todos los temas Misonales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enfoque territorial y diferencial.</a:t>
            </a:r>
          </a:p>
          <a:p>
            <a:pPr marL="342900" indent="-342900">
              <a:buAutoNum type="arabicPeriod"/>
            </a:pPr>
            <a:r>
              <a:rPr lang="es-MX" sz="14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Gestión administrativa: 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Avance de políticas del Modelo Integrado de Planeación y Gestión. </a:t>
            </a:r>
          </a:p>
          <a:p>
            <a:pPr marL="342900" indent="-342900">
              <a:buAutoNum type="arabicPeriod"/>
            </a:pPr>
            <a:r>
              <a:rPr lang="es-MX" sz="14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Ejecución financiera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presupuesto de funcionamiento e inversión. </a:t>
            </a:r>
          </a:p>
          <a:p>
            <a:pPr marL="342900" indent="-342900">
              <a:buAutoNum type="arabicPeriod"/>
            </a:pPr>
            <a:r>
              <a:rPr lang="es-MX" sz="14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Gestión contractual 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asociada a metas.  </a:t>
            </a:r>
          </a:p>
          <a:p>
            <a:pPr marL="342900" indent="-342900">
              <a:buAutoNum type="arabicPeriod"/>
            </a:pPr>
            <a:r>
              <a:rPr lang="es-MX" sz="14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Ejecución de políticas, programas y proyectos: 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cumplimiento del PND y Objetivos de Desarrollo Sostenible.</a:t>
            </a:r>
          </a:p>
          <a:p>
            <a:pPr marL="342900" indent="-342900">
              <a:buAutoNum type="arabicPeriod"/>
            </a:pPr>
            <a:r>
              <a:rPr lang="es-MX" sz="14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Acuerdo de paz: 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avances en la implementación</a:t>
            </a:r>
          </a:p>
          <a:p>
            <a:pPr marL="342900" indent="-342900">
              <a:buAutoNum type="arabicPeriod"/>
            </a:pPr>
            <a:r>
              <a:rPr lang="es-MX" sz="14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Espacio de participación 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 partes interesadas </a:t>
            </a:r>
            <a:endParaRPr lang="es-MX" sz="14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s-MX" sz="14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Compromisos adquiridos: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informe para el seguimiento</a:t>
            </a:r>
          </a:p>
          <a:p>
            <a:pPr marL="342900" indent="-342900">
              <a:buAutoNum type="arabicPeriod"/>
            </a:pPr>
            <a:r>
              <a:rPr lang="es-MX" sz="14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Canales y medios para atenció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 a la ciudadanía e informe PQRS</a:t>
            </a:r>
          </a:p>
          <a:p>
            <a:pPr marL="342900" indent="-342900">
              <a:buAutoNum type="arabicPeriod"/>
            </a:pPr>
            <a:r>
              <a:rPr lang="es-MX" sz="14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Evaluación</a:t>
            </a:r>
            <a:r>
              <a:rPr lang="es-MX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 la Audiencia de Rendición Pública de Cuentas</a:t>
            </a:r>
            <a:endParaRPr lang="es-E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es-ES" sz="1800" b="1" dirty="0">
                <a:latin typeface="Verdana" panose="020B0604030504040204" pitchFamily="34" charset="0"/>
                <a:ea typeface="Verdana" panose="020B0604030504040204" pitchFamily="34" charset="0"/>
              </a:rPr>
              <a:t>Cierre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6F5C53-8C7A-4CAA-B0C5-E3F91100DBD2}"/>
              </a:ext>
            </a:extLst>
          </p:cNvPr>
          <p:cNvSpPr txBox="1"/>
          <p:nvPr/>
        </p:nvSpPr>
        <p:spPr>
          <a:xfrm>
            <a:off x="3411288" y="261402"/>
            <a:ext cx="4218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ICBF-ORDEN DEL DÍA </a:t>
            </a:r>
          </a:p>
        </p:txBody>
      </p:sp>
    </p:spTree>
    <p:extLst>
      <p:ext uri="{BB962C8B-B14F-4D97-AF65-F5344CB8AC3E}">
        <p14:creationId xmlns:p14="http://schemas.microsoft.com/office/powerpoint/2010/main" val="6027967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A57F4578-C539-42C2-FA47-5D8A96E08670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PÚBLICA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D8DDAE-5194-474D-8E85-04F9C3EAA45A}"/>
              </a:ext>
            </a:extLst>
          </p:cNvPr>
          <p:cNvSpPr txBox="1"/>
          <p:nvPr/>
        </p:nvSpPr>
        <p:spPr>
          <a:xfrm>
            <a:off x="318780" y="5759044"/>
            <a:ext cx="69193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Fuente</a:t>
            </a:r>
            <a:r>
              <a: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https://intranet.icbf.gov.co/estadisticas-institucionales/metas-sociales-y-financieras</a:t>
            </a:r>
            <a:r>
              <a:rPr kumimoji="0" lang="es-CO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C273364D-1EE0-4D97-A728-20ACC00DCD7E}"/>
              </a:ext>
            </a:extLst>
          </p:cNvPr>
          <p:cNvSpPr txBox="1"/>
          <p:nvPr/>
        </p:nvSpPr>
        <p:spPr>
          <a:xfrm>
            <a:off x="1437750" y="821957"/>
            <a:ext cx="98563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4DAF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INFORME GESTION CONTRACTUAL – CZ BARBACOAS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4DAF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NUTRICIÓN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A70CF5F9-078D-4508-A1E3-7FEE238ADA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738363"/>
              </p:ext>
            </p:extLst>
          </p:nvPr>
        </p:nvGraphicFramePr>
        <p:xfrm>
          <a:off x="231746" y="2325727"/>
          <a:ext cx="11728507" cy="2826282"/>
        </p:xfrm>
        <a:graphic>
          <a:graphicData uri="http://schemas.openxmlformats.org/drawingml/2006/table">
            <a:tbl>
              <a:tblPr/>
              <a:tblGrid>
                <a:gridCol w="3844495">
                  <a:extLst>
                    <a:ext uri="{9D8B030D-6E8A-4147-A177-3AD203B41FA5}">
                      <a16:colId xmlns:a16="http://schemas.microsoft.com/office/drawing/2014/main" val="2383593163"/>
                    </a:ext>
                  </a:extLst>
                </a:gridCol>
                <a:gridCol w="2038120">
                  <a:extLst>
                    <a:ext uri="{9D8B030D-6E8A-4147-A177-3AD203B41FA5}">
                      <a16:colId xmlns:a16="http://schemas.microsoft.com/office/drawing/2014/main" val="906890739"/>
                    </a:ext>
                  </a:extLst>
                </a:gridCol>
                <a:gridCol w="1994053">
                  <a:extLst>
                    <a:ext uri="{9D8B030D-6E8A-4147-A177-3AD203B41FA5}">
                      <a16:colId xmlns:a16="http://schemas.microsoft.com/office/drawing/2014/main" val="332561727"/>
                    </a:ext>
                  </a:extLst>
                </a:gridCol>
                <a:gridCol w="1829803">
                  <a:extLst>
                    <a:ext uri="{9D8B030D-6E8A-4147-A177-3AD203B41FA5}">
                      <a16:colId xmlns:a16="http://schemas.microsoft.com/office/drawing/2014/main" val="386783837"/>
                    </a:ext>
                  </a:extLst>
                </a:gridCol>
                <a:gridCol w="2022036">
                  <a:extLst>
                    <a:ext uri="{9D8B030D-6E8A-4147-A177-3AD203B41FA5}">
                      <a16:colId xmlns:a16="http://schemas.microsoft.com/office/drawing/2014/main" val="1962786884"/>
                    </a:ext>
                  </a:extLst>
                </a:gridCol>
              </a:tblGrid>
              <a:tr h="30649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MUNICIPIO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CUPOS PROGRAMADOS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META FINANCIERA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CUPOS EJECUTADOS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TOTAL EJECUTADO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721967"/>
                  </a:ext>
                </a:extLst>
              </a:tr>
              <a:tr h="350187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BARBACOAS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422.918.097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385.225.143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6916944"/>
                  </a:ext>
                </a:extLst>
              </a:tr>
              <a:tr h="350187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1.000 DÍAS PARA CAMBIAR EL MUNDO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422.918.097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385.225.143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678730"/>
                  </a:ext>
                </a:extLst>
              </a:tr>
              <a:tr h="350187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MAGUÍ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126.875.427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115.567.542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1787707"/>
                  </a:ext>
                </a:extLst>
              </a:tr>
              <a:tr h="350187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1.000 DÍAS PARA CAMBIAR EL MUNDO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126.875.427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115.567.542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7878325"/>
                  </a:ext>
                </a:extLst>
              </a:tr>
              <a:tr h="350187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ROBERTO PAYÁN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84.584.304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77.045.030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0620916"/>
                  </a:ext>
                </a:extLst>
              </a:tr>
              <a:tr h="350187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1.000 DÍAS PARA CAMBIAR EL MUNDO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84.584.304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77.045.030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5979594"/>
                  </a:ext>
                </a:extLst>
              </a:tr>
              <a:tr h="35018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TOTAL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150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634.377.828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150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577.837.715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7596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79119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A57F4578-C539-42C2-FA47-5D8A96E08670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PÚBLICA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D8DDAE-5194-474D-8E85-04F9C3EAA45A}"/>
              </a:ext>
            </a:extLst>
          </p:cNvPr>
          <p:cNvSpPr txBox="1"/>
          <p:nvPr/>
        </p:nvSpPr>
        <p:spPr>
          <a:xfrm>
            <a:off x="223706" y="5738915"/>
            <a:ext cx="11140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</a:t>
            </a: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https://intranet.icbf.gov.co/estadisticas-institucionales/metas-sociales-y-financieras</a:t>
            </a: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C273364D-1EE0-4D97-A728-20ACC00DCD7E}"/>
              </a:ext>
            </a:extLst>
          </p:cNvPr>
          <p:cNvSpPr txBox="1"/>
          <p:nvPr/>
        </p:nvSpPr>
        <p:spPr>
          <a:xfrm>
            <a:off x="1603003" y="119643"/>
            <a:ext cx="9856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4DAF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INFORME GESTION CONTRACTUAL – CZ BARBACOAS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4DAF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PROTECCIÓN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E1EB5FE2-7E17-42A9-A571-37ED913FB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258224"/>
              </p:ext>
            </p:extLst>
          </p:nvPr>
        </p:nvGraphicFramePr>
        <p:xfrm>
          <a:off x="223706" y="1410788"/>
          <a:ext cx="11744587" cy="4036424"/>
        </p:xfrm>
        <a:graphic>
          <a:graphicData uri="http://schemas.openxmlformats.org/drawingml/2006/table">
            <a:tbl>
              <a:tblPr/>
              <a:tblGrid>
                <a:gridCol w="4152550">
                  <a:extLst>
                    <a:ext uri="{9D8B030D-6E8A-4147-A177-3AD203B41FA5}">
                      <a16:colId xmlns:a16="http://schemas.microsoft.com/office/drawing/2014/main" val="1434223935"/>
                    </a:ext>
                  </a:extLst>
                </a:gridCol>
                <a:gridCol w="1736521">
                  <a:extLst>
                    <a:ext uri="{9D8B030D-6E8A-4147-A177-3AD203B41FA5}">
                      <a16:colId xmlns:a16="http://schemas.microsoft.com/office/drawing/2014/main" val="2938481201"/>
                    </a:ext>
                  </a:extLst>
                </a:gridCol>
                <a:gridCol w="2197916">
                  <a:extLst>
                    <a:ext uri="{9D8B030D-6E8A-4147-A177-3AD203B41FA5}">
                      <a16:colId xmlns:a16="http://schemas.microsoft.com/office/drawing/2014/main" val="6208886"/>
                    </a:ext>
                  </a:extLst>
                </a:gridCol>
                <a:gridCol w="1736521">
                  <a:extLst>
                    <a:ext uri="{9D8B030D-6E8A-4147-A177-3AD203B41FA5}">
                      <a16:colId xmlns:a16="http://schemas.microsoft.com/office/drawing/2014/main" val="3256806037"/>
                    </a:ext>
                  </a:extLst>
                </a:gridCol>
                <a:gridCol w="1921079">
                  <a:extLst>
                    <a:ext uri="{9D8B030D-6E8A-4147-A177-3AD203B41FA5}">
                      <a16:colId xmlns:a16="http://schemas.microsoft.com/office/drawing/2014/main" val="1091720250"/>
                    </a:ext>
                  </a:extLst>
                </a:gridCol>
              </a:tblGrid>
              <a:tr h="34348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MUNICIPIO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CUPOS PROGRAMADOS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META FINANCIERA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CUPOS EJECUTADOS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TOTAL EJECUTADO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909377"/>
                  </a:ext>
                </a:extLst>
              </a:tr>
              <a:tr h="382937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BARBACOAS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149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1.422.389.959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117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1.412.441.904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5928810"/>
                  </a:ext>
                </a:extLst>
              </a:tr>
              <a:tr h="382937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HOGAR GESTOR - DISCAPACIDAD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16.775.800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6.827.745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5023809"/>
                  </a:ext>
                </a:extLst>
              </a:tr>
              <a:tr h="68088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HOGAR GESTOR PARA VÍCTIMAS EN EL MARCO DEL CONFLICTO ARMADO CON DISCAPACIDAD Y/O ENFERMEDAD DE CUIDADO ESPECIAL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 2.663.480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2.663.480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0252870"/>
                  </a:ext>
                </a:extLst>
              </a:tr>
              <a:tr h="682946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HOGAR GESTOR PARA VÍCTIMAS EN EL MARCO DEL CONFLICTO ARMADO SIN DISCAPACIDAD NI ENFERMEDAD DE CUIDADO ESPECIAL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 19.695.806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19.695.806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3480017"/>
                  </a:ext>
                </a:extLst>
              </a:tr>
              <a:tr h="382937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HOGAR SUSTITUTO ONG - DISCAPACIDAD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378.530.289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378.530.289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8543635"/>
                  </a:ext>
                </a:extLst>
              </a:tr>
              <a:tr h="382937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HOGAR SUSTITUTO ONG - VULNERACIÓN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60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 840.077.004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54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840.077.004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7851545"/>
                  </a:ext>
                </a:extLst>
              </a:tr>
              <a:tr h="382937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INTERVENCIÓN DE APOYO PSICOSOCIAL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     164.647.580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34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164.647.580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3853443"/>
                  </a:ext>
                </a:extLst>
              </a:tr>
              <a:tr h="38293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TOTAL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149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     1.422.389.959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117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$      1.412.441.904 </a:t>
                      </a:r>
                    </a:p>
                  </a:txBody>
                  <a:tcPr marL="72000" marR="72000" marT="92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8476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42457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C4CB87E6-C8D8-A1CB-EC74-4223EC0F11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51BFBE4E-6D26-A263-D51D-6411B47F2251}"/>
              </a:ext>
            </a:extLst>
          </p:cNvPr>
          <p:cNvSpPr txBox="1"/>
          <p:nvPr/>
        </p:nvSpPr>
        <p:spPr>
          <a:xfrm>
            <a:off x="10376410" y="6611779"/>
            <a:ext cx="1815590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Sans" pitchFamily="2" charset="77"/>
                <a:ea typeface="+mn-ea"/>
                <a:cs typeface="+mn-cs"/>
              </a:rPr>
              <a:t>PÚBLICA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9B95D0E-2B0F-4ECB-8D7E-21FBAC620EAB}"/>
              </a:ext>
            </a:extLst>
          </p:cNvPr>
          <p:cNvSpPr txBox="1"/>
          <p:nvPr/>
        </p:nvSpPr>
        <p:spPr>
          <a:xfrm>
            <a:off x="473725" y="1056257"/>
            <a:ext cx="68414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INFORME EJECUCIÓN POLÍTICAS, PROGRAMAS, PROYECTOS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Cumplimiento Del PND y Objetivos de Desarrollo Sostenible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CZ BARBACOAS</a:t>
            </a:r>
          </a:p>
        </p:txBody>
      </p:sp>
    </p:spTree>
    <p:extLst>
      <p:ext uri="{BB962C8B-B14F-4D97-AF65-F5344CB8AC3E}">
        <p14:creationId xmlns:p14="http://schemas.microsoft.com/office/powerpoint/2010/main" val="7332330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D20ACCF7-AE2E-59BF-378D-12BAC2DF2EE0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PÚBLICA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ABC8600-7B4F-44D9-A83D-2A8824906BD4}"/>
              </a:ext>
            </a:extLst>
          </p:cNvPr>
          <p:cNvSpPr txBox="1"/>
          <p:nvPr/>
        </p:nvSpPr>
        <p:spPr>
          <a:xfrm>
            <a:off x="1700730" y="272012"/>
            <a:ext cx="10050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4DAF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INFORME EJECUCIÓN POLÍTICAS, PROGRAMAS,  PROYECTOS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AA76D9D-34CE-4FA2-B844-31D972EA8731}"/>
              </a:ext>
            </a:extLst>
          </p:cNvPr>
          <p:cNvSpPr txBox="1"/>
          <p:nvPr/>
        </p:nvSpPr>
        <p:spPr>
          <a:xfrm>
            <a:off x="251670" y="907233"/>
            <a:ext cx="11828476" cy="356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CENTRO ZONAL BARBACOAS</a:t>
            </a:r>
            <a:endParaRPr kumimoji="0" lang="es-419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36DDF81-87D9-4ADB-874E-175345489E18}"/>
              </a:ext>
            </a:extLst>
          </p:cNvPr>
          <p:cNvSpPr txBox="1"/>
          <p:nvPr/>
        </p:nvSpPr>
        <p:spPr>
          <a:xfrm>
            <a:off x="251670" y="1249873"/>
            <a:ext cx="11828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 la medición de la ejecución de políticas, programas y proyectos, el ICBF – Centro Zonal </a:t>
            </a:r>
            <a:r>
              <a:rPr lang="es-CO" dirty="0">
                <a:solidFill>
                  <a:prstClr val="black"/>
                </a:solidFill>
                <a:latin typeface="Calibri" panose="020F0502020204030204"/>
              </a:rPr>
              <a:t>Barbacoas</a:t>
            </a:r>
            <a:r>
              <a:rPr kumimoji="0" lang="es-CO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para el corte 30 de diciembre de 2022, se realizó a través de los indicadores: PA-26, PA-27, PA-32, PA-98, PA-131, PA-134, PA-192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E62E9FF-5929-4FEB-9789-FB9CCBCD0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128" y="1949019"/>
            <a:ext cx="3131128" cy="553998"/>
          </a:xfrm>
          <a:prstGeom prst="rect">
            <a:avLst/>
          </a:prstGeom>
          <a:solidFill>
            <a:srgbClr val="77B72B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Lao UI" panose="020B0502040204020203" pitchFamily="34" charset="0"/>
              </a:rPr>
              <a:t>Indicador PA-26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Lao UI" panose="020B0502040204020203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5AE8A94-466F-4F86-AAAB-5552504A7995}"/>
              </a:ext>
            </a:extLst>
          </p:cNvPr>
          <p:cNvSpPr txBox="1"/>
          <p:nvPr/>
        </p:nvSpPr>
        <p:spPr>
          <a:xfrm>
            <a:off x="586425" y="2652377"/>
            <a:ext cx="11331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Porcentaje de mujeres con bajo peso en periodo de gestación, que logran ganar peso de forma adecuada de acuerdo con sus semanas de edad gestacional.</a:t>
            </a: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CE2F6B71-05E9-435C-9E8E-21D7AD50E9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923542"/>
              </p:ext>
            </p:extLst>
          </p:nvPr>
        </p:nvGraphicFramePr>
        <p:xfrm>
          <a:off x="617128" y="3419605"/>
          <a:ext cx="10942176" cy="599600"/>
        </p:xfrm>
        <a:graphic>
          <a:graphicData uri="http://schemas.openxmlformats.org/drawingml/2006/table">
            <a:tbl>
              <a:tblPr/>
              <a:tblGrid>
                <a:gridCol w="1823696">
                  <a:extLst>
                    <a:ext uri="{9D8B030D-6E8A-4147-A177-3AD203B41FA5}">
                      <a16:colId xmlns:a16="http://schemas.microsoft.com/office/drawing/2014/main" val="2134423451"/>
                    </a:ext>
                  </a:extLst>
                </a:gridCol>
                <a:gridCol w="1757040">
                  <a:extLst>
                    <a:ext uri="{9D8B030D-6E8A-4147-A177-3AD203B41FA5}">
                      <a16:colId xmlns:a16="http://schemas.microsoft.com/office/drawing/2014/main" val="3138519518"/>
                    </a:ext>
                  </a:extLst>
                </a:gridCol>
                <a:gridCol w="1890352">
                  <a:extLst>
                    <a:ext uri="{9D8B030D-6E8A-4147-A177-3AD203B41FA5}">
                      <a16:colId xmlns:a16="http://schemas.microsoft.com/office/drawing/2014/main" val="3233307655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4045150561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283638591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3906925347"/>
                    </a:ext>
                  </a:extLst>
                </a:gridCol>
              </a:tblGrid>
              <a:tr h="280699"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Área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Numerador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Denominador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Resultado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Avance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Rango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2962896"/>
                  </a:ext>
                </a:extLst>
              </a:tr>
              <a:tr h="280699">
                <a:tc>
                  <a:txBody>
                    <a:bodyPr/>
                    <a:lstStyle/>
                    <a:p>
                      <a:pPr algn="l" fontAlgn="t">
                        <a:lnSpc>
                          <a:spcPts val="1400"/>
                        </a:lnSpc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CZ Barbacoas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OPTIMO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A1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35992"/>
                  </a:ext>
                </a:extLst>
              </a:tr>
            </a:tbl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CB7B9B9C-CC18-451C-A510-3F739615B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128" y="4385548"/>
            <a:ext cx="3062659" cy="553998"/>
          </a:xfrm>
          <a:prstGeom prst="rect">
            <a:avLst/>
          </a:prstGeom>
          <a:solidFill>
            <a:srgbClr val="77B72B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Lao UI" panose="020B0502040204020203" pitchFamily="34" charset="0"/>
              </a:rPr>
              <a:t>Indicador PA-27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Lao UI" panose="020B0502040204020203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A0E6A60-6167-49FC-AFF9-94AE02A9B878}"/>
              </a:ext>
            </a:extLst>
          </p:cNvPr>
          <p:cNvSpPr txBox="1"/>
          <p:nvPr/>
        </p:nvSpPr>
        <p:spPr>
          <a:xfrm>
            <a:off x="617128" y="4996485"/>
            <a:ext cx="10859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Porcentaje de niñas y niños menores de 5 años atendidos que mejoran su estado nutricional.</a:t>
            </a: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849FA87D-CDDC-473A-9572-900E3992F4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193751"/>
              </p:ext>
            </p:extLst>
          </p:nvPr>
        </p:nvGraphicFramePr>
        <p:xfrm>
          <a:off x="617128" y="5500239"/>
          <a:ext cx="10942176" cy="630000"/>
        </p:xfrm>
        <a:graphic>
          <a:graphicData uri="http://schemas.openxmlformats.org/drawingml/2006/table">
            <a:tbl>
              <a:tblPr/>
              <a:tblGrid>
                <a:gridCol w="1823696">
                  <a:extLst>
                    <a:ext uri="{9D8B030D-6E8A-4147-A177-3AD203B41FA5}">
                      <a16:colId xmlns:a16="http://schemas.microsoft.com/office/drawing/2014/main" val="2533029435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4067971085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707966060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54151853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3860710992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1453199259"/>
                    </a:ext>
                  </a:extLst>
                </a:gridCol>
              </a:tblGrid>
              <a:tr h="280699"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Área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</a:pPr>
                      <a:r>
                        <a:rPr lang="es-CO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Numerador</a:t>
                      </a:r>
                    </a:p>
                  </a:txBody>
                  <a:tcPr marL="76200" marR="76200" marT="76200" marB="762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200" b="0" i="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Denominador</a:t>
                      </a:r>
                      <a:endParaRPr lang="es-CO" sz="12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Resultado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Avance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Rango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392206"/>
                  </a:ext>
                </a:extLst>
              </a:tr>
              <a:tr h="280699">
                <a:tc>
                  <a:txBody>
                    <a:bodyPr/>
                    <a:lstStyle/>
                    <a:p>
                      <a:pPr algn="l" fontAlgn="t">
                        <a:lnSpc>
                          <a:spcPts val="1400"/>
                        </a:lnSpc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CZ Barbacoas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OPTIMO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A1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223095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68015115-B2EF-43FD-8A27-8BE6EA8AD092}"/>
              </a:ext>
            </a:extLst>
          </p:cNvPr>
          <p:cNvSpPr txBox="1"/>
          <p:nvPr/>
        </p:nvSpPr>
        <p:spPr>
          <a:xfrm>
            <a:off x="180241" y="6269550"/>
            <a:ext cx="956776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Fuente: </a:t>
            </a:r>
            <a:r>
              <a:rPr kumimoji="0" lang="es-CO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SIMEI – Sistema </a:t>
            </a:r>
            <a:r>
              <a:rPr kumimoji="0" lang="es-MX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Integral de Monitoreo y Evaluación Institucional - </a:t>
            </a:r>
            <a:r>
              <a:rPr kumimoji="0" lang="es-MX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2"/>
              </a:rPr>
              <a:t>https://simei.icbf.gov.co/tablerocontrol/index3.php?genera_tableror_w=Y&amp;ar_w=NTI=</a:t>
            </a:r>
            <a:r>
              <a:rPr kumimoji="0" lang="es-MX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 </a:t>
            </a:r>
            <a:endParaRPr kumimoji="0" lang="es-CO" sz="11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4041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D20ACCF7-AE2E-59BF-378D-12BAC2DF2EE0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PÚBLICA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ABC8600-7B4F-44D9-A83D-2A8824906BD4}"/>
              </a:ext>
            </a:extLst>
          </p:cNvPr>
          <p:cNvSpPr txBox="1"/>
          <p:nvPr/>
        </p:nvSpPr>
        <p:spPr>
          <a:xfrm>
            <a:off x="1700730" y="272012"/>
            <a:ext cx="10050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4DAF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INFORME EJECUCIÓN POLÍTICAS, PROGRAMAS,  PROYECTOS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E62E9FF-5929-4FEB-9789-FB9CCBCD0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128" y="1361078"/>
            <a:ext cx="3131128" cy="553998"/>
          </a:xfrm>
          <a:prstGeom prst="rect">
            <a:avLst/>
          </a:prstGeom>
          <a:solidFill>
            <a:srgbClr val="77B72B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Lao UI" panose="020B0502040204020203" pitchFamily="34" charset="0"/>
              </a:rPr>
              <a:t>Indicador PA-32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Lao UI" panose="020B0502040204020203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5AE8A94-466F-4F86-AAAB-5552504A7995}"/>
              </a:ext>
            </a:extLst>
          </p:cNvPr>
          <p:cNvSpPr txBox="1"/>
          <p:nvPr/>
        </p:nvSpPr>
        <p:spPr>
          <a:xfrm>
            <a:off x="586425" y="2064436"/>
            <a:ext cx="11331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Porcentaje de niños, niñas y adolescentes a los cuales se les resuelve su situación legal dentro de los términos definidos por la Ley.</a:t>
            </a: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CE2F6B71-05E9-435C-9E8E-21D7AD50E9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44151"/>
              </p:ext>
            </p:extLst>
          </p:nvPr>
        </p:nvGraphicFramePr>
        <p:xfrm>
          <a:off x="617128" y="2831664"/>
          <a:ext cx="10942176" cy="634066"/>
        </p:xfrm>
        <a:graphic>
          <a:graphicData uri="http://schemas.openxmlformats.org/drawingml/2006/table">
            <a:tbl>
              <a:tblPr/>
              <a:tblGrid>
                <a:gridCol w="1823696">
                  <a:extLst>
                    <a:ext uri="{9D8B030D-6E8A-4147-A177-3AD203B41FA5}">
                      <a16:colId xmlns:a16="http://schemas.microsoft.com/office/drawing/2014/main" val="2134423451"/>
                    </a:ext>
                  </a:extLst>
                </a:gridCol>
                <a:gridCol w="1757040">
                  <a:extLst>
                    <a:ext uri="{9D8B030D-6E8A-4147-A177-3AD203B41FA5}">
                      <a16:colId xmlns:a16="http://schemas.microsoft.com/office/drawing/2014/main" val="3138519518"/>
                    </a:ext>
                  </a:extLst>
                </a:gridCol>
                <a:gridCol w="1890352">
                  <a:extLst>
                    <a:ext uri="{9D8B030D-6E8A-4147-A177-3AD203B41FA5}">
                      <a16:colId xmlns:a16="http://schemas.microsoft.com/office/drawing/2014/main" val="3233307655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4045150561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283638591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3906925347"/>
                    </a:ext>
                  </a:extLst>
                </a:gridCol>
              </a:tblGrid>
              <a:tr h="334266"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Área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Numerador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Denominador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Resultado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Avance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Rango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2962896"/>
                  </a:ext>
                </a:extLst>
              </a:tr>
              <a:tr h="280699">
                <a:tc>
                  <a:txBody>
                    <a:bodyPr/>
                    <a:lstStyle/>
                    <a:p>
                      <a:pPr algn="l" fontAlgn="t">
                        <a:lnSpc>
                          <a:spcPts val="1400"/>
                        </a:lnSpc>
                      </a:pPr>
                      <a:r>
                        <a:rPr lang="es-CO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CZ Barbacoas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OPTIMO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A1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35992"/>
                  </a:ext>
                </a:extLst>
              </a:tr>
            </a:tbl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CB7B9B9C-CC18-451C-A510-3F739615B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128" y="4123079"/>
            <a:ext cx="3062659" cy="553998"/>
          </a:xfrm>
          <a:prstGeom prst="rect">
            <a:avLst/>
          </a:prstGeom>
          <a:solidFill>
            <a:srgbClr val="77B72B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Lao UI" panose="020B0502040204020203" pitchFamily="34" charset="0"/>
              </a:rPr>
              <a:t>Indicador PA-98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Lao UI" panose="020B0502040204020203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A0E6A60-6167-49FC-AFF9-94AE02A9B878}"/>
              </a:ext>
            </a:extLst>
          </p:cNvPr>
          <p:cNvSpPr txBox="1"/>
          <p:nvPr/>
        </p:nvSpPr>
        <p:spPr>
          <a:xfrm>
            <a:off x="617128" y="4734016"/>
            <a:ext cx="10859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Porcentaje de cumplimiento de compromisos formulados en las mesas públicas y rendición pública de cuentas.</a:t>
            </a: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849FA87D-CDDC-473A-9572-900E3992F4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99583"/>
              </p:ext>
            </p:extLst>
          </p:nvPr>
        </p:nvGraphicFramePr>
        <p:xfrm>
          <a:off x="617128" y="5237770"/>
          <a:ext cx="10942176" cy="637620"/>
        </p:xfrm>
        <a:graphic>
          <a:graphicData uri="http://schemas.openxmlformats.org/drawingml/2006/table">
            <a:tbl>
              <a:tblPr/>
              <a:tblGrid>
                <a:gridCol w="1823696">
                  <a:extLst>
                    <a:ext uri="{9D8B030D-6E8A-4147-A177-3AD203B41FA5}">
                      <a16:colId xmlns:a16="http://schemas.microsoft.com/office/drawing/2014/main" val="2533029435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4067971085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707966060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54151853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3860710992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1453199259"/>
                    </a:ext>
                  </a:extLst>
                </a:gridCol>
              </a:tblGrid>
              <a:tr h="280699"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Área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</a:pPr>
                      <a:r>
                        <a:rPr lang="es-CO" sz="14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Numerador</a:t>
                      </a:r>
                    </a:p>
                  </a:txBody>
                  <a:tcPr marL="76200" marR="76200" marT="76200" marB="762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b="0" i="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Denominador</a:t>
                      </a:r>
                      <a:endParaRPr lang="es-CO" sz="1400" b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Resultado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Avance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Rango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392206"/>
                  </a:ext>
                </a:extLst>
              </a:tr>
              <a:tr h="280699">
                <a:tc>
                  <a:txBody>
                    <a:bodyPr/>
                    <a:lstStyle/>
                    <a:p>
                      <a:pPr algn="l" fontAlgn="t">
                        <a:lnSpc>
                          <a:spcPts val="1400"/>
                        </a:lnSpc>
                      </a:pPr>
                      <a:r>
                        <a:rPr lang="es-CO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CZ Barbacoas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N/A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223095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5CE543AD-AEFA-4D78-A181-DB1448C8ACEE}"/>
              </a:ext>
            </a:extLst>
          </p:cNvPr>
          <p:cNvSpPr txBox="1"/>
          <p:nvPr/>
        </p:nvSpPr>
        <p:spPr>
          <a:xfrm>
            <a:off x="482245" y="6118548"/>
            <a:ext cx="956776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Fuente: </a:t>
            </a:r>
            <a:r>
              <a:rPr kumimoji="0" lang="es-CO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SIMEI – Sistema </a:t>
            </a:r>
            <a:r>
              <a:rPr kumimoji="0" lang="es-MX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Integral de Monitoreo y Evaluación Institucional - </a:t>
            </a:r>
            <a:r>
              <a:rPr kumimoji="0" lang="es-MX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2"/>
              </a:rPr>
              <a:t>https://simei.icbf.gov.co/tablerocontrol/index3.php?genera_tableror_w=Y&amp;ar_w=NTI=</a:t>
            </a:r>
            <a:r>
              <a:rPr kumimoji="0" lang="es-MX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 </a:t>
            </a:r>
            <a:endParaRPr kumimoji="0" lang="es-CO" sz="11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2945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D20ACCF7-AE2E-59BF-378D-12BAC2DF2EE0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PÚBLICA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ABC8600-7B4F-44D9-A83D-2A8824906BD4}"/>
              </a:ext>
            </a:extLst>
          </p:cNvPr>
          <p:cNvSpPr txBox="1"/>
          <p:nvPr/>
        </p:nvSpPr>
        <p:spPr>
          <a:xfrm>
            <a:off x="1700730" y="272012"/>
            <a:ext cx="10050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4DAF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INFORME EJECUCIÓN POLÍTICAS, PROGRAMAS,  PROYECTOS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E62E9FF-5929-4FEB-9789-FB9CCBCD0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128" y="1407577"/>
            <a:ext cx="3131128" cy="553998"/>
          </a:xfrm>
          <a:prstGeom prst="rect">
            <a:avLst/>
          </a:prstGeom>
          <a:solidFill>
            <a:srgbClr val="77B72B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Lao UI" panose="020B0502040204020203" pitchFamily="34" charset="0"/>
              </a:rPr>
              <a:t>Indicador PA-131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Lao UI" panose="020B0502040204020203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5AE8A94-466F-4F86-AAAB-5552504A7995}"/>
              </a:ext>
            </a:extLst>
          </p:cNvPr>
          <p:cNvSpPr txBox="1"/>
          <p:nvPr/>
        </p:nvSpPr>
        <p:spPr>
          <a:xfrm>
            <a:off x="586425" y="2110935"/>
            <a:ext cx="11331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Porcentaje de niños, niñas y adolescentes a los cuales se les resuelve su situación legal dentro de los términos definidos por la Ley.</a:t>
            </a: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CE2F6B71-05E9-435C-9E8E-21D7AD50E9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376823"/>
              </p:ext>
            </p:extLst>
          </p:nvPr>
        </p:nvGraphicFramePr>
        <p:xfrm>
          <a:off x="617128" y="2878163"/>
          <a:ext cx="10942176" cy="614840"/>
        </p:xfrm>
        <a:graphic>
          <a:graphicData uri="http://schemas.openxmlformats.org/drawingml/2006/table">
            <a:tbl>
              <a:tblPr/>
              <a:tblGrid>
                <a:gridCol w="1823696">
                  <a:extLst>
                    <a:ext uri="{9D8B030D-6E8A-4147-A177-3AD203B41FA5}">
                      <a16:colId xmlns:a16="http://schemas.microsoft.com/office/drawing/2014/main" val="2134423451"/>
                    </a:ext>
                  </a:extLst>
                </a:gridCol>
                <a:gridCol w="1757040">
                  <a:extLst>
                    <a:ext uri="{9D8B030D-6E8A-4147-A177-3AD203B41FA5}">
                      <a16:colId xmlns:a16="http://schemas.microsoft.com/office/drawing/2014/main" val="3138519518"/>
                    </a:ext>
                  </a:extLst>
                </a:gridCol>
                <a:gridCol w="1890352">
                  <a:extLst>
                    <a:ext uri="{9D8B030D-6E8A-4147-A177-3AD203B41FA5}">
                      <a16:colId xmlns:a16="http://schemas.microsoft.com/office/drawing/2014/main" val="3233307655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4045150561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283638591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3906925347"/>
                    </a:ext>
                  </a:extLst>
                </a:gridCol>
              </a:tblGrid>
              <a:tr h="280699"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Área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Numerador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Denominador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Resultado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Avance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Rango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2962896"/>
                  </a:ext>
                </a:extLst>
              </a:tr>
              <a:tr h="280699">
                <a:tc>
                  <a:txBody>
                    <a:bodyPr/>
                    <a:lstStyle/>
                    <a:p>
                      <a:pPr algn="l" fontAlgn="t">
                        <a:lnSpc>
                          <a:spcPts val="1400"/>
                        </a:lnSpc>
                      </a:pPr>
                      <a:r>
                        <a:rPr lang="es-CO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CZ Barbacoas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OPTIMO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A1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35992"/>
                  </a:ext>
                </a:extLst>
              </a:tr>
            </a:tbl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CB7B9B9C-CC18-451C-A510-3F739615B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128" y="4092080"/>
            <a:ext cx="3062659" cy="553998"/>
          </a:xfrm>
          <a:prstGeom prst="rect">
            <a:avLst/>
          </a:prstGeom>
          <a:solidFill>
            <a:srgbClr val="77B72B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Lao UI" panose="020B0502040204020203" pitchFamily="34" charset="0"/>
              </a:rPr>
              <a:t>Indicador PA-134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Lao UI" panose="020B0502040204020203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A0E6A60-6167-49FC-AFF9-94AE02A9B878}"/>
              </a:ext>
            </a:extLst>
          </p:cNvPr>
          <p:cNvSpPr txBox="1"/>
          <p:nvPr/>
        </p:nvSpPr>
        <p:spPr>
          <a:xfrm>
            <a:off x="617128" y="4703017"/>
            <a:ext cx="10859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Porcentaje de Avance del Cumplimiento Planes de Tratamiento de Riesgos</a:t>
            </a: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849FA87D-CDDC-473A-9572-900E3992F4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332000"/>
              </p:ext>
            </p:extLst>
          </p:nvPr>
        </p:nvGraphicFramePr>
        <p:xfrm>
          <a:off x="617128" y="5206771"/>
          <a:ext cx="10942176" cy="637620"/>
        </p:xfrm>
        <a:graphic>
          <a:graphicData uri="http://schemas.openxmlformats.org/drawingml/2006/table">
            <a:tbl>
              <a:tblPr/>
              <a:tblGrid>
                <a:gridCol w="1823696">
                  <a:extLst>
                    <a:ext uri="{9D8B030D-6E8A-4147-A177-3AD203B41FA5}">
                      <a16:colId xmlns:a16="http://schemas.microsoft.com/office/drawing/2014/main" val="2533029435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4067971085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707966060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54151853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3860710992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1453199259"/>
                    </a:ext>
                  </a:extLst>
                </a:gridCol>
              </a:tblGrid>
              <a:tr h="280699"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b="0" dirty="0">
                          <a:effectLst/>
                        </a:rPr>
                        <a:t>Área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400"/>
                        </a:lnSpc>
                      </a:pPr>
                      <a:r>
                        <a:rPr lang="es-CO" sz="1400" b="0" dirty="0">
                          <a:effectLst/>
                        </a:rPr>
                        <a:t>Numerador</a:t>
                      </a:r>
                    </a:p>
                  </a:txBody>
                  <a:tcPr marL="76200" marR="76200" marT="76200" marB="762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Denominador</a:t>
                      </a:r>
                      <a:endParaRPr lang="es-CO" sz="1400" b="0" dirty="0">
                        <a:effectLst/>
                      </a:endParaRP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b="0" dirty="0">
                          <a:effectLst/>
                        </a:rPr>
                        <a:t>Resultado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b="0" dirty="0">
                          <a:effectLst/>
                        </a:rPr>
                        <a:t>Avance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b="0" dirty="0">
                          <a:effectLst/>
                        </a:rPr>
                        <a:t>Rango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392206"/>
                  </a:ext>
                </a:extLst>
              </a:tr>
              <a:tr h="280699">
                <a:tc>
                  <a:txBody>
                    <a:bodyPr/>
                    <a:lstStyle/>
                    <a:p>
                      <a:pPr algn="l" fontAlgn="t">
                        <a:lnSpc>
                          <a:spcPts val="1400"/>
                        </a:lnSpc>
                      </a:pPr>
                      <a:r>
                        <a:rPr lang="es-CO" sz="1400" dirty="0">
                          <a:effectLst/>
                        </a:rPr>
                        <a:t>CZ Barbacoas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OPTIMO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A1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223095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C837F2F4-3DA2-40EE-B48C-1EBE49232521}"/>
              </a:ext>
            </a:extLst>
          </p:cNvPr>
          <p:cNvSpPr txBox="1"/>
          <p:nvPr/>
        </p:nvSpPr>
        <p:spPr>
          <a:xfrm>
            <a:off x="180241" y="6068214"/>
            <a:ext cx="956776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Fuente: </a:t>
            </a:r>
            <a:r>
              <a:rPr kumimoji="0" lang="es-CO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SIMEI – Sistema </a:t>
            </a:r>
            <a:r>
              <a:rPr kumimoji="0" lang="es-MX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Integral de Monitoreo y Evaluación Institucional - </a:t>
            </a:r>
            <a:r>
              <a:rPr kumimoji="0" lang="es-MX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2"/>
              </a:rPr>
              <a:t>https://simei.icbf.gov.co/tablerocontrol/index3.php?genera_tableror_w=Y&amp;ar_w=NTI=</a:t>
            </a:r>
            <a:r>
              <a:rPr kumimoji="0" lang="es-MX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 </a:t>
            </a:r>
            <a:endParaRPr kumimoji="0" lang="es-CO" sz="11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9336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D20ACCF7-AE2E-59BF-378D-12BAC2DF2EE0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PÚBLICA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ABC8600-7B4F-44D9-A83D-2A8824906BD4}"/>
              </a:ext>
            </a:extLst>
          </p:cNvPr>
          <p:cNvSpPr txBox="1"/>
          <p:nvPr/>
        </p:nvSpPr>
        <p:spPr>
          <a:xfrm>
            <a:off x="1700730" y="272012"/>
            <a:ext cx="10050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4DAF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INFORME EJECUCIÓN POLÍTICAS, PROGRAMAS,  PROYECTOS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E62E9FF-5929-4FEB-9789-FB9CCBCD0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128" y="1733037"/>
            <a:ext cx="3131128" cy="553998"/>
          </a:xfrm>
          <a:prstGeom prst="rect">
            <a:avLst/>
          </a:prstGeom>
          <a:solidFill>
            <a:srgbClr val="77B72B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Lao UI" panose="020B0502040204020203" pitchFamily="34" charset="0"/>
              </a:rPr>
              <a:t>Indicador PA-192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Lao UI" panose="020B0502040204020203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5AE8A94-466F-4F86-AAAB-5552504A7995}"/>
              </a:ext>
            </a:extLst>
          </p:cNvPr>
          <p:cNvSpPr txBox="1"/>
          <p:nvPr/>
        </p:nvSpPr>
        <p:spPr>
          <a:xfrm>
            <a:off x="586425" y="2436395"/>
            <a:ext cx="11331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Porcentaje de cupos ejecutados en los servicios comunitarios para la atención a la primera infancia</a:t>
            </a: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CE2F6B71-05E9-435C-9E8E-21D7AD50E9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157444"/>
              </p:ext>
            </p:extLst>
          </p:nvPr>
        </p:nvGraphicFramePr>
        <p:xfrm>
          <a:off x="617128" y="3203623"/>
          <a:ext cx="10942176" cy="614840"/>
        </p:xfrm>
        <a:graphic>
          <a:graphicData uri="http://schemas.openxmlformats.org/drawingml/2006/table">
            <a:tbl>
              <a:tblPr/>
              <a:tblGrid>
                <a:gridCol w="1823696">
                  <a:extLst>
                    <a:ext uri="{9D8B030D-6E8A-4147-A177-3AD203B41FA5}">
                      <a16:colId xmlns:a16="http://schemas.microsoft.com/office/drawing/2014/main" val="2134423451"/>
                    </a:ext>
                  </a:extLst>
                </a:gridCol>
                <a:gridCol w="1757040">
                  <a:extLst>
                    <a:ext uri="{9D8B030D-6E8A-4147-A177-3AD203B41FA5}">
                      <a16:colId xmlns:a16="http://schemas.microsoft.com/office/drawing/2014/main" val="3138519518"/>
                    </a:ext>
                  </a:extLst>
                </a:gridCol>
                <a:gridCol w="1890352">
                  <a:extLst>
                    <a:ext uri="{9D8B030D-6E8A-4147-A177-3AD203B41FA5}">
                      <a16:colId xmlns:a16="http://schemas.microsoft.com/office/drawing/2014/main" val="3233307655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4045150561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283638591"/>
                    </a:ext>
                  </a:extLst>
                </a:gridCol>
                <a:gridCol w="1823696">
                  <a:extLst>
                    <a:ext uri="{9D8B030D-6E8A-4147-A177-3AD203B41FA5}">
                      <a16:colId xmlns:a16="http://schemas.microsoft.com/office/drawing/2014/main" val="3906925347"/>
                    </a:ext>
                  </a:extLst>
                </a:gridCol>
              </a:tblGrid>
              <a:tr h="280699"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Área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Numerador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Denominador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Resultado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Avance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es-CO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Rango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2962896"/>
                  </a:ext>
                </a:extLst>
              </a:tr>
              <a:tr h="280699">
                <a:tc>
                  <a:txBody>
                    <a:bodyPr/>
                    <a:lstStyle/>
                    <a:p>
                      <a:pPr algn="l" fontAlgn="t">
                        <a:lnSpc>
                          <a:spcPts val="1400"/>
                        </a:lnSpc>
                      </a:pPr>
                      <a:r>
                        <a:rPr lang="es-CO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CZ Barbacoas</a:t>
                      </a:r>
                    </a:p>
                  </a:txBody>
                  <a:tcPr marL="60365" marR="60365" marT="60365" marB="603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2350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85.7%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85.7%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CRITICO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35992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793C6D3D-23A1-4AD7-BB85-F0EEFDE05FF0}"/>
              </a:ext>
            </a:extLst>
          </p:cNvPr>
          <p:cNvSpPr txBox="1"/>
          <p:nvPr/>
        </p:nvSpPr>
        <p:spPr>
          <a:xfrm>
            <a:off x="381577" y="3954749"/>
            <a:ext cx="956776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Fuente: </a:t>
            </a:r>
            <a:r>
              <a:rPr kumimoji="0" lang="es-CO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SIMEI – Sistema </a:t>
            </a:r>
            <a:r>
              <a:rPr kumimoji="0" lang="es-MX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Integral de Monitoreo y Evaluación Institucional - </a:t>
            </a:r>
            <a:r>
              <a:rPr kumimoji="0" lang="es-MX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2"/>
              </a:rPr>
              <a:t>https://simei.icbf.gov.co/tablerocontrol/index3.php?genera_tableror_w=Y&amp;ar_w=NTI=</a:t>
            </a:r>
            <a:r>
              <a:rPr kumimoji="0" lang="es-MX" sz="11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 </a:t>
            </a:r>
            <a:endParaRPr kumimoji="0" lang="es-CO" sz="11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8926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444F8321-B064-CCDC-4EDE-3BDCA6B1B2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5D0B5D4A-0630-647E-AB79-B6E5877A7821}"/>
              </a:ext>
            </a:extLst>
          </p:cNvPr>
          <p:cNvSpPr txBox="1"/>
          <p:nvPr/>
        </p:nvSpPr>
        <p:spPr>
          <a:xfrm>
            <a:off x="10376410" y="6611779"/>
            <a:ext cx="1815590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unito Sans" pitchFamily="2" charset="77"/>
              </a:rPr>
              <a:t>PÚBLICA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9850AC-513F-4ED3-95E1-9BA7F3E2487D}"/>
              </a:ext>
            </a:extLst>
          </p:cNvPr>
          <p:cNvSpPr txBox="1"/>
          <p:nvPr/>
        </p:nvSpPr>
        <p:spPr>
          <a:xfrm>
            <a:off x="1350628" y="1704515"/>
            <a:ext cx="583873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ACUERDO DE PAZ </a:t>
            </a:r>
          </a:p>
          <a:p>
            <a:pPr algn="ctr"/>
            <a:r>
              <a:rPr lang="es-ES_tradnl" sz="3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AVANCES EN LA IMPLEMENTACIÓN </a:t>
            </a:r>
          </a:p>
        </p:txBody>
      </p:sp>
    </p:spTree>
    <p:extLst>
      <p:ext uri="{BB962C8B-B14F-4D97-AF65-F5344CB8AC3E}">
        <p14:creationId xmlns:p14="http://schemas.microsoft.com/office/powerpoint/2010/main" val="13152367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F45E480B-9DDF-4750-8439-5A61DDB9275B}"/>
              </a:ext>
            </a:extLst>
          </p:cNvPr>
          <p:cNvSpPr/>
          <p:nvPr/>
        </p:nvSpPr>
        <p:spPr>
          <a:xfrm>
            <a:off x="5346584" y="3531562"/>
            <a:ext cx="3906473" cy="27853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O" sz="2400" b="1" dirty="0">
                <a:solidFill>
                  <a:schemeClr val="tx1"/>
                </a:solidFill>
                <a:latin typeface="Verdana Pro" panose="020B0604020202020204" pitchFamily="34" charset="0"/>
                <a:ea typeface="Verdana" panose="020B0604030504040204" pitchFamily="34" charset="0"/>
              </a:rPr>
              <a:t>Compromiso ICBF.</a:t>
            </a:r>
          </a:p>
          <a:p>
            <a:pPr algn="just"/>
            <a:endParaRPr lang="es-CO" sz="1600" b="1" dirty="0">
              <a:solidFill>
                <a:schemeClr val="tx1"/>
              </a:solidFill>
              <a:latin typeface="Verdana Pro" panose="020B0604020202020204" pitchFamily="34" charset="0"/>
              <a:ea typeface="Verdana" panose="020B0604030504040204" pitchFamily="34" charset="0"/>
            </a:endParaRPr>
          </a:p>
          <a:p>
            <a:pPr algn="just"/>
            <a:r>
              <a:rPr lang="es-CO" dirty="0">
                <a:solidFill>
                  <a:schemeClr val="tx1"/>
                </a:solidFill>
                <a:latin typeface="Verdana Pro" panose="020B0604020202020204" pitchFamily="34" charset="0"/>
                <a:ea typeface="Verdana" panose="020B0604030504040204" pitchFamily="34" charset="0"/>
              </a:rPr>
              <a:t>Aportar con el compromiso de cobertura universal de atención integral a la primera infancia, con especial énfasis en zonas rurales y rurales dispersas.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EE188ECC-9A6C-E765-628B-E75DA53484AA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611118C-37A6-4170-AFAF-2E5BDC444DB4}"/>
              </a:ext>
            </a:extLst>
          </p:cNvPr>
          <p:cNvSpPr txBox="1"/>
          <p:nvPr/>
        </p:nvSpPr>
        <p:spPr>
          <a:xfrm>
            <a:off x="1503647" y="197054"/>
            <a:ext cx="9871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ACUERDO DE PAZ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F6A4B5F-38B6-41FC-8372-DE78A2907596}"/>
              </a:ext>
            </a:extLst>
          </p:cNvPr>
          <p:cNvSpPr/>
          <p:nvPr/>
        </p:nvSpPr>
        <p:spPr>
          <a:xfrm>
            <a:off x="2" y="1102839"/>
            <a:ext cx="4781724" cy="47694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0D066F4-FC48-4511-99C7-3A8879195F78}"/>
              </a:ext>
            </a:extLst>
          </p:cNvPr>
          <p:cNvSpPr/>
          <p:nvPr/>
        </p:nvSpPr>
        <p:spPr>
          <a:xfrm>
            <a:off x="1375794" y="1414716"/>
            <a:ext cx="3020036" cy="4247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  <a:latin typeface="Verdana Pro" panose="020B0604020202020204" pitchFamily="34" charset="0"/>
                <a:ea typeface="Verdana" panose="020B0604030504040204" pitchFamily="34" charset="0"/>
              </a:rPr>
              <a:t>Para la vigencia 2022 se atendieron  </a:t>
            </a:r>
            <a:r>
              <a:rPr lang="es-CO" b="1" dirty="0">
                <a:solidFill>
                  <a:schemeClr val="tx1"/>
                </a:solidFill>
                <a:latin typeface="Verdana Pro" panose="020B0604020202020204" pitchFamily="34" charset="0"/>
                <a:ea typeface="Verdana" panose="020B0604030504040204" pitchFamily="34" charset="0"/>
              </a:rPr>
              <a:t>4.888</a:t>
            </a:r>
          </a:p>
          <a:p>
            <a:pPr algn="ctr"/>
            <a:r>
              <a:rPr lang="es-CO" dirty="0">
                <a:solidFill>
                  <a:schemeClr val="tx1"/>
                </a:solidFill>
                <a:latin typeface="Verdana Pro" panose="020B0604020202020204" pitchFamily="34" charset="0"/>
                <a:ea typeface="Verdana" panose="020B0604030504040204" pitchFamily="34" charset="0"/>
              </a:rPr>
              <a:t> cupos contratados en las diferentes modalidades de primera infancia, donde </a:t>
            </a:r>
            <a:r>
              <a:rPr lang="es-CO" b="1" dirty="0">
                <a:solidFill>
                  <a:schemeClr val="tx1"/>
                </a:solidFill>
                <a:latin typeface="Verdana Pro" panose="020B0604020202020204" pitchFamily="34" charset="0"/>
                <a:ea typeface="Verdana" panose="020B0604030504040204" pitchFamily="34" charset="0"/>
              </a:rPr>
              <a:t>2.726</a:t>
            </a:r>
            <a:r>
              <a:rPr lang="es-CO" dirty="0">
                <a:solidFill>
                  <a:schemeClr val="tx1"/>
                </a:solidFill>
                <a:latin typeface="Verdana Pro" panose="020B0604020202020204" pitchFamily="34" charset="0"/>
                <a:ea typeface="Verdana" panose="020B0604030504040204" pitchFamily="34" charset="0"/>
              </a:rPr>
              <a:t> se encuentran en zonal rural y rural dispersa, y </a:t>
            </a:r>
            <a:r>
              <a:rPr lang="es-CO" b="1" dirty="0">
                <a:solidFill>
                  <a:schemeClr val="tx1"/>
                </a:solidFill>
                <a:latin typeface="Verdana Pro" panose="020B0604020202020204" pitchFamily="34" charset="0"/>
                <a:ea typeface="Verdana" panose="020B0604030504040204" pitchFamily="34" charset="0"/>
              </a:rPr>
              <a:t>2.162</a:t>
            </a:r>
            <a:r>
              <a:rPr lang="es-CO" dirty="0">
                <a:solidFill>
                  <a:schemeClr val="tx1"/>
                </a:solidFill>
                <a:latin typeface="Verdana Pro" panose="020B0604020202020204" pitchFamily="34" charset="0"/>
                <a:ea typeface="Verdana" panose="020B0604030504040204" pitchFamily="34" charset="0"/>
              </a:rPr>
              <a:t> en el casco urbano.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C9D46CA-9DCD-46A7-9782-F36CBA897F83}"/>
              </a:ext>
            </a:extLst>
          </p:cNvPr>
          <p:cNvSpPr/>
          <p:nvPr/>
        </p:nvSpPr>
        <p:spPr>
          <a:xfrm>
            <a:off x="6644081" y="1224793"/>
            <a:ext cx="4005990" cy="18371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 dirty="0">
              <a:solidFill>
                <a:schemeClr val="tx1"/>
              </a:solidFill>
              <a:latin typeface="+mj-lt"/>
            </a:endParaRPr>
          </a:p>
          <a:p>
            <a:endParaRPr lang="es-ES" sz="1200" b="1" dirty="0">
              <a:solidFill>
                <a:schemeClr val="accent4"/>
              </a:solidFill>
              <a:latin typeface="Calibri Light" panose="020F0302020204030204"/>
            </a:endParaRPr>
          </a:p>
          <a:p>
            <a:endParaRPr lang="es-ES" sz="2400" b="1" dirty="0">
              <a:solidFill>
                <a:schemeClr val="accent4"/>
              </a:solidFill>
              <a:latin typeface="Calibri Light" panose="020F0302020204030204"/>
            </a:endParaRPr>
          </a:p>
          <a:p>
            <a:r>
              <a:rPr lang="es-ES" sz="2400" b="1" dirty="0">
                <a:solidFill>
                  <a:schemeClr val="accent4"/>
                </a:solidFill>
                <a:latin typeface="Calibri Light" panose="020F0302020204030204"/>
              </a:rPr>
              <a:t>BARBACOAS</a:t>
            </a:r>
          </a:p>
          <a:p>
            <a:r>
              <a:rPr lang="es-ES" sz="2400" b="1" dirty="0">
                <a:solidFill>
                  <a:schemeClr val="accent4"/>
                </a:solidFill>
                <a:latin typeface="Calibri Light" panose="020F0302020204030204"/>
              </a:rPr>
              <a:t>ROBERTO PAYÁN </a:t>
            </a:r>
          </a:p>
          <a:p>
            <a:r>
              <a:rPr lang="es-ES" sz="2400" b="1" dirty="0">
                <a:solidFill>
                  <a:schemeClr val="accent4"/>
                </a:solidFill>
                <a:latin typeface="Calibri Light" panose="020F0302020204030204"/>
              </a:rPr>
              <a:t>MAGUI</a:t>
            </a:r>
          </a:p>
          <a:p>
            <a:endParaRPr lang="es-CO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597552E-5071-4996-B123-943A563C89A8}"/>
              </a:ext>
            </a:extLst>
          </p:cNvPr>
          <p:cNvSpPr txBox="1"/>
          <p:nvPr/>
        </p:nvSpPr>
        <p:spPr>
          <a:xfrm>
            <a:off x="6644078" y="1412128"/>
            <a:ext cx="442100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500" dirty="0">
                <a:latin typeface="Verdana" panose="020B0604030504040204" pitchFamily="34" charset="0"/>
                <a:ea typeface="Verdana" panose="020B0604030504040204" pitchFamily="34" charset="0"/>
              </a:rPr>
              <a:t>¿En qué municipios desarrollamos la acción?</a:t>
            </a:r>
          </a:p>
        </p:txBody>
      </p:sp>
      <p:pic>
        <p:nvPicPr>
          <p:cNvPr id="11" name="Imagen 10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DD81B06-A4F0-478E-9E95-537D6BCCAF71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374" y="1162446"/>
            <a:ext cx="3367725" cy="3023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8B43D7A6-7405-429F-968D-0083D4D38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716" y="1403549"/>
            <a:ext cx="1760369" cy="212801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02BD5C64-A67B-4BE9-B831-603F79C4C3B4}"/>
              </a:ext>
            </a:extLst>
          </p:cNvPr>
          <p:cNvSpPr txBox="1"/>
          <p:nvPr/>
        </p:nvSpPr>
        <p:spPr>
          <a:xfrm>
            <a:off x="1281601" y="1403549"/>
            <a:ext cx="29484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000" b="1" dirty="0">
                <a:latin typeface="Verdana" panose="020B0604030504040204" pitchFamily="34" charset="0"/>
                <a:ea typeface="Verdana" panose="020B0604030504040204" pitchFamily="34" charset="0"/>
              </a:rPr>
              <a:t>¿Cómo lo hicimos?</a:t>
            </a:r>
          </a:p>
        </p:txBody>
      </p:sp>
    </p:spTree>
    <p:extLst>
      <p:ext uri="{BB962C8B-B14F-4D97-AF65-F5344CB8AC3E}">
        <p14:creationId xmlns:p14="http://schemas.microsoft.com/office/powerpoint/2010/main" val="22599284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F45E480B-9DDF-4750-8439-5A61DDB9275B}"/>
              </a:ext>
            </a:extLst>
          </p:cNvPr>
          <p:cNvSpPr/>
          <p:nvPr/>
        </p:nvSpPr>
        <p:spPr>
          <a:xfrm>
            <a:off x="7013196" y="3454302"/>
            <a:ext cx="4479721" cy="26948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600" b="1" dirty="0">
                <a:solidFill>
                  <a:schemeClr val="tx1"/>
                </a:solidFill>
                <a:latin typeface="Verdana Pro" panose="020B0604020202020204" pitchFamily="34" charset="0"/>
                <a:ea typeface="Verdana" panose="020B0604030504040204" pitchFamily="34" charset="0"/>
              </a:rPr>
              <a:t>Compromiso ICBF.</a:t>
            </a:r>
          </a:p>
          <a:p>
            <a:endParaRPr lang="es-CO" sz="1600" b="1" dirty="0">
              <a:solidFill>
                <a:schemeClr val="tx1"/>
              </a:solidFill>
              <a:latin typeface="Verdana Pro" panose="020B0604020202020204" pitchFamily="34" charset="0"/>
              <a:ea typeface="Verdana" panose="020B0604030504040204" pitchFamily="34" charset="0"/>
            </a:endParaRPr>
          </a:p>
          <a:p>
            <a:pPr algn="just"/>
            <a:r>
              <a:rPr lang="es-CO" sz="1600" dirty="0">
                <a:solidFill>
                  <a:schemeClr val="tx1"/>
                </a:solidFill>
                <a:latin typeface="Verdana Pro" panose="020B0604020202020204" pitchFamily="34" charset="0"/>
                <a:ea typeface="Verdana" panose="020B0604030504040204" pitchFamily="34" charset="0"/>
              </a:rPr>
              <a:t>Avanzar en el cumplimiento de 4 indicadores del Plan Marco de Implementación relacionados con trabajo infantil y 3 que son competencia de la Comisión Intersectorial para la Seguridad Alimentaria y Nutricional (CISAN)con acciones de prevención y protección.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EE188ECC-9A6C-E765-628B-E75DA53484AA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611118C-37A6-4170-AFAF-2E5BDC444DB4}"/>
              </a:ext>
            </a:extLst>
          </p:cNvPr>
          <p:cNvSpPr txBox="1"/>
          <p:nvPr/>
        </p:nvSpPr>
        <p:spPr>
          <a:xfrm>
            <a:off x="1503647" y="197054"/>
            <a:ext cx="9871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ACUERDO DE PAZ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F6A4B5F-38B6-41FC-8372-DE78A2907596}"/>
              </a:ext>
            </a:extLst>
          </p:cNvPr>
          <p:cNvSpPr/>
          <p:nvPr/>
        </p:nvSpPr>
        <p:spPr>
          <a:xfrm>
            <a:off x="-2797" y="914400"/>
            <a:ext cx="6591856" cy="5756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0D066F4-FC48-4511-99C7-3A8879195F78}"/>
              </a:ext>
            </a:extLst>
          </p:cNvPr>
          <p:cNvSpPr/>
          <p:nvPr/>
        </p:nvSpPr>
        <p:spPr>
          <a:xfrm>
            <a:off x="937718" y="1795230"/>
            <a:ext cx="5158282" cy="3650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chemeClr val="tx1"/>
                </a:solidFill>
                <a:latin typeface="Verdana Pro" panose="020B0604020202020204" pitchFamily="34" charset="0"/>
                <a:ea typeface="Verdana" panose="020B0604030504040204" pitchFamily="34" charset="0"/>
              </a:rPr>
              <a:t>Se realizó el proceso de asistencia técnica en la organización del plan de acción del comité de erradicación del trabajo infantil de acuerdo a las líneas de la Política Pública para la Prevención del Trabajo Infantil y la Protección al Adolescente Trabajador 2017 – 2027. </a:t>
            </a:r>
          </a:p>
          <a:p>
            <a:pPr algn="just"/>
            <a:endParaRPr lang="es-CO" sz="1400" dirty="0">
              <a:solidFill>
                <a:schemeClr val="tx1"/>
              </a:solidFill>
              <a:latin typeface="Verdana Pro" panose="020B060402020202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chemeClr val="tx1"/>
                </a:solidFill>
                <a:latin typeface="Verdana Pro" panose="020B0604020202020204" pitchFamily="34" charset="0"/>
                <a:ea typeface="Verdana" panose="020B0604030504040204" pitchFamily="34" charset="0"/>
              </a:rPr>
              <a:t>Se realizó campaña de sensibilización en articulación con las entidades del SNBF, a la comunidad para prevenir la utilización de mano de obra de los NNA de nuestro municipio.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400" dirty="0">
              <a:solidFill>
                <a:schemeClr val="tx1"/>
              </a:solidFill>
              <a:latin typeface="Verdana Pro" panose="020B060402020202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chemeClr val="tx1"/>
                </a:solidFill>
                <a:latin typeface="Verdana Pro" panose="020B0604020202020204" pitchFamily="34" charset="0"/>
                <a:ea typeface="Verdana" panose="020B0604030504040204" pitchFamily="34" charset="0"/>
              </a:rPr>
              <a:t>Implementación del programa 1.000 en los municipio de influencia del centro zonal Barbacoas con 150 cupo atendidos. </a:t>
            </a:r>
            <a:endParaRPr lang="es-CO" sz="1400" dirty="0">
              <a:solidFill>
                <a:schemeClr val="tx1"/>
              </a:solidFill>
              <a:latin typeface="Verdana Pro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C9D46CA-9DCD-46A7-9782-F36CBA897F83}"/>
              </a:ext>
            </a:extLst>
          </p:cNvPr>
          <p:cNvSpPr/>
          <p:nvPr/>
        </p:nvSpPr>
        <p:spPr>
          <a:xfrm>
            <a:off x="7013197" y="1284857"/>
            <a:ext cx="3523376" cy="18526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 dirty="0">
              <a:solidFill>
                <a:schemeClr val="tx1"/>
              </a:solidFill>
              <a:latin typeface="+mj-lt"/>
            </a:endParaRPr>
          </a:p>
          <a:p>
            <a:endParaRPr lang="es-ES" sz="2400" b="1" dirty="0">
              <a:solidFill>
                <a:schemeClr val="accent4"/>
              </a:solidFill>
              <a:latin typeface="Calibri Light" panose="020F0302020204030204"/>
            </a:endParaRPr>
          </a:p>
          <a:p>
            <a:endParaRPr lang="es-ES" sz="2400" b="1" dirty="0">
              <a:solidFill>
                <a:schemeClr val="accent4"/>
              </a:solidFill>
              <a:latin typeface="Calibri Light" panose="020F0302020204030204"/>
            </a:endParaRPr>
          </a:p>
          <a:p>
            <a:r>
              <a:rPr lang="es-ES" sz="2400" b="1" dirty="0">
                <a:solidFill>
                  <a:schemeClr val="accent4"/>
                </a:solidFill>
                <a:latin typeface="Calibri Light" panose="020F0302020204030204"/>
              </a:rPr>
              <a:t>Barbacoas</a:t>
            </a:r>
          </a:p>
          <a:p>
            <a:r>
              <a:rPr lang="es-ES" sz="2400" b="1" dirty="0">
                <a:solidFill>
                  <a:schemeClr val="accent4"/>
                </a:solidFill>
                <a:latin typeface="Calibri Light" panose="020F0302020204030204"/>
              </a:rPr>
              <a:t>Roberto Payán. </a:t>
            </a:r>
          </a:p>
          <a:p>
            <a:r>
              <a:rPr lang="es-ES" sz="2400" b="1" dirty="0">
                <a:solidFill>
                  <a:schemeClr val="accent4"/>
                </a:solidFill>
                <a:latin typeface="Calibri Light" panose="020F0302020204030204"/>
              </a:rPr>
              <a:t>Magui Payán.</a:t>
            </a:r>
          </a:p>
          <a:p>
            <a:endParaRPr lang="es-CO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597552E-5071-4996-B123-943A563C89A8}"/>
              </a:ext>
            </a:extLst>
          </p:cNvPr>
          <p:cNvSpPr txBox="1"/>
          <p:nvPr/>
        </p:nvSpPr>
        <p:spPr>
          <a:xfrm>
            <a:off x="7075085" y="1412128"/>
            <a:ext cx="34614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500" dirty="0">
                <a:latin typeface="Verdana" panose="020B0604030504040204" pitchFamily="34" charset="0"/>
                <a:ea typeface="Verdana" panose="020B0604030504040204" pitchFamily="34" charset="0"/>
              </a:rPr>
              <a:t>¿En qué municipios desarrollamos la acción?</a:t>
            </a:r>
          </a:p>
        </p:txBody>
      </p:sp>
      <p:pic>
        <p:nvPicPr>
          <p:cNvPr id="11" name="Imagen 10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DD81B06-A4F0-478E-9E95-537D6BCCAF71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724" y="1162445"/>
            <a:ext cx="3523375" cy="2851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8B43D7A6-7405-429F-968D-0083D4D38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281" y="1554870"/>
            <a:ext cx="1602531" cy="181782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C0C9F2F-ABFC-4044-8927-430EACF1B7EA}"/>
              </a:ext>
            </a:extLst>
          </p:cNvPr>
          <p:cNvSpPr txBox="1"/>
          <p:nvPr/>
        </p:nvSpPr>
        <p:spPr>
          <a:xfrm>
            <a:off x="997948" y="1257319"/>
            <a:ext cx="34899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000" b="1" dirty="0">
                <a:latin typeface="Verdana" panose="020B0604030504040204" pitchFamily="34" charset="0"/>
                <a:ea typeface="Verdana" panose="020B0604030504040204" pitchFamily="34" charset="0"/>
              </a:rPr>
              <a:t>¿Cómo lo hicimos?...</a:t>
            </a:r>
          </a:p>
        </p:txBody>
      </p:sp>
    </p:spTree>
    <p:extLst>
      <p:ext uri="{BB962C8B-B14F-4D97-AF65-F5344CB8AC3E}">
        <p14:creationId xmlns:p14="http://schemas.microsoft.com/office/powerpoint/2010/main" val="3229467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2F1BD7FF-BE84-18D4-1750-B78D6AB42F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70A3EC31-5ED9-0BB8-0836-0AB0CD75FA10}"/>
              </a:ext>
            </a:extLst>
          </p:cNvPr>
          <p:cNvSpPr txBox="1"/>
          <p:nvPr/>
        </p:nvSpPr>
        <p:spPr>
          <a:xfrm>
            <a:off x="10376410" y="6611779"/>
            <a:ext cx="1815590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unito Sans" pitchFamily="2" charset="77"/>
              </a:rPr>
              <a:t>PÚBLICA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6C40ABE-1488-4DDD-A6B1-834C2D4B41B6}"/>
              </a:ext>
            </a:extLst>
          </p:cNvPr>
          <p:cNvSpPr txBox="1"/>
          <p:nvPr/>
        </p:nvSpPr>
        <p:spPr>
          <a:xfrm>
            <a:off x="1323191" y="2328166"/>
            <a:ext cx="613185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CONTEXTO INSTITUCIONAL </a:t>
            </a:r>
          </a:p>
          <a:p>
            <a:pPr algn="ctr"/>
            <a:endParaRPr lang="es-ES_tradnl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802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F45E480B-9DDF-4750-8439-5A61DDB9275B}"/>
              </a:ext>
            </a:extLst>
          </p:cNvPr>
          <p:cNvSpPr/>
          <p:nvPr/>
        </p:nvSpPr>
        <p:spPr>
          <a:xfrm>
            <a:off x="7300443" y="3531562"/>
            <a:ext cx="3349628" cy="27853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b="1" dirty="0">
                <a:solidFill>
                  <a:schemeClr val="tx1"/>
                </a:solidFill>
                <a:latin typeface="Verdana Pro" panose="020B0604020202020204" pitchFamily="34" charset="0"/>
                <a:ea typeface="Verdana" panose="020B0604030504040204" pitchFamily="34" charset="0"/>
              </a:rPr>
              <a:t>Compromiso ICBF.</a:t>
            </a:r>
          </a:p>
          <a:p>
            <a:endParaRPr lang="es-CO" b="1" dirty="0">
              <a:solidFill>
                <a:schemeClr val="tx1"/>
              </a:solidFill>
              <a:latin typeface="Verdana Pro" panose="020B0604020202020204" pitchFamily="34" charset="0"/>
              <a:ea typeface="Verdana" panose="020B0604030504040204" pitchFamily="34" charset="0"/>
            </a:endParaRPr>
          </a:p>
          <a:p>
            <a:r>
              <a:rPr lang="es-CO" dirty="0">
                <a:solidFill>
                  <a:schemeClr val="tx1"/>
                </a:solidFill>
                <a:latin typeface="Verdana Pro" panose="020B0604020202020204" pitchFamily="34" charset="0"/>
                <a:ea typeface="Verdana" panose="020B0604030504040204" pitchFamily="34" charset="0"/>
              </a:rPr>
              <a:t>Aportar desde su competencia en la implementación de los Programas de Desarrollo con Enfoque Territorial (PDET).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EE188ECC-9A6C-E765-628B-E75DA53484AA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611118C-37A6-4170-AFAF-2E5BDC444DB4}"/>
              </a:ext>
            </a:extLst>
          </p:cNvPr>
          <p:cNvSpPr txBox="1"/>
          <p:nvPr/>
        </p:nvSpPr>
        <p:spPr>
          <a:xfrm>
            <a:off x="1503647" y="197054"/>
            <a:ext cx="9871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ACUERDO DE PAZ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F6A4B5F-38B6-41FC-8372-DE78A2907596}"/>
              </a:ext>
            </a:extLst>
          </p:cNvPr>
          <p:cNvSpPr/>
          <p:nvPr/>
        </p:nvSpPr>
        <p:spPr>
          <a:xfrm>
            <a:off x="0" y="1102839"/>
            <a:ext cx="6656294" cy="5386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C9D46CA-9DCD-46A7-9782-F36CBA897F83}"/>
              </a:ext>
            </a:extLst>
          </p:cNvPr>
          <p:cNvSpPr/>
          <p:nvPr/>
        </p:nvSpPr>
        <p:spPr>
          <a:xfrm>
            <a:off x="7300443" y="1284858"/>
            <a:ext cx="3349628" cy="1777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 dirty="0">
              <a:solidFill>
                <a:schemeClr val="tx1"/>
              </a:solidFill>
              <a:latin typeface="+mj-lt"/>
            </a:endParaRPr>
          </a:p>
          <a:p>
            <a:endParaRPr lang="es-ES" sz="2400" b="1" dirty="0">
              <a:solidFill>
                <a:schemeClr val="accent4"/>
              </a:solidFill>
              <a:latin typeface="Calibri Light" panose="020F0302020204030204"/>
            </a:endParaRPr>
          </a:p>
          <a:p>
            <a:r>
              <a:rPr lang="es-ES" sz="2400" b="1" dirty="0">
                <a:solidFill>
                  <a:schemeClr val="accent4"/>
                </a:solidFill>
                <a:latin typeface="Calibri Light" panose="020F0302020204030204"/>
              </a:rPr>
              <a:t>BARBACOAS.</a:t>
            </a:r>
          </a:p>
          <a:p>
            <a:r>
              <a:rPr lang="es-ES" sz="2400" b="1" dirty="0">
                <a:solidFill>
                  <a:schemeClr val="accent4"/>
                </a:solidFill>
                <a:latin typeface="Calibri Light" panose="020F0302020204030204"/>
              </a:rPr>
              <a:t>ROBERTO PAYAN.</a:t>
            </a:r>
          </a:p>
          <a:p>
            <a:r>
              <a:rPr lang="es-CO" sz="2400" b="1" dirty="0">
                <a:solidFill>
                  <a:schemeClr val="accent4"/>
                </a:solidFill>
                <a:latin typeface="Calibri Light" panose="020F0302020204030204"/>
              </a:rPr>
              <a:t>MAGUI.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597552E-5071-4996-B123-943A563C89A8}"/>
              </a:ext>
            </a:extLst>
          </p:cNvPr>
          <p:cNvSpPr txBox="1"/>
          <p:nvPr/>
        </p:nvSpPr>
        <p:spPr>
          <a:xfrm>
            <a:off x="7300441" y="1412128"/>
            <a:ext cx="323613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500" dirty="0">
                <a:latin typeface="Verdana" panose="020B0604030504040204" pitchFamily="34" charset="0"/>
                <a:ea typeface="Verdana" panose="020B0604030504040204" pitchFamily="34" charset="0"/>
              </a:rPr>
              <a:t>¿En qué municipios desarrollamos la acción?</a:t>
            </a:r>
          </a:p>
        </p:txBody>
      </p:sp>
      <p:pic>
        <p:nvPicPr>
          <p:cNvPr id="11" name="Imagen 10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DD81B06-A4F0-478E-9E95-537D6BCCAF71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678" y="1162446"/>
            <a:ext cx="2915421" cy="261756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a 3">
            <a:extLst>
              <a:ext uri="{FF2B5EF4-FFF2-40B4-BE49-F238E27FC236}">
                <a16:creationId xmlns:a16="http://schemas.microsoft.com/office/drawing/2014/main" id="{BAA9316A-22D2-444C-9980-A42DA65BFA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019720"/>
              </p:ext>
            </p:extLst>
          </p:nvPr>
        </p:nvGraphicFramePr>
        <p:xfrm>
          <a:off x="1044612" y="1162446"/>
          <a:ext cx="5611682" cy="488849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05841">
                  <a:extLst>
                    <a:ext uri="{9D8B030D-6E8A-4147-A177-3AD203B41FA5}">
                      <a16:colId xmlns:a16="http://schemas.microsoft.com/office/drawing/2014/main" val="4105135798"/>
                    </a:ext>
                  </a:extLst>
                </a:gridCol>
                <a:gridCol w="2805841">
                  <a:extLst>
                    <a:ext uri="{9D8B030D-6E8A-4147-A177-3AD203B41FA5}">
                      <a16:colId xmlns:a16="http://schemas.microsoft.com/office/drawing/2014/main" val="378185006"/>
                    </a:ext>
                  </a:extLst>
                </a:gridCol>
              </a:tblGrid>
              <a:tr h="436682">
                <a:tc>
                  <a:txBody>
                    <a:bodyPr/>
                    <a:lstStyle/>
                    <a:p>
                      <a:r>
                        <a:rPr lang="es-CO" sz="1800" b="1" kern="1200" dirty="0">
                          <a:solidFill>
                            <a:schemeClr val="lt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INICIATIVA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sz="1800" b="1" dirty="0">
                          <a:latin typeface="Verdana Pro" panose="020B0604020202020204" pitchFamily="34" charset="0"/>
                          <a:ea typeface="Verdana" panose="020B0604030504040204" pitchFamily="34" charset="0"/>
                        </a:rPr>
                        <a:t>¿Cómo lo hicimos?</a:t>
                      </a:r>
                      <a:endParaRPr lang="es-CO" dirty="0">
                        <a:latin typeface="Verdana Pro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8709842"/>
                  </a:ext>
                </a:extLst>
              </a:tr>
              <a:tr h="1342853">
                <a:tc rowSpan="3">
                  <a:txBody>
                    <a:bodyPr/>
                    <a:lstStyle/>
                    <a:p>
                      <a:pPr algn="ctr"/>
                      <a:endParaRPr lang="es-CO" sz="1600" dirty="0">
                        <a:latin typeface="Verdana Pro" panose="020B0604020202020204" pitchFamily="34" charset="0"/>
                      </a:endParaRPr>
                    </a:p>
                    <a:p>
                      <a:pPr algn="ctr"/>
                      <a:r>
                        <a:rPr lang="es-CO" sz="1600" dirty="0" err="1">
                          <a:latin typeface="Verdana Pro" panose="020B0604020202020204" pitchFamily="34" charset="0"/>
                        </a:rPr>
                        <a:t>apacitar</a:t>
                      </a:r>
                      <a:r>
                        <a:rPr lang="es-CO" sz="1600" dirty="0">
                          <a:latin typeface="Verdana Pro" panose="020B0604020202020204" pitchFamily="34" charset="0"/>
                        </a:rPr>
                        <a:t> a las Madres comunitarias y todo el personal que trabaja en la atención integral a la primera infancia en los municipios de influencia del centro zonal Barbacoas.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b="1" u="sng" dirty="0">
                          <a:latin typeface="Verdana Pro" panose="020B0604020202020204" pitchFamily="34" charset="0"/>
                        </a:rPr>
                        <a:t>Servicio DIMF</a:t>
                      </a:r>
                    </a:p>
                    <a:p>
                      <a:pPr algn="ctr"/>
                      <a:r>
                        <a:rPr lang="es-CO" sz="1200" dirty="0">
                          <a:latin typeface="Verdana Pro" panose="020B0604020202020204" pitchFamily="34" charset="0"/>
                        </a:rPr>
                        <a:t>DIPLOMADO DESARROLLO INFANTIL Y FORTALECIMIENTO FAMILIAR con el Instituto Técnico Superior Empresarial_ ITSEM- Tumaco (</a:t>
                      </a:r>
                      <a:r>
                        <a:rPr lang="es-CO" sz="1200" b="1" dirty="0">
                          <a:latin typeface="Verdana Pro" panose="020B0604020202020204" pitchFamily="34" charset="0"/>
                        </a:rPr>
                        <a:t>71</a:t>
                      </a:r>
                      <a:r>
                        <a:rPr lang="es-CO" sz="1200" dirty="0">
                          <a:latin typeface="Verdana Pro" panose="020B0604020202020204" pitchFamily="34" charset="0"/>
                        </a:rPr>
                        <a:t> agentes educativos).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0384115"/>
                  </a:ext>
                </a:extLst>
              </a:tr>
              <a:tr h="1366870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b="1" u="sng" dirty="0">
                          <a:latin typeface="Verdana Pro" panose="020B0604020202020204" pitchFamily="34" charset="0"/>
                        </a:rPr>
                        <a:t>Servicio CDI</a:t>
                      </a:r>
                    </a:p>
                    <a:p>
                      <a:pPr algn="ctr"/>
                      <a:r>
                        <a:rPr lang="es-CO" sz="1200" dirty="0">
                          <a:latin typeface="Verdana Pro" panose="020B0604020202020204" pitchFamily="34" charset="0"/>
                        </a:rPr>
                        <a:t>CURSO “ACTIVIDADES RECTORAS DE LA PRIMERA INFANCIA Y DE LA EDUCACIÓN INICIAL con el Instituto Politécnico Empresarial e Idiomas – Ipiales (</a:t>
                      </a:r>
                      <a:r>
                        <a:rPr lang="es-CO" sz="1200" b="1" dirty="0">
                          <a:latin typeface="Verdana Pro" panose="020B0604020202020204" pitchFamily="34" charset="0"/>
                        </a:rPr>
                        <a:t>82</a:t>
                      </a:r>
                      <a:r>
                        <a:rPr lang="es-CO" sz="1200" dirty="0">
                          <a:latin typeface="Verdana Pro" panose="020B0604020202020204" pitchFamily="34" charset="0"/>
                        </a:rPr>
                        <a:t> Agentes educativos).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4705500"/>
                  </a:ext>
                </a:extLst>
              </a:tr>
              <a:tr h="981315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b="1" u="sng" dirty="0">
                          <a:latin typeface="Verdana Pro" panose="020B0604020202020204" pitchFamily="34" charset="0"/>
                        </a:rPr>
                        <a:t>Servicio HCB y FAMI</a:t>
                      </a:r>
                    </a:p>
                    <a:p>
                      <a:pPr algn="ctr"/>
                      <a:r>
                        <a:rPr lang="es-CO" sz="1200" dirty="0">
                          <a:latin typeface="Verdana Pro" panose="020B0604020202020204" pitchFamily="34" charset="0"/>
                        </a:rPr>
                        <a:t>Asistencia técnica a las Madres Comunitarias en los diferentes componentes de atención. Asistencia  técnica por parte del equipo del centro zonal y la Entidad Administradora del Servicio – EAS. (</a:t>
                      </a:r>
                      <a:r>
                        <a:rPr lang="es-CO" sz="1200" b="1" dirty="0">
                          <a:latin typeface="Verdana Pro" panose="020B0604020202020204" pitchFamily="34" charset="0"/>
                        </a:rPr>
                        <a:t>186</a:t>
                      </a:r>
                      <a:r>
                        <a:rPr lang="es-CO" sz="1200" dirty="0">
                          <a:latin typeface="Verdana Pro" panose="020B0604020202020204" pitchFamily="34" charset="0"/>
                        </a:rPr>
                        <a:t> MC)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3726581"/>
                  </a:ext>
                </a:extLst>
              </a:tr>
            </a:tbl>
          </a:graphicData>
        </a:graphic>
      </p:graphicFrame>
      <p:pic>
        <p:nvPicPr>
          <p:cNvPr id="10" name="Imagen 9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8B43D7A6-7405-429F-968D-0083D4D38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587" y="754762"/>
            <a:ext cx="1760369" cy="21280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60998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F45E480B-9DDF-4750-8439-5A61DDB9275B}"/>
              </a:ext>
            </a:extLst>
          </p:cNvPr>
          <p:cNvSpPr/>
          <p:nvPr/>
        </p:nvSpPr>
        <p:spPr>
          <a:xfrm>
            <a:off x="7300443" y="3531562"/>
            <a:ext cx="3349628" cy="27853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Compromiso ICBF.</a:t>
            </a:r>
          </a:p>
          <a:p>
            <a:endParaRPr lang="es-CO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r>
              <a:rPr lang="es-MX" sz="18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Avanzar en el cumplimiento de 4 indicadores del Plan Marco de Implementación relacionados con trabajo infantil, con acciones de prevención y protección.</a:t>
            </a:r>
            <a:endParaRPr lang="es-CO" sz="1400" dirty="0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EE188ECC-9A6C-E765-628B-E75DA53484AA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611118C-37A6-4170-AFAF-2E5BDC444DB4}"/>
              </a:ext>
            </a:extLst>
          </p:cNvPr>
          <p:cNvSpPr txBox="1"/>
          <p:nvPr/>
        </p:nvSpPr>
        <p:spPr>
          <a:xfrm>
            <a:off x="1503647" y="197054"/>
            <a:ext cx="9871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ACUERDO DE PAZ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F6A4B5F-38B6-41FC-8372-DE78A2907596}"/>
              </a:ext>
            </a:extLst>
          </p:cNvPr>
          <p:cNvSpPr/>
          <p:nvPr/>
        </p:nvSpPr>
        <p:spPr>
          <a:xfrm>
            <a:off x="0" y="1102839"/>
            <a:ext cx="6656294" cy="5386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C9D46CA-9DCD-46A7-9782-F36CBA897F83}"/>
              </a:ext>
            </a:extLst>
          </p:cNvPr>
          <p:cNvSpPr/>
          <p:nvPr/>
        </p:nvSpPr>
        <p:spPr>
          <a:xfrm>
            <a:off x="7300443" y="1284858"/>
            <a:ext cx="3349628" cy="1777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 dirty="0">
              <a:solidFill>
                <a:schemeClr val="tx1"/>
              </a:solidFill>
              <a:latin typeface="+mj-lt"/>
            </a:endParaRPr>
          </a:p>
          <a:p>
            <a:endParaRPr lang="es-ES" sz="2400" b="1" dirty="0">
              <a:solidFill>
                <a:schemeClr val="accent4"/>
              </a:solidFill>
              <a:latin typeface="Calibri Light" panose="020F0302020204030204"/>
            </a:endParaRPr>
          </a:p>
          <a:p>
            <a:r>
              <a:rPr lang="es-ES" sz="2400" b="1" dirty="0">
                <a:solidFill>
                  <a:schemeClr val="accent4"/>
                </a:solidFill>
                <a:latin typeface="Calibri Light" panose="020F0302020204030204"/>
              </a:rPr>
              <a:t>MAGUI PAYAN</a:t>
            </a:r>
          </a:p>
          <a:p>
            <a:endParaRPr lang="es-CO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597552E-5071-4996-B123-943A563C89A8}"/>
              </a:ext>
            </a:extLst>
          </p:cNvPr>
          <p:cNvSpPr txBox="1"/>
          <p:nvPr/>
        </p:nvSpPr>
        <p:spPr>
          <a:xfrm>
            <a:off x="7300441" y="1412128"/>
            <a:ext cx="323613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500" dirty="0">
                <a:latin typeface="Verdana" panose="020B0604030504040204" pitchFamily="34" charset="0"/>
                <a:ea typeface="Verdana" panose="020B0604030504040204" pitchFamily="34" charset="0"/>
              </a:rPr>
              <a:t>¿En qué municipios desarrollamos la acción?</a:t>
            </a:r>
          </a:p>
        </p:txBody>
      </p:sp>
      <p:pic>
        <p:nvPicPr>
          <p:cNvPr id="11" name="Imagen 10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DD81B06-A4F0-478E-9E95-537D6BCCAF71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678" y="1162446"/>
            <a:ext cx="2915421" cy="261756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a 3">
            <a:extLst>
              <a:ext uri="{FF2B5EF4-FFF2-40B4-BE49-F238E27FC236}">
                <a16:creationId xmlns:a16="http://schemas.microsoft.com/office/drawing/2014/main" id="{BAA9316A-22D2-444C-9980-A42DA65BFA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54031"/>
              </p:ext>
            </p:extLst>
          </p:nvPr>
        </p:nvGraphicFramePr>
        <p:xfrm>
          <a:off x="1044614" y="1350629"/>
          <a:ext cx="5162806" cy="401458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81403">
                  <a:extLst>
                    <a:ext uri="{9D8B030D-6E8A-4147-A177-3AD203B41FA5}">
                      <a16:colId xmlns:a16="http://schemas.microsoft.com/office/drawing/2014/main" val="4105135798"/>
                    </a:ext>
                  </a:extLst>
                </a:gridCol>
                <a:gridCol w="2581403">
                  <a:extLst>
                    <a:ext uri="{9D8B030D-6E8A-4147-A177-3AD203B41FA5}">
                      <a16:colId xmlns:a16="http://schemas.microsoft.com/office/drawing/2014/main" val="378185006"/>
                    </a:ext>
                  </a:extLst>
                </a:gridCol>
              </a:tblGrid>
              <a:tr h="347153">
                <a:tc>
                  <a:txBody>
                    <a:bodyPr/>
                    <a:lstStyle/>
                    <a:p>
                      <a:r>
                        <a:rPr lang="es-CO" sz="1600" b="1" kern="1200" dirty="0">
                          <a:solidFill>
                            <a:schemeClr val="lt1"/>
                          </a:solidFill>
                          <a:latin typeface="Verdana Pro" panose="020B0604020202020204" pitchFamily="34" charset="0"/>
                          <a:ea typeface="Verdana" panose="020B0604030504040204" pitchFamily="34" charset="0"/>
                          <a:cs typeface="+mn-cs"/>
                        </a:rPr>
                        <a:t>INICIATIVA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sz="1600" b="1" dirty="0">
                          <a:latin typeface="Verdana Pro" panose="020B0604020202020204" pitchFamily="34" charset="0"/>
                          <a:ea typeface="Verdana" panose="020B0604030504040204" pitchFamily="34" charset="0"/>
                        </a:rPr>
                        <a:t>¿Cómo lo hicimos?</a:t>
                      </a:r>
                      <a:endParaRPr lang="es-CO" sz="1600" dirty="0">
                        <a:latin typeface="Verdana Pro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8709842"/>
                  </a:ext>
                </a:extLst>
              </a:tr>
              <a:tr h="1337853">
                <a:tc rowSpan="2">
                  <a:txBody>
                    <a:bodyPr/>
                    <a:lstStyle/>
                    <a:p>
                      <a:pPr algn="l"/>
                      <a:endParaRPr lang="es-CO" sz="1600" dirty="0">
                        <a:latin typeface="Verdana Pro" panose="020B0604020202020204" pitchFamily="34" charset="0"/>
                      </a:endParaRPr>
                    </a:p>
                    <a:p>
                      <a:pPr algn="l"/>
                      <a:r>
                        <a:rPr lang="es-CO" sz="1800" dirty="0">
                          <a:latin typeface="Verdana Pro" panose="020B0604020202020204" pitchFamily="34" charset="0"/>
                        </a:rPr>
                        <a:t>Fortalecer la implementación de la estrategia de 0 a siempre que brinda atención integral a la primera infancia en el municipio de Magüí Payán.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sz="1400" dirty="0">
                          <a:latin typeface="Verdana Pro" panose="020B0604020202020204" pitchFamily="34" charset="0"/>
                        </a:rPr>
                        <a:t>Se atendieron 691 usuarios contratados en las distintas modalidades de primera infancia.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0384115"/>
                  </a:ext>
                </a:extLst>
              </a:tr>
              <a:tr h="2329579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400" dirty="0">
                          <a:latin typeface="Verdana Pro" panose="020B0604020202020204" pitchFamily="34" charset="0"/>
                        </a:rPr>
                        <a:t>Desde el SNBF en cabeza de la coordinadora se desarrolló encuentro con los agentes del sistema de salud con el objetivo de garantizar las atenciones priorizadas de la primera infancia.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4705500"/>
                  </a:ext>
                </a:extLst>
              </a:tr>
            </a:tbl>
          </a:graphicData>
        </a:graphic>
      </p:graphicFrame>
      <p:pic>
        <p:nvPicPr>
          <p:cNvPr id="10" name="Imagen 9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8B43D7A6-7405-429F-968D-0083D4D38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587" y="754762"/>
            <a:ext cx="1760369" cy="21280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74981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EE188ECC-9A6C-E765-628B-E75DA53484AA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611118C-37A6-4170-AFAF-2E5BDC444DB4}"/>
              </a:ext>
            </a:extLst>
          </p:cNvPr>
          <p:cNvSpPr txBox="1"/>
          <p:nvPr/>
        </p:nvSpPr>
        <p:spPr>
          <a:xfrm>
            <a:off x="1545591" y="174648"/>
            <a:ext cx="9871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ACUERDO DE PAZ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F6A4B5F-38B6-41FC-8372-DE78A2907596}"/>
              </a:ext>
            </a:extLst>
          </p:cNvPr>
          <p:cNvSpPr/>
          <p:nvPr/>
        </p:nvSpPr>
        <p:spPr>
          <a:xfrm>
            <a:off x="0" y="1296965"/>
            <a:ext cx="6096000" cy="5386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0D066F4-FC48-4511-99C7-3A8879195F78}"/>
              </a:ext>
            </a:extLst>
          </p:cNvPr>
          <p:cNvSpPr/>
          <p:nvPr/>
        </p:nvSpPr>
        <p:spPr>
          <a:xfrm>
            <a:off x="1940580" y="1687387"/>
            <a:ext cx="3708225" cy="4270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C9D46CA-9DCD-46A7-9782-F36CBA897F83}"/>
              </a:ext>
            </a:extLst>
          </p:cNvPr>
          <p:cNvSpPr/>
          <p:nvPr/>
        </p:nvSpPr>
        <p:spPr>
          <a:xfrm>
            <a:off x="7864442" y="1687387"/>
            <a:ext cx="3957637" cy="42705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 dirty="0">
              <a:latin typeface="+mj-lt"/>
            </a:endParaRPr>
          </a:p>
        </p:txBody>
      </p:sp>
      <p:pic>
        <p:nvPicPr>
          <p:cNvPr id="14" name="Imagen 13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4AC9EF81-A73E-4E3F-A764-E5F3761E52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484050"/>
            <a:ext cx="2095680" cy="1811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DDDA585A-393B-462D-AE01-F6B55ED299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668" y="1244227"/>
            <a:ext cx="2598753" cy="233543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15E35E25-49B2-4FDC-8EBA-142DFA8233B0}"/>
              </a:ext>
            </a:extLst>
          </p:cNvPr>
          <p:cNvSpPr txBox="1"/>
          <p:nvPr/>
        </p:nvSpPr>
        <p:spPr>
          <a:xfrm>
            <a:off x="1921297" y="1888148"/>
            <a:ext cx="370822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CO" sz="2800" b="1" dirty="0">
              <a:latin typeface="Verdana Pro" panose="020B0604020202020204" pitchFamily="34" charset="0"/>
              <a:ea typeface="Verdana" panose="020B0604030504040204" pitchFamily="34" charset="0"/>
            </a:endParaRPr>
          </a:p>
          <a:p>
            <a:r>
              <a:rPr lang="es-CO" sz="2800" b="1" dirty="0">
                <a:latin typeface="Verdana Pro" panose="020B0604020202020204" pitchFamily="34" charset="0"/>
                <a:ea typeface="Verdana" panose="020B0604030504040204" pitchFamily="34" charset="0"/>
              </a:rPr>
              <a:t>¿Quiénes se beneficiaron?</a:t>
            </a:r>
          </a:p>
          <a:p>
            <a:endParaRPr lang="es-CO" sz="2800" dirty="0">
              <a:latin typeface="Verdana Pro" panose="020B0604020202020204" pitchFamily="34" charset="0"/>
              <a:ea typeface="Verdana" panose="020B0604030504040204" pitchFamily="34" charset="0"/>
            </a:endParaRPr>
          </a:p>
          <a:p>
            <a:r>
              <a:rPr lang="es-CO" sz="2800" dirty="0">
                <a:latin typeface="Verdana Pro" panose="020B0604020202020204" pitchFamily="34" charset="0"/>
                <a:ea typeface="Verdana" panose="020B0604030504040204" pitchFamily="34" charset="0"/>
              </a:rPr>
              <a:t>Los niños, niñas, adolescentes y familias de los territorios.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4CDEB5E-EB36-408F-8264-A52F1C47BC63}"/>
              </a:ext>
            </a:extLst>
          </p:cNvPr>
          <p:cNvSpPr txBox="1"/>
          <p:nvPr/>
        </p:nvSpPr>
        <p:spPr>
          <a:xfrm>
            <a:off x="8098265" y="1827511"/>
            <a:ext cx="348998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latin typeface="Verdana" panose="020B0604030504040204" pitchFamily="34" charset="0"/>
                <a:ea typeface="Verdana" panose="020B0604030504040204" pitchFamily="34" charset="0"/>
              </a:rPr>
              <a:t>¿Qué desafíos y retos tuvimos para el cumplimiento?</a:t>
            </a:r>
          </a:p>
          <a:p>
            <a:endParaRPr lang="es-CO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</a:rPr>
              <a:t>Cualificar a la totalidad del talento humano teniendo en cuenta las zonas dispersas del territorio.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</a:rPr>
              <a:t>Prestación del servicio con calidad, como oportunidad y pertinencia. </a:t>
            </a:r>
          </a:p>
        </p:txBody>
      </p:sp>
    </p:spTree>
    <p:extLst>
      <p:ext uri="{BB962C8B-B14F-4D97-AF65-F5344CB8AC3E}">
        <p14:creationId xmlns:p14="http://schemas.microsoft.com/office/powerpoint/2010/main" val="7020827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6372DF89-E97B-181F-878E-57728B0329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7A2F02A8-17D1-6086-45E6-FA0CA829A41A}"/>
              </a:ext>
            </a:extLst>
          </p:cNvPr>
          <p:cNvSpPr txBox="1"/>
          <p:nvPr/>
        </p:nvSpPr>
        <p:spPr>
          <a:xfrm>
            <a:off x="10376410" y="6611779"/>
            <a:ext cx="1815590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unito Sans" pitchFamily="2" charset="77"/>
              </a:rPr>
              <a:t>PÚBLICA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1BD8FEA-7865-44D7-BD82-8A5BCF69609C}"/>
              </a:ext>
            </a:extLst>
          </p:cNvPr>
          <p:cNvSpPr txBox="1"/>
          <p:nvPr/>
        </p:nvSpPr>
        <p:spPr>
          <a:xfrm>
            <a:off x="782113" y="1345172"/>
            <a:ext cx="64911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ESPACIO DE PARTICIPACIÓN DE PARTES INTERESADAS</a:t>
            </a:r>
          </a:p>
        </p:txBody>
      </p:sp>
    </p:spTree>
    <p:extLst>
      <p:ext uri="{BB962C8B-B14F-4D97-AF65-F5344CB8AC3E}">
        <p14:creationId xmlns:p14="http://schemas.microsoft.com/office/powerpoint/2010/main" val="9773878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DE550117-BEC0-28A1-F0D4-8D54DA36A7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5EF92363-7273-0810-F890-2A7998BA7612}"/>
              </a:ext>
            </a:extLst>
          </p:cNvPr>
          <p:cNvSpPr txBox="1"/>
          <p:nvPr/>
        </p:nvSpPr>
        <p:spPr>
          <a:xfrm>
            <a:off x="10376410" y="6611779"/>
            <a:ext cx="1815590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unito Sans" pitchFamily="2" charset="77"/>
              </a:rPr>
              <a:t>PÚBLICA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7D0A40-01D6-420E-9588-F0BC871EC448}"/>
              </a:ext>
            </a:extLst>
          </p:cNvPr>
          <p:cNvSpPr txBox="1"/>
          <p:nvPr/>
        </p:nvSpPr>
        <p:spPr>
          <a:xfrm>
            <a:off x="1736521" y="1707196"/>
            <a:ext cx="51508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COMPROMISOS ADQUIRIDOS </a:t>
            </a:r>
          </a:p>
          <a:p>
            <a:pPr algn="ctr"/>
            <a:r>
              <a:rPr lang="es-ES_tradnl" sz="3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PARA EL SEGUIMIENTO </a:t>
            </a:r>
          </a:p>
        </p:txBody>
      </p:sp>
    </p:spTree>
    <p:extLst>
      <p:ext uri="{BB962C8B-B14F-4D97-AF65-F5344CB8AC3E}">
        <p14:creationId xmlns:p14="http://schemas.microsoft.com/office/powerpoint/2010/main" val="2234944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33A741F2-33A6-15CA-2629-FD929A76B0BA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 pitchFamily="2" charset="77"/>
                <a:ea typeface="+mn-ea"/>
                <a:cs typeface="+mn-cs"/>
              </a:rPr>
              <a:t>PÚBLICA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6BE582F8-1305-4391-98F1-CE51F82EB6DA}"/>
              </a:ext>
            </a:extLst>
          </p:cNvPr>
          <p:cNvSpPr txBox="1"/>
          <p:nvPr/>
        </p:nvSpPr>
        <p:spPr>
          <a:xfrm>
            <a:off x="1167318" y="610020"/>
            <a:ext cx="10292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4DAF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4DAF4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COMPROMISOS ADQUIRIDOS – CENTRO ZONAL BARBACOAS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6C67C5-E22B-483E-9B79-49F243BF3582}"/>
              </a:ext>
            </a:extLst>
          </p:cNvPr>
          <p:cNvSpPr txBox="1"/>
          <p:nvPr/>
        </p:nvSpPr>
        <p:spPr>
          <a:xfrm>
            <a:off x="1103169" y="1452595"/>
            <a:ext cx="9985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ESTADO DE LOS COMPROMISOS ADQUIRIDOS EN LA MESA PÚBLICA REALIZADA EN LA VIGENCIA 2022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B7CF3C21-DD92-4ABF-95B4-6177F6FD9E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005785"/>
              </p:ext>
            </p:extLst>
          </p:nvPr>
        </p:nvGraphicFramePr>
        <p:xfrm>
          <a:off x="592348" y="2418280"/>
          <a:ext cx="11175483" cy="20214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1146">
                  <a:extLst>
                    <a:ext uri="{9D8B030D-6E8A-4147-A177-3AD203B41FA5}">
                      <a16:colId xmlns:a16="http://schemas.microsoft.com/office/drawing/2014/main" val="320209000"/>
                    </a:ext>
                  </a:extLst>
                </a:gridCol>
                <a:gridCol w="5381286">
                  <a:extLst>
                    <a:ext uri="{9D8B030D-6E8A-4147-A177-3AD203B41FA5}">
                      <a16:colId xmlns:a16="http://schemas.microsoft.com/office/drawing/2014/main" val="3324366891"/>
                    </a:ext>
                  </a:extLst>
                </a:gridCol>
                <a:gridCol w="1600543">
                  <a:extLst>
                    <a:ext uri="{9D8B030D-6E8A-4147-A177-3AD203B41FA5}">
                      <a16:colId xmlns:a16="http://schemas.microsoft.com/office/drawing/2014/main" val="1119426336"/>
                    </a:ext>
                  </a:extLst>
                </a:gridCol>
                <a:gridCol w="2382508">
                  <a:extLst>
                    <a:ext uri="{9D8B030D-6E8A-4147-A177-3AD203B41FA5}">
                      <a16:colId xmlns:a16="http://schemas.microsoft.com/office/drawing/2014/main" val="2766122004"/>
                    </a:ext>
                  </a:extLst>
                </a:gridCol>
              </a:tblGrid>
              <a:tr h="66003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 Pro" panose="020B0604020202020204" pitchFamily="34" charset="0"/>
                        </a:rPr>
                        <a:t>CENTRO ZONAL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solidFill>
                            <a:schemeClr val="tx1"/>
                          </a:solidFill>
                          <a:effectLst/>
                          <a:latin typeface="Verdana Pro" panose="020B0604020202020204" pitchFamily="34" charset="0"/>
                        </a:rPr>
                        <a:t>COMPROMISO</a:t>
                      </a:r>
                      <a:endParaRPr lang="es-CO" sz="1200" b="1" i="0" u="none" strike="noStrike" dirty="0">
                        <a:solidFill>
                          <a:schemeClr val="tx1"/>
                        </a:solidFill>
                        <a:effectLst/>
                        <a:latin typeface="Verdana Pro" panose="020B0604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solidFill>
                            <a:schemeClr val="tx1"/>
                          </a:solidFill>
                          <a:effectLst/>
                          <a:latin typeface="Verdana Pro" panose="020B0604020202020204" pitchFamily="34" charset="0"/>
                        </a:rPr>
                        <a:t>RESPONSABLE</a:t>
                      </a:r>
                      <a:endParaRPr lang="es-CO" sz="1200" b="1" i="0" u="none" strike="noStrike" dirty="0">
                        <a:solidFill>
                          <a:schemeClr val="tx1"/>
                        </a:solidFill>
                        <a:effectLst/>
                        <a:latin typeface="Verdana Pro" panose="020B0604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solidFill>
                            <a:schemeClr val="tx1"/>
                          </a:solidFill>
                          <a:effectLst/>
                          <a:latin typeface="Verdana Pro" panose="020B0604020202020204" pitchFamily="34" charset="0"/>
                        </a:rPr>
                        <a:t>FECHA DE CUMPLIMIENTO</a:t>
                      </a:r>
                      <a:endParaRPr lang="es-CO" sz="1200" b="1" i="0" u="none" strike="noStrike" dirty="0">
                        <a:solidFill>
                          <a:schemeClr val="tx1"/>
                        </a:solidFill>
                        <a:effectLst/>
                        <a:latin typeface="Verdana Pro" panose="020B0604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938103"/>
                  </a:ext>
                </a:extLst>
              </a:tr>
              <a:tr h="136140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 Pro" panose="020B0604020202020204" pitchFamily="34" charset="0"/>
                        </a:rPr>
                        <a:t>BARBACOAS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solidFill>
                            <a:schemeClr val="tx1"/>
                          </a:solidFill>
                          <a:effectLst/>
                          <a:latin typeface="Verdana Pro" panose="020B0604020202020204" pitchFamily="34" charset="0"/>
                        </a:rPr>
                        <a:t>Ninguno, las dudas e inquietudes se resolvieron durante el desarrollo de la mesa pública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Verdana Pro" panose="020B0604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solidFill>
                            <a:schemeClr val="tx1"/>
                          </a:solidFill>
                          <a:effectLst/>
                          <a:latin typeface="Verdana Pro" panose="020B0604020202020204" pitchFamily="34" charset="0"/>
                        </a:rPr>
                        <a:t> N/A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Verdana Pro" panose="020B0604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solidFill>
                            <a:schemeClr val="tx1"/>
                          </a:solidFill>
                          <a:effectLst/>
                          <a:latin typeface="Verdana Pro" panose="020B0604020202020204" pitchFamily="34" charset="0"/>
                        </a:rPr>
                        <a:t> N/A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Verdana Pro" panose="020B0604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145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2280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3AE05E19-B165-DDBF-C432-E9A51D49A8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F02E8A87-F7EB-4246-0EAB-AEEA0672CAB3}"/>
              </a:ext>
            </a:extLst>
          </p:cNvPr>
          <p:cNvSpPr txBox="1"/>
          <p:nvPr/>
        </p:nvSpPr>
        <p:spPr>
          <a:xfrm>
            <a:off x="10376410" y="6611779"/>
            <a:ext cx="1815590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unito Sans" pitchFamily="2" charset="77"/>
              </a:rPr>
              <a:t>PÚBLICA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8AF465E-E8C2-4C02-BB36-A6B375C62530}"/>
              </a:ext>
            </a:extLst>
          </p:cNvPr>
          <p:cNvSpPr txBox="1"/>
          <p:nvPr/>
        </p:nvSpPr>
        <p:spPr>
          <a:xfrm>
            <a:off x="1187970" y="1509726"/>
            <a:ext cx="6267907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PQRS</a:t>
            </a:r>
          </a:p>
          <a:p>
            <a:pPr algn="ctr"/>
            <a:r>
              <a:rPr lang="es-ES_tradnl" sz="3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CANALES Y MEDIOS PARA LA ATENCIÓN A LA CIUDADANÍA</a:t>
            </a:r>
          </a:p>
        </p:txBody>
      </p:sp>
    </p:spTree>
    <p:extLst>
      <p:ext uri="{BB962C8B-B14F-4D97-AF65-F5344CB8AC3E}">
        <p14:creationId xmlns:p14="http://schemas.microsoft.com/office/powerpoint/2010/main" val="26262865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C5C8AF1C-EE71-8568-1989-6DD1772E002C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5DBE253B-AFE7-4B1C-916D-0DC633A5071B}"/>
              </a:ext>
            </a:extLst>
          </p:cNvPr>
          <p:cNvSpPr txBox="1"/>
          <p:nvPr/>
        </p:nvSpPr>
        <p:spPr>
          <a:xfrm>
            <a:off x="1402978" y="215401"/>
            <a:ext cx="9955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INFORME PQRS</a:t>
            </a:r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6AE5A02C-34CB-443E-A124-169FD2DCDE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322310"/>
              </p:ext>
            </p:extLst>
          </p:nvPr>
        </p:nvGraphicFramePr>
        <p:xfrm>
          <a:off x="1040235" y="889233"/>
          <a:ext cx="10419126" cy="5444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829615" imgH="5629429" progId="Excel.Sheet.12">
                  <p:embed/>
                </p:oleObj>
              </mc:Choice>
              <mc:Fallback>
                <p:oleObj name="Worksheet" r:id="rId2" imgW="8829615" imgH="5629429" progId="Excel.Sheet.12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6AE5A02C-34CB-443E-A124-169FD2DCDE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40235" y="889233"/>
                        <a:ext cx="10419126" cy="5444455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13675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370D89BD-A955-411E-9072-ACF6645AA710}"/>
              </a:ext>
            </a:extLst>
          </p:cNvPr>
          <p:cNvSpPr txBox="1"/>
          <p:nvPr/>
        </p:nvSpPr>
        <p:spPr>
          <a:xfrm>
            <a:off x="1352644" y="229996"/>
            <a:ext cx="10047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CANALES DE ATENCIÓN </a:t>
            </a:r>
          </a:p>
        </p:txBody>
      </p:sp>
      <p:sp>
        <p:nvSpPr>
          <p:cNvPr id="6" name="Rectángulo redondeado 2">
            <a:extLst>
              <a:ext uri="{FF2B5EF4-FFF2-40B4-BE49-F238E27FC236}">
                <a16:creationId xmlns:a16="http://schemas.microsoft.com/office/drawing/2014/main" id="{423589AC-3E60-46FB-BB60-D96E215A1EAD}"/>
              </a:ext>
            </a:extLst>
          </p:cNvPr>
          <p:cNvSpPr/>
          <p:nvPr/>
        </p:nvSpPr>
        <p:spPr>
          <a:xfrm>
            <a:off x="947504" y="1131173"/>
            <a:ext cx="10246658" cy="64633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Se fortalecieron los </a:t>
            </a:r>
            <a:r>
              <a:rPr kumimoji="0" lang="es-CO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canales </a:t>
            </a:r>
            <a:r>
              <a:rPr kumimoji="0" lang="es-CO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de atención </a:t>
            </a:r>
            <a:r>
              <a:rPr kumimoji="0" lang="es-CO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24/7 </a:t>
            </a:r>
            <a:r>
              <a:rPr kumimoji="0" lang="es-CO" i="0" u="none" strike="noStrike" kern="1200" cap="none" spc="-15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para </a:t>
            </a:r>
            <a:r>
              <a:rPr kumimoji="0" lang="es-CO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niños, niñas y adolescentes  que se sienten amenazados o han </a:t>
            </a:r>
            <a:r>
              <a:rPr kumimoji="0" lang="es-CO" i="0" u="none" strike="noStrike" kern="1200" cap="none" spc="-1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visto </a:t>
            </a:r>
            <a:r>
              <a:rPr kumimoji="0" lang="es-CO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vulnerados </a:t>
            </a:r>
            <a:r>
              <a:rPr kumimoji="0" lang="es-CO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sus</a:t>
            </a:r>
            <a:r>
              <a:rPr kumimoji="0" lang="es-CO" i="0" u="none" strike="noStrike" kern="1200" cap="none" spc="3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 </a:t>
            </a:r>
            <a:r>
              <a:rPr kumimoji="0" lang="es-CO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Roboto"/>
              </a:rPr>
              <a:t>derechos:</a:t>
            </a:r>
            <a:endParaRPr kumimoji="0" lang="es-CO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A70BD4E-0034-43FC-92F0-62FA34628C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18" t="52680" r="9338" b="19477"/>
          <a:stretch/>
        </p:blipFill>
        <p:spPr>
          <a:xfrm>
            <a:off x="947504" y="1999552"/>
            <a:ext cx="10246658" cy="190948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BA70038-316C-4AD5-8E78-6DEC1CDAD8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35" t="39966" r="25809" b="40168"/>
          <a:stretch/>
        </p:blipFill>
        <p:spPr>
          <a:xfrm>
            <a:off x="951257" y="4295900"/>
            <a:ext cx="7722129" cy="160535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967D362-CD4D-4077-A318-392526720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927" t="34771" r="2427" b="41307"/>
          <a:stretch/>
        </p:blipFill>
        <p:spPr>
          <a:xfrm>
            <a:off x="8643166" y="4515416"/>
            <a:ext cx="2569038" cy="107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240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A11C9F62-C4C0-4C14-A43E-3C166F550367}"/>
              </a:ext>
            </a:extLst>
          </p:cNvPr>
          <p:cNvSpPr txBox="1"/>
          <p:nvPr/>
        </p:nvSpPr>
        <p:spPr>
          <a:xfrm>
            <a:off x="1579146" y="241093"/>
            <a:ext cx="9796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LÍNEA ANTICORRUPCIÓN Y PÁGINA WEB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CD2F211-CDA4-4BDE-8B9E-41760C48C8F7}"/>
              </a:ext>
            </a:extLst>
          </p:cNvPr>
          <p:cNvSpPr/>
          <p:nvPr/>
        </p:nvSpPr>
        <p:spPr>
          <a:xfrm>
            <a:off x="600577" y="1135369"/>
            <a:ext cx="3181853" cy="3231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5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LÍNEA ANTICORRUPCIÓN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8BBE1E0-9334-4A5C-8D99-7E967E7CD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797" y="1668863"/>
            <a:ext cx="2641411" cy="4272458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7751BA76-70CB-4E65-BAAD-AEAD7BBB7C7A}"/>
              </a:ext>
            </a:extLst>
          </p:cNvPr>
          <p:cNvSpPr/>
          <p:nvPr/>
        </p:nvSpPr>
        <p:spPr>
          <a:xfrm>
            <a:off x="4103053" y="1135369"/>
            <a:ext cx="3181854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</a:t>
            </a:r>
            <a:r>
              <a:rPr kumimoji="0" lang="es-CO" sz="15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WWW.ICBF.GOV.CO</a:t>
            </a:r>
            <a:endParaRPr kumimoji="0" lang="es-CO" sz="15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D9EDE86-2845-499D-924B-A804CFB4574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87" t="15093" r="24305" b="6420"/>
          <a:stretch/>
        </p:blipFill>
        <p:spPr bwMode="auto">
          <a:xfrm>
            <a:off x="4103054" y="1668863"/>
            <a:ext cx="3181854" cy="24622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6D09403-85C7-4A2B-8697-18123661C2CA}"/>
              </a:ext>
            </a:extLst>
          </p:cNvPr>
          <p:cNvSpPr/>
          <p:nvPr/>
        </p:nvSpPr>
        <p:spPr>
          <a:xfrm>
            <a:off x="7704488" y="1333850"/>
            <a:ext cx="426660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marR="0" lvl="0" indent="-176213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Programas, estrategias y servicios.</a:t>
            </a:r>
          </a:p>
          <a:p>
            <a:pPr marL="176213" marR="0" lvl="0" indent="-176213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6213" marR="0" lvl="0" indent="-176213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Trámites.</a:t>
            </a:r>
          </a:p>
          <a:p>
            <a:pPr marL="176213" marR="0" lvl="0" indent="-176213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6213" marR="0" lvl="0" indent="-176213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Espacios de participación en línea.</a:t>
            </a:r>
          </a:p>
          <a:p>
            <a:pPr marL="176213" marR="0" lvl="0" indent="-176213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6213" marR="0" lvl="0" indent="-176213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Oferta de información en canal electrónico.</a:t>
            </a:r>
          </a:p>
          <a:p>
            <a:pPr marL="176213" marR="0" lvl="0" indent="-176213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6213" marR="0" lvl="0" indent="-176213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Conjuntos de datos abiertos disponibles.</a:t>
            </a:r>
          </a:p>
          <a:p>
            <a:pPr marL="176213" marR="0" lvl="0" indent="-176213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6213" marR="0" lvl="0" indent="-176213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Avances y resultados de la gestión institucional.</a:t>
            </a:r>
          </a:p>
          <a:p>
            <a:pPr marL="176213" marR="0" lvl="0" indent="-176213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6213" marR="0" lvl="0" indent="-176213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El Plan anticorrupción y de atención al ciudadano.</a:t>
            </a:r>
          </a:p>
          <a:p>
            <a:pPr marL="176213" marR="0" lvl="0" indent="-176213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6213" marR="0" lvl="0" indent="-176213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Informes de Rendición de Cuentas y Mesas Públicas.</a:t>
            </a:r>
          </a:p>
        </p:txBody>
      </p:sp>
    </p:spTree>
    <p:extLst>
      <p:ext uri="{BB962C8B-B14F-4D97-AF65-F5344CB8AC3E}">
        <p14:creationId xmlns:p14="http://schemas.microsoft.com/office/powerpoint/2010/main" val="2946887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7C985988-B7A5-D0F3-567B-7B6CBCA80F71}"/>
              </a:ext>
            </a:extLst>
          </p:cNvPr>
          <p:cNvSpPr txBox="1"/>
          <p:nvPr/>
        </p:nvSpPr>
        <p:spPr>
          <a:xfrm>
            <a:off x="25400" y="6671245"/>
            <a:ext cx="1815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5C5154F5-E4B8-4029-A089-5CC404943EF0}"/>
              </a:ext>
            </a:extLst>
          </p:cNvPr>
          <p:cNvSpPr txBox="1"/>
          <p:nvPr/>
        </p:nvSpPr>
        <p:spPr>
          <a:xfrm>
            <a:off x="1484851" y="89874"/>
            <a:ext cx="9974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INSTITUTO COLOMBIANO DE BIENESTAR FAMILIAR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D85D127-C34F-4A8A-8C85-7211EB32CD6B}"/>
              </a:ext>
            </a:extLst>
          </p:cNvPr>
          <p:cNvSpPr/>
          <p:nvPr/>
        </p:nvSpPr>
        <p:spPr>
          <a:xfrm>
            <a:off x="352247" y="1448099"/>
            <a:ext cx="3979310" cy="4463250"/>
          </a:xfrm>
          <a:prstGeom prst="rect">
            <a:avLst/>
          </a:prstGeom>
          <a:solidFill>
            <a:srgbClr val="71C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rgbClr val="4DAF46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B09274A-8522-4E23-8E7B-1E1611CA9EAC}"/>
              </a:ext>
            </a:extLst>
          </p:cNvPr>
          <p:cNvSpPr txBox="1"/>
          <p:nvPr/>
        </p:nvSpPr>
        <p:spPr>
          <a:xfrm>
            <a:off x="753035" y="1796021"/>
            <a:ext cx="31465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5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EL ICBF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3C42560-E436-43FF-A37F-7F4BF9D7F8EB}"/>
              </a:ext>
            </a:extLst>
          </p:cNvPr>
          <p:cNvSpPr/>
          <p:nvPr/>
        </p:nvSpPr>
        <p:spPr>
          <a:xfrm>
            <a:off x="740966" y="2799822"/>
            <a:ext cx="3261801" cy="2800767"/>
          </a:xfrm>
          <a:prstGeom prst="rect">
            <a:avLst/>
          </a:prstGeom>
          <a:solidFill>
            <a:schemeClr val="bg1"/>
          </a:solidFill>
          <a:ln>
            <a:noFill/>
            <a:prstDash val="sysDot"/>
          </a:ln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_tradnl" sz="16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Establecimiento público descentralizado, con personería jurídica, autonomía administrativa</a:t>
            </a:r>
          </a:p>
          <a:p>
            <a:pPr lvl="0" algn="ctr">
              <a:defRPr/>
            </a:pPr>
            <a:r>
              <a:rPr lang="es-ES_tradnl" sz="16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y patrimonio propio.</a:t>
            </a:r>
          </a:p>
          <a:p>
            <a:pPr lvl="0" algn="ctr">
              <a:defRPr/>
            </a:pPr>
            <a:endParaRPr lang="es-ES_tradnl" sz="1600" dirty="0"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  <a:p>
            <a:pPr algn="ctr">
              <a:defRPr/>
            </a:pPr>
            <a:r>
              <a:rPr lang="es-ES_tradnl" sz="16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Creado por la Ley 75 de 1968 y adscrito al Departamento administrativo para la Prosperidad Social - Decreto No. 4156 de 2011.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A592F44-092E-4FD9-B18E-CDBCA11AAC4E}"/>
              </a:ext>
            </a:extLst>
          </p:cNvPr>
          <p:cNvSpPr/>
          <p:nvPr/>
        </p:nvSpPr>
        <p:spPr>
          <a:xfrm>
            <a:off x="4356876" y="3640310"/>
            <a:ext cx="7425559" cy="78828"/>
          </a:xfrm>
          <a:prstGeom prst="rect">
            <a:avLst/>
          </a:prstGeom>
          <a:solidFill>
            <a:srgbClr val="77B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6D21A6D-B504-475A-B0A0-3435BCB4654F}"/>
              </a:ext>
            </a:extLst>
          </p:cNvPr>
          <p:cNvSpPr/>
          <p:nvPr/>
        </p:nvSpPr>
        <p:spPr>
          <a:xfrm>
            <a:off x="6622040" y="3014548"/>
            <a:ext cx="76300" cy="1310984"/>
          </a:xfrm>
          <a:prstGeom prst="rect">
            <a:avLst/>
          </a:prstGeom>
          <a:solidFill>
            <a:srgbClr val="77B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4082B7D-EBC9-4CA7-874B-F5551FF42C75}"/>
              </a:ext>
            </a:extLst>
          </p:cNvPr>
          <p:cNvSpPr/>
          <p:nvPr/>
        </p:nvSpPr>
        <p:spPr>
          <a:xfrm>
            <a:off x="9259627" y="3014548"/>
            <a:ext cx="76300" cy="1310984"/>
          </a:xfrm>
          <a:prstGeom prst="rect">
            <a:avLst/>
          </a:prstGeom>
          <a:solidFill>
            <a:srgbClr val="77B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8BEEA637-A7B1-48B9-86CE-9F2394285808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4916558" y="1822119"/>
            <a:ext cx="1205969" cy="1189218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BC21B1F2-A20B-4BB9-8FAB-7F8FC6219A45}"/>
              </a:ext>
            </a:extLst>
          </p:cNvPr>
          <p:cNvSpPr/>
          <p:nvPr/>
        </p:nvSpPr>
        <p:spPr>
          <a:xfrm>
            <a:off x="4641842" y="3175868"/>
            <a:ext cx="1734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000" dirty="0">
                <a:solidFill>
                  <a:srgbClr val="77B728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33</a:t>
            </a:r>
            <a:r>
              <a:rPr lang="es-ES_tradnl" sz="1400" b="1" dirty="0">
                <a:solidFill>
                  <a:srgbClr val="242758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 </a:t>
            </a:r>
            <a:r>
              <a:rPr lang="es-ES_tradnl" sz="1600" dirty="0">
                <a:solidFill>
                  <a:srgbClr val="242758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R</a:t>
            </a:r>
            <a:r>
              <a:rPr lang="es-ES_tradnl" sz="16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egionales</a:t>
            </a:r>
            <a:endParaRPr lang="es-CO" sz="1600" dirty="0"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BFABDC8-DE16-49F4-B4F1-1E7724D34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443" y="1781991"/>
            <a:ext cx="1377815" cy="1231499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BC123FA8-4849-4EEB-A6BE-F836D9876210}"/>
              </a:ext>
            </a:extLst>
          </p:cNvPr>
          <p:cNvSpPr/>
          <p:nvPr/>
        </p:nvSpPr>
        <p:spPr>
          <a:xfrm>
            <a:off x="6710813" y="3186328"/>
            <a:ext cx="2536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000" dirty="0">
                <a:solidFill>
                  <a:srgbClr val="77B728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215</a:t>
            </a:r>
            <a:r>
              <a:rPr lang="es-ES_tradnl" sz="1400" dirty="0">
                <a:solidFill>
                  <a:srgbClr val="242758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 </a:t>
            </a:r>
            <a:r>
              <a:rPr lang="es-ES_tradnl" sz="1600" dirty="0">
                <a:solidFill>
                  <a:srgbClr val="242758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Ce</a:t>
            </a:r>
            <a:r>
              <a:rPr lang="es-ES_tradnl" sz="16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ntros Zonales</a:t>
            </a:r>
            <a:endParaRPr lang="es-CO" sz="1600" dirty="0"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578780E-E77E-4E8D-BE33-EFDB7C11CACD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0008559" y="1737400"/>
            <a:ext cx="944228" cy="1293051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945AA49F-1EF3-4575-A3AE-DAFA4187F73E}"/>
              </a:ext>
            </a:extLst>
          </p:cNvPr>
          <p:cNvSpPr txBox="1"/>
          <p:nvPr/>
        </p:nvSpPr>
        <p:spPr>
          <a:xfrm>
            <a:off x="9348403" y="3033393"/>
            <a:ext cx="24534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1600" dirty="0">
                <a:solidFill>
                  <a:srgbClr val="77B728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1.122</a:t>
            </a:r>
            <a:r>
              <a:rPr lang="es-ES_tradnl" sz="1600" dirty="0">
                <a:solidFill>
                  <a:srgbClr val="242758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  M</a:t>
            </a:r>
            <a:r>
              <a:rPr lang="es-ES_tradnl" sz="16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unicipios con Atención del ICBF</a:t>
            </a:r>
            <a:endParaRPr lang="es-CO" sz="1600" dirty="0"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F9F2F584-6156-45DC-8FAE-DF90FBA9DA2B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4980428" y="3880459"/>
            <a:ext cx="1300797" cy="850128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AEEE798A-7950-4058-A726-8C427421E52F}"/>
              </a:ext>
            </a:extLst>
          </p:cNvPr>
          <p:cNvSpPr txBox="1"/>
          <p:nvPr/>
        </p:nvSpPr>
        <p:spPr>
          <a:xfrm>
            <a:off x="4203182" y="4828016"/>
            <a:ext cx="24690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1400" dirty="0">
                <a:solidFill>
                  <a:srgbClr val="77B728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2.713.564</a:t>
            </a:r>
            <a:r>
              <a:rPr lang="es-ES_tradnl" sz="1400" b="1" dirty="0">
                <a:solidFill>
                  <a:srgbClr val="77B728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 </a:t>
            </a:r>
            <a:r>
              <a:rPr lang="es-ES_tradnl" sz="14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usuarios atendidos en 2022*</a:t>
            </a:r>
            <a:endParaRPr lang="es-CO" sz="1400" dirty="0"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73897687-B14F-45CD-9A65-767DDD0DFEA9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7376177" y="3813600"/>
            <a:ext cx="986950" cy="876496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42B0C57C-B1AB-4F28-AA9B-DF83CFD80451}"/>
              </a:ext>
            </a:extLst>
          </p:cNvPr>
          <p:cNvSpPr/>
          <p:nvPr/>
        </p:nvSpPr>
        <p:spPr>
          <a:xfrm>
            <a:off x="6890777" y="4825421"/>
            <a:ext cx="21950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600" dirty="0">
                <a:solidFill>
                  <a:srgbClr val="77B728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$7,9 </a:t>
            </a:r>
            <a:r>
              <a:rPr lang="es-ES_tradnl" sz="16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billones (Inversión 2022)</a:t>
            </a:r>
            <a:endParaRPr lang="es-CO" sz="1600" dirty="0"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0F2896CB-644C-4C15-9A59-DD6527027B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8674" y="3808995"/>
            <a:ext cx="883997" cy="883997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55116208-0454-40DC-A5D1-C27D6C5AF47C}"/>
              </a:ext>
            </a:extLst>
          </p:cNvPr>
          <p:cNvSpPr/>
          <p:nvPr/>
        </p:nvSpPr>
        <p:spPr>
          <a:xfrm>
            <a:off x="9386329" y="4730587"/>
            <a:ext cx="24534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400" dirty="0">
                <a:solidFill>
                  <a:srgbClr val="77B728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8.856 </a:t>
            </a:r>
            <a:r>
              <a:rPr lang="es-ES_tradnl" sz="14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Planta aprobada (2021) </a:t>
            </a:r>
          </a:p>
          <a:p>
            <a:pPr algn="ctr"/>
            <a:r>
              <a:rPr lang="es-ES_tradnl" sz="1400" dirty="0">
                <a:solidFill>
                  <a:srgbClr val="77B728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4.958 </a:t>
            </a:r>
            <a:r>
              <a:rPr lang="es-ES_tradnl" sz="1400" dirty="0"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es-ES_tradnl" sz="14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ontratistas (Dic 2022)</a:t>
            </a:r>
          </a:p>
        </p:txBody>
      </p:sp>
    </p:spTree>
    <p:extLst>
      <p:ext uri="{BB962C8B-B14F-4D97-AF65-F5344CB8AC3E}">
        <p14:creationId xmlns:p14="http://schemas.microsoft.com/office/powerpoint/2010/main" val="41565558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8097BAC4-D5FC-86CC-3EE7-DC53E83581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A84080E3-64CE-D2DC-6601-54FABC80F4AD}"/>
              </a:ext>
            </a:extLst>
          </p:cNvPr>
          <p:cNvSpPr txBox="1"/>
          <p:nvPr/>
        </p:nvSpPr>
        <p:spPr>
          <a:xfrm>
            <a:off x="10376410" y="6611779"/>
            <a:ext cx="1815590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1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unito Sans" pitchFamily="2" charset="77"/>
              </a:rPr>
              <a:t>PÚBLICA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389FC19-08F5-466C-9090-8E66A0FCD069}"/>
              </a:ext>
            </a:extLst>
          </p:cNvPr>
          <p:cNvSpPr txBox="1"/>
          <p:nvPr/>
        </p:nvSpPr>
        <p:spPr>
          <a:xfrm>
            <a:off x="1350627" y="2317362"/>
            <a:ext cx="56374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EVALUACIÓN DE LA MESA PÚBLICA</a:t>
            </a:r>
          </a:p>
        </p:txBody>
      </p:sp>
    </p:spTree>
    <p:extLst>
      <p:ext uri="{BB962C8B-B14F-4D97-AF65-F5344CB8AC3E}">
        <p14:creationId xmlns:p14="http://schemas.microsoft.com/office/powerpoint/2010/main" val="30914944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cono&#10;&#10;Descripción generada automáticamente">
            <a:extLst>
              <a:ext uri="{FF2B5EF4-FFF2-40B4-BE49-F238E27FC236}">
                <a16:creationId xmlns:a16="http://schemas.microsoft.com/office/drawing/2014/main" id="{B0CE60F7-BF66-C702-301C-ACC334A913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60B56AA-EC8D-22D6-6022-CB7BD00B2961}"/>
              </a:ext>
            </a:extLst>
          </p:cNvPr>
          <p:cNvSpPr txBox="1"/>
          <p:nvPr/>
        </p:nvSpPr>
        <p:spPr>
          <a:xfrm>
            <a:off x="319489" y="2329701"/>
            <a:ext cx="609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Gracias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0A2F0253-15D0-84BD-F17A-7D5EB93E6C30}"/>
              </a:ext>
            </a:extLst>
          </p:cNvPr>
          <p:cNvSpPr txBox="1"/>
          <p:nvPr/>
        </p:nvSpPr>
        <p:spPr>
          <a:xfrm>
            <a:off x="0" y="6611779"/>
            <a:ext cx="181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</p:spTree>
    <p:extLst>
      <p:ext uri="{BB962C8B-B14F-4D97-AF65-F5344CB8AC3E}">
        <p14:creationId xmlns:p14="http://schemas.microsoft.com/office/powerpoint/2010/main" val="3045457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E44BFEF-9BD7-4DCB-B3AB-D9CD9CCBF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93" y="1025496"/>
            <a:ext cx="4499772" cy="5375509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0D1D4F02-4D10-4E13-B3B3-99E04EBDD2E3}"/>
              </a:ext>
            </a:extLst>
          </p:cNvPr>
          <p:cNvSpPr txBox="1"/>
          <p:nvPr/>
        </p:nvSpPr>
        <p:spPr>
          <a:xfrm>
            <a:off x="1401509" y="409139"/>
            <a:ext cx="66214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dirty="0">
                <a:latin typeface="Verdana" panose="020B0604030504040204" pitchFamily="34" charset="0"/>
                <a:ea typeface="Verdana" panose="020B0604030504040204" pitchFamily="34" charset="0"/>
              </a:rPr>
              <a:t>MAPA ESTRATÉGICO 2019-2022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AA20DAB-1760-49CB-860F-12CA1CA9A0CE}"/>
              </a:ext>
            </a:extLst>
          </p:cNvPr>
          <p:cNvSpPr txBox="1"/>
          <p:nvPr/>
        </p:nvSpPr>
        <p:spPr>
          <a:xfrm>
            <a:off x="5971650" y="2066791"/>
            <a:ext cx="51302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CO" sz="16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Promover el desarrollo y la protección integral de los </a:t>
            </a:r>
            <a:r>
              <a:rPr lang="es-CO" sz="1600" b="1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niños, niñas y adolescentes</a:t>
            </a:r>
            <a:r>
              <a:rPr lang="es-CO" sz="16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, así como el fortalecimiento de las capacidades de los </a:t>
            </a:r>
            <a:r>
              <a:rPr lang="es-CO" sz="1600" b="1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jóvenes y las familias </a:t>
            </a:r>
            <a:r>
              <a:rPr lang="es-CO" sz="16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como actores clave de los entornos protectores y principales agentes de transformación social</a:t>
            </a:r>
            <a:r>
              <a:rPr lang="es-CO" sz="15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0FB147F-FE8D-4DF0-917D-CEA795110F66}"/>
              </a:ext>
            </a:extLst>
          </p:cNvPr>
          <p:cNvSpPr/>
          <p:nvPr/>
        </p:nvSpPr>
        <p:spPr>
          <a:xfrm>
            <a:off x="5971651" y="1605126"/>
            <a:ext cx="5022664" cy="461665"/>
          </a:xfrm>
          <a:prstGeom prst="rect">
            <a:avLst/>
          </a:prstGeom>
          <a:solidFill>
            <a:srgbClr val="77B82A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CO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MISIÓN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3BA3A94-C458-4929-8EC9-48AF707C690A}"/>
              </a:ext>
            </a:extLst>
          </p:cNvPr>
          <p:cNvSpPr/>
          <p:nvPr/>
        </p:nvSpPr>
        <p:spPr>
          <a:xfrm>
            <a:off x="5971650" y="3713250"/>
            <a:ext cx="5022665" cy="461665"/>
          </a:xfrm>
          <a:prstGeom prst="rect">
            <a:avLst/>
          </a:prstGeom>
          <a:solidFill>
            <a:srgbClr val="77B82A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CO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VISIÓN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C43531F-AC6C-415D-9A11-C362826F3E5B}"/>
              </a:ext>
            </a:extLst>
          </p:cNvPr>
          <p:cNvSpPr/>
          <p:nvPr/>
        </p:nvSpPr>
        <p:spPr>
          <a:xfrm>
            <a:off x="6096000" y="4344047"/>
            <a:ext cx="4658888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CO" sz="16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Lideramos la construcción de un país en el que los </a:t>
            </a:r>
            <a:r>
              <a:rPr lang="es-CO" sz="1600" b="1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niños, niñas, adolescentes y jóvenes </a:t>
            </a:r>
            <a:r>
              <a:rPr lang="es-CO" sz="1600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se desarrollen en condiciones de equidad y libres de violencias.</a:t>
            </a:r>
          </a:p>
        </p:txBody>
      </p:sp>
    </p:spTree>
    <p:extLst>
      <p:ext uri="{BB962C8B-B14F-4D97-AF65-F5344CB8AC3E}">
        <p14:creationId xmlns:p14="http://schemas.microsoft.com/office/powerpoint/2010/main" val="1580117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BF93D11-9ECC-4A0C-BB02-C54C0EE194A7}"/>
              </a:ext>
            </a:extLst>
          </p:cNvPr>
          <p:cNvSpPr txBox="1"/>
          <p:nvPr/>
        </p:nvSpPr>
        <p:spPr>
          <a:xfrm>
            <a:off x="1323516" y="1115675"/>
            <a:ext cx="27651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dirty="0">
                <a:latin typeface="Verdana" panose="020B0604030504040204" pitchFamily="34" charset="0"/>
                <a:ea typeface="Verdana" panose="020B0604030504040204" pitchFamily="34" charset="0"/>
              </a:rPr>
              <a:t>Alineación Estratégica</a:t>
            </a:r>
          </a:p>
        </p:txBody>
      </p:sp>
      <p:sp>
        <p:nvSpPr>
          <p:cNvPr id="8" name="Diagrama de flujo: proceso 66">
            <a:extLst>
              <a:ext uri="{FF2B5EF4-FFF2-40B4-BE49-F238E27FC236}">
                <a16:creationId xmlns:a16="http://schemas.microsoft.com/office/drawing/2014/main" id="{6A128A88-30B0-46F9-A737-E31D9C842438}"/>
              </a:ext>
            </a:extLst>
          </p:cNvPr>
          <p:cNvSpPr/>
          <p:nvPr/>
        </p:nvSpPr>
        <p:spPr>
          <a:xfrm>
            <a:off x="413860" y="1787031"/>
            <a:ext cx="2460117" cy="488695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Población objeto</a:t>
            </a:r>
          </a:p>
        </p:txBody>
      </p:sp>
      <p:sp>
        <p:nvSpPr>
          <p:cNvPr id="9" name="Diagrama de flujo: proceso 66">
            <a:extLst>
              <a:ext uri="{FF2B5EF4-FFF2-40B4-BE49-F238E27FC236}">
                <a16:creationId xmlns:a16="http://schemas.microsoft.com/office/drawing/2014/main" id="{008E8788-C462-4FE5-A646-52981000BD56}"/>
              </a:ext>
            </a:extLst>
          </p:cNvPr>
          <p:cNvSpPr/>
          <p:nvPr/>
        </p:nvSpPr>
        <p:spPr>
          <a:xfrm>
            <a:off x="3048601" y="1787031"/>
            <a:ext cx="2765111" cy="488695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ODS</a:t>
            </a:r>
          </a:p>
        </p:txBody>
      </p:sp>
      <p:sp>
        <p:nvSpPr>
          <p:cNvPr id="10" name="Diagrama de flujo: proceso 66">
            <a:extLst>
              <a:ext uri="{FF2B5EF4-FFF2-40B4-BE49-F238E27FC236}">
                <a16:creationId xmlns:a16="http://schemas.microsoft.com/office/drawing/2014/main" id="{56D40C0F-3623-4BF5-8DA8-992C2097B684}"/>
              </a:ext>
            </a:extLst>
          </p:cNvPr>
          <p:cNvSpPr/>
          <p:nvPr/>
        </p:nvSpPr>
        <p:spPr>
          <a:xfrm>
            <a:off x="5943183" y="1807822"/>
            <a:ext cx="2765111" cy="488695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PND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D9E3A6C-615E-4399-BC6C-3AD89B174C69}"/>
              </a:ext>
            </a:extLst>
          </p:cNvPr>
          <p:cNvSpPr txBox="1"/>
          <p:nvPr/>
        </p:nvSpPr>
        <p:spPr>
          <a:xfrm>
            <a:off x="413861" y="2647461"/>
            <a:ext cx="2765110" cy="13542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Primera infancia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Infancia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Adolescencia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sz="1600" dirty="0">
                <a:latin typeface="Verdana" panose="020B0604030504040204" pitchFamily="34" charset="0"/>
                <a:ea typeface="Verdana" panose="020B0604030504040204" pitchFamily="34" charset="0"/>
              </a:rPr>
              <a:t>Juventud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Familias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75DF911-2532-4424-9CDC-2B4FCAE7F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014" y="2378434"/>
            <a:ext cx="888842" cy="90490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26178B6-3B58-4A34-88B9-79AE79B5B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264" y="2390184"/>
            <a:ext cx="914479" cy="90838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38855EC-7969-4902-BFAD-3D21870C7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262" y="2427743"/>
            <a:ext cx="902286" cy="90838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BC64A1C-A617-4597-B0DD-4EFF51929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5993" y="3283340"/>
            <a:ext cx="920576" cy="91447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DD508C2-C53C-4153-B258-FD2F2C376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716" y="3261076"/>
            <a:ext cx="910260" cy="91026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6B121F0-B4C0-4D7D-ABEA-964ACC29F3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6262" y="3298567"/>
            <a:ext cx="890093" cy="90838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77BF137-B47E-4AFE-BAD8-757AB37D024F}"/>
              </a:ext>
            </a:extLst>
          </p:cNvPr>
          <p:cNvSpPr txBox="1"/>
          <p:nvPr/>
        </p:nvSpPr>
        <p:spPr>
          <a:xfrm>
            <a:off x="5882074" y="2353360"/>
            <a:ext cx="3068276" cy="1994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88900" marR="0" lvl="0" indent="-889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Pacto por la equidad.</a:t>
            </a:r>
          </a:p>
          <a:p>
            <a:pPr marL="88900" marR="0" lvl="0" indent="-889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Pacto por la equidad de oportunidades para grupos étnicos.</a:t>
            </a:r>
          </a:p>
          <a:p>
            <a:pPr marL="88900" marR="0" lvl="0" indent="-889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Pacto por la inclusión de todas las personas con discapacidad.</a:t>
            </a:r>
          </a:p>
          <a:p>
            <a:pPr marL="88900" marR="0" lvl="0" indent="-889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Pacto de equidad para las mujeres.</a:t>
            </a:r>
          </a:p>
          <a:p>
            <a:pPr marL="88900" marR="0" lvl="0" indent="-889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Pacto por la legalidad.</a:t>
            </a:r>
            <a:endParaRPr kumimoji="0" lang="es-CO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CE1E03DB-85E1-4FD9-9802-45A9EB7B9597}"/>
              </a:ext>
            </a:extLst>
          </p:cNvPr>
          <p:cNvCxnSpPr/>
          <p:nvPr/>
        </p:nvCxnSpPr>
        <p:spPr>
          <a:xfrm>
            <a:off x="413860" y="4504640"/>
            <a:ext cx="8493965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ángulo 19">
            <a:extLst>
              <a:ext uri="{FF2B5EF4-FFF2-40B4-BE49-F238E27FC236}">
                <a16:creationId xmlns:a16="http://schemas.microsoft.com/office/drawing/2014/main" id="{FC3E4DE9-CAFA-4F9F-817F-2AA41A19DB06}"/>
              </a:ext>
            </a:extLst>
          </p:cNvPr>
          <p:cNvSpPr/>
          <p:nvPr/>
        </p:nvSpPr>
        <p:spPr>
          <a:xfrm>
            <a:off x="2966024" y="4288514"/>
            <a:ext cx="45719" cy="42738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E6D2AE59-B1CB-424A-9614-CC74C6DF53DF}"/>
              </a:ext>
            </a:extLst>
          </p:cNvPr>
          <p:cNvSpPr/>
          <p:nvPr/>
        </p:nvSpPr>
        <p:spPr>
          <a:xfrm>
            <a:off x="5836355" y="4288513"/>
            <a:ext cx="45719" cy="42738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2" name="Diagrama de flujo: proceso 66">
            <a:extLst>
              <a:ext uri="{FF2B5EF4-FFF2-40B4-BE49-F238E27FC236}">
                <a16:creationId xmlns:a16="http://schemas.microsoft.com/office/drawing/2014/main" id="{93F78C98-77B6-4639-AD07-5BFBED81C528}"/>
              </a:ext>
            </a:extLst>
          </p:cNvPr>
          <p:cNvSpPr/>
          <p:nvPr/>
        </p:nvSpPr>
        <p:spPr>
          <a:xfrm>
            <a:off x="9318022" y="3472360"/>
            <a:ext cx="2765111" cy="488695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Plan </a:t>
            </a:r>
            <a:r>
              <a:rPr lang="es-CO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</a:t>
            </a:r>
            <a:r>
              <a:rPr kumimoji="0" lang="es-CO" sz="1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estratégico Sectorial</a:t>
            </a:r>
          </a:p>
        </p:txBody>
      </p:sp>
      <p:sp>
        <p:nvSpPr>
          <p:cNvPr id="23" name="Diagrama de flujo: proceso 66">
            <a:extLst>
              <a:ext uri="{FF2B5EF4-FFF2-40B4-BE49-F238E27FC236}">
                <a16:creationId xmlns:a16="http://schemas.microsoft.com/office/drawing/2014/main" id="{CF87F8C4-D828-4932-9E3E-B1771DA9EBAE}"/>
              </a:ext>
            </a:extLst>
          </p:cNvPr>
          <p:cNvSpPr/>
          <p:nvPr/>
        </p:nvSpPr>
        <p:spPr>
          <a:xfrm>
            <a:off x="9318022" y="4082190"/>
            <a:ext cx="2765111" cy="488695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Plan indicativo institucional</a:t>
            </a:r>
          </a:p>
        </p:txBody>
      </p:sp>
      <p:sp>
        <p:nvSpPr>
          <p:cNvPr id="24" name="Diagrama de flujo: proceso 66">
            <a:extLst>
              <a:ext uri="{FF2B5EF4-FFF2-40B4-BE49-F238E27FC236}">
                <a16:creationId xmlns:a16="http://schemas.microsoft.com/office/drawing/2014/main" id="{B2AB6EB7-3851-4FD3-B257-2E239CD0BEAA}"/>
              </a:ext>
            </a:extLst>
          </p:cNvPr>
          <p:cNvSpPr/>
          <p:nvPr/>
        </p:nvSpPr>
        <p:spPr>
          <a:xfrm>
            <a:off x="9318022" y="4672695"/>
            <a:ext cx="2765111" cy="488695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Mapa estratégico</a:t>
            </a:r>
            <a:endParaRPr kumimoji="0" lang="es-CO" sz="1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6" name="Diagrama de flujo: proceso 66">
            <a:extLst>
              <a:ext uri="{FF2B5EF4-FFF2-40B4-BE49-F238E27FC236}">
                <a16:creationId xmlns:a16="http://schemas.microsoft.com/office/drawing/2014/main" id="{07A9BAAD-CD08-4C94-813E-18A9979D3F61}"/>
              </a:ext>
            </a:extLst>
          </p:cNvPr>
          <p:cNvSpPr/>
          <p:nvPr/>
        </p:nvSpPr>
        <p:spPr>
          <a:xfrm>
            <a:off x="9318022" y="5269891"/>
            <a:ext cx="2765111" cy="488695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Plan de acción ICBF</a:t>
            </a:r>
            <a:endParaRPr kumimoji="0" lang="es-CO" sz="1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EAF8D35-5874-45D2-8F8C-9FC62C302DE8}"/>
              </a:ext>
            </a:extLst>
          </p:cNvPr>
          <p:cNvSpPr txBox="1"/>
          <p:nvPr/>
        </p:nvSpPr>
        <p:spPr>
          <a:xfrm>
            <a:off x="413861" y="4927153"/>
            <a:ext cx="276511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Transversales</a:t>
            </a:r>
            <a:endParaRPr kumimoji="0" lang="es-CO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15F72C85-7791-4F4F-977E-E9F830A333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6648" y="4595670"/>
            <a:ext cx="890093" cy="902286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45CCD573-94BA-4711-9C34-387649AFBF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411" y="4622575"/>
            <a:ext cx="915615" cy="904906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C57DD1DE-3F95-4471-94C7-CAABA40424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24321" y="4642238"/>
            <a:ext cx="896190" cy="908383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3A006DAA-3E74-4AD4-BDF2-2DCB0E6FCE4E}"/>
              </a:ext>
            </a:extLst>
          </p:cNvPr>
          <p:cNvSpPr txBox="1"/>
          <p:nvPr/>
        </p:nvSpPr>
        <p:spPr>
          <a:xfrm>
            <a:off x="5873443" y="4620035"/>
            <a:ext cx="2962412" cy="8860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88900" marR="0" lvl="0" indent="-889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Pacto por la constitución de paz.</a:t>
            </a:r>
          </a:p>
          <a:p>
            <a:pPr marL="88900" marR="0" lvl="0" indent="-889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Pacto por la equidad de oportunidades para grupo étnicos.</a:t>
            </a:r>
            <a:endParaRPr kumimoji="0" lang="es-CO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2" name="TextBox 6">
            <a:extLst>
              <a:ext uri="{FF2B5EF4-FFF2-40B4-BE49-F238E27FC236}">
                <a16:creationId xmlns:a16="http://schemas.microsoft.com/office/drawing/2014/main" id="{73AF8E9C-3763-4C12-A718-C44B40BE8E2D}"/>
              </a:ext>
            </a:extLst>
          </p:cNvPr>
          <p:cNvSpPr txBox="1"/>
          <p:nvPr/>
        </p:nvSpPr>
        <p:spPr>
          <a:xfrm>
            <a:off x="2212094" y="157028"/>
            <a:ext cx="7767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INSTITUTO COLOMBIANO DE BIENESTAR FAMILIAR </a:t>
            </a:r>
          </a:p>
        </p:txBody>
      </p:sp>
    </p:spTree>
    <p:extLst>
      <p:ext uri="{BB962C8B-B14F-4D97-AF65-F5344CB8AC3E}">
        <p14:creationId xmlns:p14="http://schemas.microsoft.com/office/powerpoint/2010/main" val="2235759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199A8559-E977-4ECB-8F2F-9BCE8890A6D8}"/>
              </a:ext>
            </a:extLst>
          </p:cNvPr>
          <p:cNvSpPr txBox="1"/>
          <p:nvPr/>
        </p:nvSpPr>
        <p:spPr>
          <a:xfrm>
            <a:off x="1471233" y="130469"/>
            <a:ext cx="9006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INSTITUTO COLOMBIANO DE BIENESTAR FAMILIAR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E06F349-2047-4513-B26C-4406AB25D206}"/>
              </a:ext>
            </a:extLst>
          </p:cNvPr>
          <p:cNvSpPr txBox="1"/>
          <p:nvPr/>
        </p:nvSpPr>
        <p:spPr>
          <a:xfrm>
            <a:off x="1305370" y="964743"/>
            <a:ext cx="60974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dirty="0">
                <a:latin typeface="Verdana" panose="020B0604030504040204" pitchFamily="34" charset="0"/>
                <a:ea typeface="Verdana" panose="020B0604030504040204" pitchFamily="34" charset="0"/>
              </a:rPr>
              <a:t>Alineación estratégica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F5E7001-3344-4CFB-BEAD-A6C5CD663D30}"/>
              </a:ext>
            </a:extLst>
          </p:cNvPr>
          <p:cNvSpPr/>
          <p:nvPr/>
        </p:nvSpPr>
        <p:spPr>
          <a:xfrm>
            <a:off x="1405094" y="1442363"/>
            <a:ext cx="9381809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TRABAJO ARTICULADO ENTRE TODAS LAS ÁREAS CON UN MISMO OBJETIVO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C310A3A-7EE3-40BB-AFCC-C0C676933198}"/>
              </a:ext>
            </a:extLst>
          </p:cNvPr>
          <p:cNvSpPr txBox="1"/>
          <p:nvPr/>
        </p:nvSpPr>
        <p:spPr>
          <a:xfrm>
            <a:off x="1405094" y="1885634"/>
            <a:ext cx="93818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ATENCIÓN DURANTE TODO EL </a:t>
            </a:r>
            <a:r>
              <a:rPr lang="es-CO" sz="1400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CURSO DE VIDA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4CCC0BE-2E48-4872-BFC8-466C8BB31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999" y="2275298"/>
            <a:ext cx="8777996" cy="3140339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DD5825FB-D9CE-4391-9B77-2CA299AF2EAD}"/>
              </a:ext>
            </a:extLst>
          </p:cNvPr>
          <p:cNvSpPr/>
          <p:nvPr/>
        </p:nvSpPr>
        <p:spPr>
          <a:xfrm>
            <a:off x="1405093" y="5665136"/>
            <a:ext cx="9381809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PARA GENERAR SOCIEDADES CON BIENESTAR</a:t>
            </a:r>
          </a:p>
        </p:txBody>
      </p:sp>
    </p:spTree>
    <p:extLst>
      <p:ext uri="{BB962C8B-B14F-4D97-AF65-F5344CB8AC3E}">
        <p14:creationId xmlns:p14="http://schemas.microsoft.com/office/powerpoint/2010/main" val="932078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225FEF7D-42D0-464D-835A-225B8CC226EB}"/>
              </a:ext>
            </a:extLst>
          </p:cNvPr>
          <p:cNvSpPr txBox="1"/>
          <p:nvPr/>
        </p:nvSpPr>
        <p:spPr>
          <a:xfrm>
            <a:off x="1333904" y="884997"/>
            <a:ext cx="6725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latin typeface="+mj-lt"/>
              </a:rPr>
              <a:t>Instituto Colombiano de Bienestar Familiar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6F2976C-A377-44C7-9FCE-CA307D145D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5"/>
          <a:stretch/>
        </p:blipFill>
        <p:spPr>
          <a:xfrm>
            <a:off x="510462" y="1232405"/>
            <a:ext cx="11235290" cy="5402074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D806F2A8-6F52-4010-8CBE-09B3E8CB0CEC}"/>
              </a:ext>
            </a:extLst>
          </p:cNvPr>
          <p:cNvSpPr txBox="1"/>
          <p:nvPr/>
        </p:nvSpPr>
        <p:spPr>
          <a:xfrm>
            <a:off x="1333904" y="95937"/>
            <a:ext cx="10142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20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MODELO DE TRANSPARENCIA</a:t>
            </a:r>
          </a:p>
        </p:txBody>
      </p:sp>
    </p:spTree>
    <p:extLst>
      <p:ext uri="{BB962C8B-B14F-4D97-AF65-F5344CB8AC3E}">
        <p14:creationId xmlns:p14="http://schemas.microsoft.com/office/powerpoint/2010/main" val="28533147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38f91ab-addf-46ce-a247-6d139be0a9c1" xsi:nil="true"/>
    <lcf76f155ced4ddcb4097134ff3c332f xmlns="4ad7cec7-c4f8-4da3-aacd-e209464063d9">
      <Terms xmlns="http://schemas.microsoft.com/office/infopath/2007/PartnerControls"/>
    </lcf76f155ced4ddcb4097134ff3c332f>
    <SharedWithUsers xmlns="e38f91ab-addf-46ce-a247-6d139be0a9c1">
      <UserInfo>
        <DisplayName>Carlos Londono Piedrahita</DisplayName>
        <AccountId>389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6AAA171EB471B48B1CC1D0B830D2573" ma:contentTypeVersion="16" ma:contentTypeDescription="Crear nuevo documento." ma:contentTypeScope="" ma:versionID="501f77a2f9aaf089aa54774f193faa24">
  <xsd:schema xmlns:xsd="http://www.w3.org/2001/XMLSchema" xmlns:xs="http://www.w3.org/2001/XMLSchema" xmlns:p="http://schemas.microsoft.com/office/2006/metadata/properties" xmlns:ns2="4ad7cec7-c4f8-4da3-aacd-e209464063d9" xmlns:ns3="e38f91ab-addf-46ce-a247-6d139be0a9c1" targetNamespace="http://schemas.microsoft.com/office/2006/metadata/properties" ma:root="true" ma:fieldsID="50358ec366adad1528431e6daac4ee8f" ns2:_="" ns3:_="">
    <xsd:import namespace="4ad7cec7-c4f8-4da3-aacd-e209464063d9"/>
    <xsd:import namespace="e38f91ab-addf-46ce-a247-6d139be0a9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d7cec7-c4f8-4da3-aacd-e209464063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a639bc6-dc8c-43a0-baeb-edbb56d427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8f91ab-addf-46ce-a247-6d139be0a9c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df1c28-7281-41fe-b592-5c863cbdb7a0}" ma:internalName="TaxCatchAll" ma:showField="CatchAllData" ma:web="e38f91ab-addf-46ce-a247-6d139be0a9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DC1B398-A7B4-481B-9D32-83FF35AA09CC}">
  <ds:schemaRefs>
    <ds:schemaRef ds:uri="http://schemas.microsoft.com/office/2006/metadata/properties"/>
    <ds:schemaRef ds:uri="http://schemas.microsoft.com/office/infopath/2007/PartnerControls"/>
    <ds:schemaRef ds:uri="e38f91ab-addf-46ce-a247-6d139be0a9c1"/>
    <ds:schemaRef ds:uri="4ad7cec7-c4f8-4da3-aacd-e209464063d9"/>
  </ds:schemaRefs>
</ds:datastoreItem>
</file>

<file path=customXml/itemProps2.xml><?xml version="1.0" encoding="utf-8"?>
<ds:datastoreItem xmlns:ds="http://schemas.openxmlformats.org/officeDocument/2006/customXml" ds:itemID="{DFE27236-B2F7-4918-BC3E-1D6C3DE5355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345BBB-C3B4-4E90-AB76-0388CDA8892F}"/>
</file>

<file path=docProps/app.xml><?xml version="1.0" encoding="utf-8"?>
<Properties xmlns="http://schemas.openxmlformats.org/officeDocument/2006/extended-properties" xmlns:vt="http://schemas.openxmlformats.org/officeDocument/2006/docPropsVTypes">
  <TotalTime>11749</TotalTime>
  <Words>4045</Words>
  <Application>Microsoft Office PowerPoint</Application>
  <PresentationFormat>Panorámica</PresentationFormat>
  <Paragraphs>919</Paragraphs>
  <Slides>51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62" baseType="lpstr">
      <vt:lpstr>Arial</vt:lpstr>
      <vt:lpstr>Arial Narrow</vt:lpstr>
      <vt:lpstr>Calibri</vt:lpstr>
      <vt:lpstr>Calibri Light</vt:lpstr>
      <vt:lpstr>Century Gothic</vt:lpstr>
      <vt:lpstr>Google Sans</vt:lpstr>
      <vt:lpstr>Nunito Sans</vt:lpstr>
      <vt:lpstr>Verdana</vt:lpstr>
      <vt:lpstr>Verdana Pro</vt:lpstr>
      <vt:lpstr>Tema de Office</vt:lpstr>
      <vt:lpstr>Worksheet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Yohan Andres Pinzon Pinilla</dc:creator>
  <cp:lastModifiedBy>Luz Maria Caicedo Eraso</cp:lastModifiedBy>
  <cp:revision>91</cp:revision>
  <dcterms:created xsi:type="dcterms:W3CDTF">2023-05-24T15:42:17Z</dcterms:created>
  <dcterms:modified xsi:type="dcterms:W3CDTF">2023-06-21T20:50:19Z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0x010100F6AAA171EB471B48B1CC1D0B830D2573</vt:lpwstr>
  </property>
  <property fmtid="{D5CDD505-2E9C-101B-9397-08002B2CF9AE}" pid="3" name="MediaServiceImageTags">
    <vt:lpwstr/>
  </property>
</Properties>
</file>