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72" r:id="rId1"/>
  </p:sldMasterIdLst>
  <p:notesMasterIdLst>
    <p:notesMasterId r:id="rId7"/>
  </p:notesMasterIdLst>
  <p:sldIdLst>
    <p:sldId id="956" r:id="rId2"/>
    <p:sldId id="955" r:id="rId3"/>
    <p:sldId id="548" r:id="rId4"/>
    <p:sldId id="912" r:id="rId5"/>
    <p:sldId id="957" r:id="rId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Gomez Reyes" initials="LGR" lastIdx="1" clrIdx="0">
    <p:extLst>
      <p:ext uri="{19B8F6BF-5375-455C-9EA6-DF929625EA0E}">
        <p15:presenceInfo xmlns:p15="http://schemas.microsoft.com/office/powerpoint/2012/main" userId="S-1-5-21-982434693-219372449-2593624604-263734" providerId="AD"/>
      </p:ext>
    </p:extLst>
  </p:cmAuthor>
  <p:cmAuthor id="2" name="Mafe Valbuena H" initials="MV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53F"/>
    <a:srgbClr val="254727"/>
    <a:srgbClr val="346232"/>
    <a:srgbClr val="E7792B"/>
    <a:srgbClr val="6D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4286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606" y="108"/>
      </p:cViewPr>
      <p:guideLst>
        <p:guide orient="horz" pos="268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384" y="21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9212B1-D77F-4726-B0E5-CB7D34A68F26}" type="datetimeFigureOut">
              <a:rPr lang="es-CO" smtClean="0"/>
              <a:t>15/03/2019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2A2AA-EBA3-4CA0-A993-29015454C2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6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01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49018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AD215-C1A9-4074-A622-E2239C739F0D}" type="slidenum"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26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8D405-B680-F046-B8E0-A6E9B1ECB09A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3D667-70B0-4A0A-9620-9EE7ADC0B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B1B5CF-FCB6-4A36-B601-622A80AAB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A5B910-E314-400F-B960-3D17E28F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2C583-AF36-4666-8472-4A681662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D3B20-4FE5-4183-9A87-BBE03F8F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62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253D5-CEB7-41B3-BF0D-414FD782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0ADD6-D08F-4AA1-9508-9721F37A3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CD8D0-F517-462F-9B19-A5E493BF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47BF4-8DE4-4013-92B1-7A14076C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95065-4ECE-47AC-A884-8C73B9BC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168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FF74C2-FF80-4284-83F3-CA24113E4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A098FD-D877-46D9-AE84-677A9D99E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1C4A7-97E1-494C-A8D3-93FCA006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929CB-5DC9-425A-ACBB-F230C569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9D939E-710D-469D-9E4D-20A541F4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060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2359F-516D-4C9B-94CC-4DAE793C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68716-47EC-422F-BE42-389763AE2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7FDB2-A6D2-4671-859D-7A40B3C4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2C3FA-95CA-44CC-B856-7781AFCF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884F1-C551-44BA-8929-B50615CF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624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3CC64-F8F8-4974-9DFE-8AC84B78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60E09-5DE2-4EB8-9C3A-4BE9A2EB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C7A0A-FD58-4735-9FFF-4893287F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FE5CE-47AE-4DBA-B75F-5F50875A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9DF7A-C24C-48AB-91F2-F14F9ECA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08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84D40-A346-4876-8E14-F2A332E7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5B22A-9348-4590-87B3-4B22A726D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587F4E-AB89-4274-8231-4C6AB097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76D0E-D5D4-4431-8AEA-74F7C225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24B618-6F6F-4F4B-AD28-72507D2A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F17440-D45C-45C4-9A3B-183C2CB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706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72B4B-D767-4AA7-A0DE-9FE54E76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BE6FE5-E9A1-4054-B5A6-5CF0B1E5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2DE4E5-F3AF-43FE-8D34-F572A63F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2287D9-31DB-4A9D-8339-69050FA0B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0E7542-A073-4D3D-A3EA-DE77EE6CF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D045CC-5411-4CCA-B07B-51B01D44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9DB39A-A4E4-49A7-A002-49F79068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A07503-E64D-4356-9C99-452551D5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08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0B9CB-0E0F-4A46-8759-0029AC8B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CE45D4-927F-4D7B-AB14-07CE7600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9984F9-6282-475F-96FC-3D236187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295DD1-64E6-4A76-B932-ECAEBDD0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577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5CDAE6-1EC2-4E32-A0B9-20A9086C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6ECA06-9A14-4E7F-8467-3D13B171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F97302-7A97-40D6-B5CA-47B29143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50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BCC9A-F2A2-4546-92C6-C999DB32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66247-882A-4555-806C-7ABC6ED8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85CE2B-9934-4473-98F3-24733A6DB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F4C3C-01FB-4C65-97AB-CE677804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569E0C-94C0-45F5-9167-6B812244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65A8ED-05EC-4B57-AD76-148B9245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826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145EC-5E1D-4284-B1EF-13F41041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14AE26-9BAA-4C18-82E3-CD18BD280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EF58CE-11DC-4164-A341-4B802BEC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6E8D0D-EC66-46DB-9A6A-4C9501DC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15/03/2019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D2E87B-970D-4F5A-91AF-38FD779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A69AB8-4BA8-4A71-A870-5D35693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623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72E4B82-C9D5-423E-A5F3-88425C1F96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4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FFEC9E-FFCC-46A6-BD61-6A0A66A9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-55419"/>
            <a:ext cx="12189630" cy="69226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BF00F0-280B-314C-BE36-6B557B3C8232}"/>
              </a:ext>
            </a:extLst>
          </p:cNvPr>
          <p:cNvSpPr/>
          <p:nvPr/>
        </p:nvSpPr>
        <p:spPr>
          <a:xfrm>
            <a:off x="6140650" y="1212717"/>
            <a:ext cx="5254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thelas" panose="02000503000000020003" pitchFamily="2" charset="77"/>
                <a:ea typeface="+mn-ea"/>
                <a:cs typeface="Arial" panose="020B0604020202020204" pitchFamily="34" charset="0"/>
              </a:rPr>
              <a:t>CONSEJO</a:t>
            </a:r>
          </a:p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thelas" panose="02000503000000020003" pitchFamily="2" charset="77"/>
                <a:ea typeface="+mn-ea"/>
                <a:cs typeface="Arial" panose="020B0604020202020204" pitchFamily="34" charset="0"/>
              </a:rPr>
              <a:t>DIRECTIVO ICBF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thelas" panose="02000503000000020003" pitchFamily="2" charset="77"/>
                <a:ea typeface="+mn-ea"/>
                <a:cs typeface="Arial" panose="020B0604020202020204" pitchFamily="34" charset="0"/>
              </a:rPr>
              <a:t>16 de Enero de 2019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thelas" panose="02000503000000020003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3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D082EB-ED64-464D-8E2C-EEC3EFEB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087"/>
            <a:ext cx="12192000" cy="693565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BF00F0-280B-314C-BE36-6B557B3C8232}"/>
              </a:ext>
            </a:extLst>
          </p:cNvPr>
          <p:cNvSpPr/>
          <p:nvPr/>
        </p:nvSpPr>
        <p:spPr>
          <a:xfrm>
            <a:off x="6140650" y="1212717"/>
            <a:ext cx="5254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thelas" panose="02000503000000020003" pitchFamily="2" charset="77"/>
                <a:ea typeface="+mn-ea"/>
                <a:cs typeface="Arial" panose="020B0604020202020204" pitchFamily="34" charset="0"/>
              </a:rPr>
              <a:t>CONSEJO</a:t>
            </a:r>
          </a:p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thelas" panose="02000503000000020003" pitchFamily="2" charset="77"/>
                <a:ea typeface="+mn-ea"/>
                <a:cs typeface="Arial" panose="020B0604020202020204" pitchFamily="34" charset="0"/>
              </a:rPr>
              <a:t>DIRECTIVO ICBF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thelas" panose="02000503000000020003" pitchFamily="2" charset="77"/>
                <a:ea typeface="+mn-ea"/>
                <a:cs typeface="Arial" panose="020B0604020202020204" pitchFamily="34" charset="0"/>
              </a:rPr>
              <a:t>16 de Enero de 2019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thelas" panose="02000503000000020003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5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9A3980-7686-49C9-919B-B7C498FDAF83}"/>
              </a:ext>
            </a:extLst>
          </p:cNvPr>
          <p:cNvSpPr txBox="1">
            <a:spLocks/>
          </p:cNvSpPr>
          <p:nvPr/>
        </p:nvSpPr>
        <p:spPr>
          <a:xfrm>
            <a:off x="1667877" y="616756"/>
            <a:ext cx="8915880" cy="396930"/>
          </a:xfrm>
          <a:prstGeom prst="rect">
            <a:avLst/>
          </a:prstGeom>
        </p:spPr>
        <p:txBody>
          <a:bodyPr vert="horz" wrap="square" lIns="0" tIns="847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10782" lvl="0" algn="ctr">
              <a:lnSpc>
                <a:spcPts val="2860"/>
              </a:lnSpc>
              <a:spcBef>
                <a:spcPts val="67"/>
              </a:spcBef>
              <a:defRPr/>
            </a:pPr>
            <a:r>
              <a:rPr lang="es-CO" sz="3200" b="1" dirty="0">
                <a:solidFill>
                  <a:srgbClr val="346232"/>
                </a:solidFill>
                <a:latin typeface="Athelas" panose="02000503000000020003" pitchFamily="2" charset="77"/>
                <a:cs typeface="Arial" panose="020B0604020202020204" pitchFamily="34" charset="0"/>
              </a:rPr>
              <a:t>ACCIONES ICBF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56DE7B2-1E38-46C1-BFD2-ECED9FC3CAE2}"/>
              </a:ext>
            </a:extLst>
          </p:cNvPr>
          <p:cNvCxnSpPr/>
          <p:nvPr/>
        </p:nvCxnSpPr>
        <p:spPr>
          <a:xfrm>
            <a:off x="1164934" y="1151383"/>
            <a:ext cx="995781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6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0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B7024E8-1687-4452-BA14-F286E0EC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2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lantilla ICB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69454127-90BF-4848-970D-58F78EAE63FF}" vid="{B21E0FE4-30B0-4F64-A838-417E3811A7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Plantilla ICBF</Template>
  <TotalTime>9110</TotalTime>
  <Words>20</Words>
  <Application>Microsoft Office PowerPoint</Application>
  <PresentationFormat>Panorámica</PresentationFormat>
  <Paragraphs>9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Athelas</vt:lpstr>
      <vt:lpstr>Calibri</vt:lpstr>
      <vt:lpstr>Calibri Light</vt:lpstr>
      <vt:lpstr>Tema Plantilla ICBF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Maira Alexandra Celis Jimenez</cp:lastModifiedBy>
  <cp:revision>493</cp:revision>
  <cp:lastPrinted>2019-01-14T14:07:00Z</cp:lastPrinted>
  <dcterms:created xsi:type="dcterms:W3CDTF">2018-08-24T05:26:58Z</dcterms:created>
  <dcterms:modified xsi:type="dcterms:W3CDTF">2019-03-15T21:25:56Z</dcterms:modified>
</cp:coreProperties>
</file>