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256" r:id="rId5"/>
    <p:sldId id="271" r:id="rId6"/>
    <p:sldId id="270" r:id="rId7"/>
    <p:sldId id="262" r:id="rId8"/>
    <p:sldId id="273" r:id="rId9"/>
    <p:sldId id="279" r:id="rId10"/>
    <p:sldId id="267" r:id="rId11"/>
    <p:sldId id="281" r:id="rId12"/>
    <p:sldId id="266" r:id="rId13"/>
    <p:sldId id="288" r:id="rId14"/>
    <p:sldId id="268" r:id="rId15"/>
    <p:sldId id="280" r:id="rId16"/>
    <p:sldId id="272" r:id="rId17"/>
    <p:sldId id="261" r:id="rId18"/>
  </p:sldIdLst>
  <p:sldSz cx="12192000" cy="6858000"/>
  <p:notesSz cx="6858000" cy="9144000"/>
  <p:embeddedFontLst>
    <p:embeddedFont>
      <p:font typeface="Nunito Sans" pitchFamily="2" charset="0"/>
      <p:regular r:id="rId20"/>
      <p:bold r:id="rId21"/>
      <p:italic r:id="rId22"/>
      <p:boldItalic r:id="rId23"/>
    </p:embeddedFont>
    <p:embeddedFont>
      <p:font typeface="Nunito Sans Black" pitchFamily="2" charset="0"/>
      <p:bold r:id="rId24"/>
      <p:boldItalic r:id="rId25"/>
    </p:embeddedFont>
    <p:embeddedFont>
      <p:font typeface="Nunito Sans Normal"/>
      <p:regular r:id="rId26"/>
      <p:bold r:id="rId27"/>
      <p:italic r:id="rId28"/>
      <p:boldItalic r:id="rId29"/>
    </p:embeddedFont>
    <p:embeddedFont>
      <p:font typeface="White Shadows" panose="020B0604020202020204" charset="0"/>
      <p:regular r:id="rId30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88F"/>
    <a:srgbClr val="C820F2"/>
    <a:srgbClr val="FEA733"/>
    <a:srgbClr val="FEA4BC"/>
    <a:srgbClr val="008AEB"/>
    <a:srgbClr val="FF6082"/>
    <a:srgbClr val="DFF5FD"/>
    <a:srgbClr val="020AA0"/>
    <a:srgbClr val="666EFD"/>
    <a:srgbClr val="FFC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21A89A-2A71-C926-11CA-515EF70E5C91}" v="1" dt="2026-04-30T12:32:31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Dary Coronell Molina" userId="c3dc1839-af30-4a55-8b31-b359558e3edb" providerId="ADAL" clId="{B85BFC69-66D7-4A39-9D81-BCEFA9F3DCA5}"/>
    <pc:docChg chg="custSel modSld">
      <pc:chgData name="Luz Dary Coronell Molina" userId="c3dc1839-af30-4a55-8b31-b359558e3edb" providerId="ADAL" clId="{B85BFC69-66D7-4A39-9D81-BCEFA9F3DCA5}" dt="2026-04-30T13:04:25.200" v="155" actId="20577"/>
      <pc:docMkLst>
        <pc:docMk/>
      </pc:docMkLst>
      <pc:sldChg chg="modSp mod">
        <pc:chgData name="Luz Dary Coronell Molina" userId="c3dc1839-af30-4a55-8b31-b359558e3edb" providerId="ADAL" clId="{B85BFC69-66D7-4A39-9D81-BCEFA9F3DCA5}" dt="2026-04-30T13:04:25.200" v="155" actId="20577"/>
        <pc:sldMkLst>
          <pc:docMk/>
          <pc:sldMk cId="462810158" sldId="267"/>
        </pc:sldMkLst>
        <pc:spChg chg="mod">
          <ac:chgData name="Luz Dary Coronell Molina" userId="c3dc1839-af30-4a55-8b31-b359558e3edb" providerId="ADAL" clId="{B85BFC69-66D7-4A39-9D81-BCEFA9F3DCA5}" dt="2026-04-30T13:04:25.200" v="155" actId="20577"/>
          <ac:spMkLst>
            <pc:docMk/>
            <pc:sldMk cId="462810158" sldId="267"/>
            <ac:spMk id="4" creationId="{44E2F007-7D5E-4CE8-9ABB-A02157B83923}"/>
          </ac:spMkLst>
        </pc:spChg>
      </pc:sldChg>
    </pc:docChg>
  </pc:docChgLst>
  <pc:docChgLst>
    <pc:chgData name="Jeaneth Liliana Caro Cardenas" userId="S::liliana.caro@icbf.gov.co::7c2d1d18-78d0-4ed5-895b-a889ee2bd34d" providerId="AD" clId="Web-{8C449D35-8152-2871-158D-2B1129F2B615}"/>
    <pc:docChg chg="modSld">
      <pc:chgData name="Jeaneth Liliana Caro Cardenas" userId="S::liliana.caro@icbf.gov.co::7c2d1d18-78d0-4ed5-895b-a889ee2bd34d" providerId="AD" clId="Web-{8C449D35-8152-2871-158D-2B1129F2B615}" dt="2026-04-20T14:36:12.220" v="19" actId="20577"/>
      <pc:docMkLst>
        <pc:docMk/>
      </pc:docMkLst>
      <pc:sldChg chg="modSp">
        <pc:chgData name="Jeaneth Liliana Caro Cardenas" userId="S::liliana.caro@icbf.gov.co::7c2d1d18-78d0-4ed5-895b-a889ee2bd34d" providerId="AD" clId="Web-{8C449D35-8152-2871-158D-2B1129F2B615}" dt="2026-04-20T14:36:12.220" v="19" actId="20577"/>
        <pc:sldMkLst>
          <pc:docMk/>
          <pc:sldMk cId="1816214083" sldId="273"/>
        </pc:sldMkLst>
        <pc:spChg chg="mod">
          <ac:chgData name="Jeaneth Liliana Caro Cardenas" userId="S::liliana.caro@icbf.gov.co::7c2d1d18-78d0-4ed5-895b-a889ee2bd34d" providerId="AD" clId="Web-{8C449D35-8152-2871-158D-2B1129F2B615}" dt="2026-04-20T14:36:12.220" v="19" actId="20577"/>
          <ac:spMkLst>
            <pc:docMk/>
            <pc:sldMk cId="1816214083" sldId="273"/>
            <ac:spMk id="13" creationId="{21B2691D-A14D-418C-B346-B36C4F881B66}"/>
          </ac:spMkLst>
        </pc:spChg>
        <pc:spChg chg="mod">
          <ac:chgData name="Jeaneth Liliana Caro Cardenas" userId="S::liliana.caro@icbf.gov.co::7c2d1d18-78d0-4ed5-895b-a889ee2bd34d" providerId="AD" clId="Web-{8C449D35-8152-2871-158D-2B1129F2B615}" dt="2026-04-20T14:36:08.423" v="16" actId="20577"/>
          <ac:spMkLst>
            <pc:docMk/>
            <pc:sldMk cId="1816214083" sldId="273"/>
            <ac:spMk id="14" creationId="{ED8D12DC-6CB4-41F1-A9D6-9177860DE34C}"/>
          </ac:spMkLst>
        </pc:spChg>
        <pc:spChg chg="mod">
          <ac:chgData name="Jeaneth Liliana Caro Cardenas" userId="S::liliana.caro@icbf.gov.co::7c2d1d18-78d0-4ed5-895b-a889ee2bd34d" providerId="AD" clId="Web-{8C449D35-8152-2871-158D-2B1129F2B615}" dt="2026-04-20T14:36:00.610" v="8" actId="20577"/>
          <ac:spMkLst>
            <pc:docMk/>
            <pc:sldMk cId="1816214083" sldId="273"/>
            <ac:spMk id="23" creationId="{FD9442D7-3A0E-41DF-8005-F8E43DA548C9}"/>
          </ac:spMkLst>
        </pc:spChg>
      </pc:sldChg>
    </pc:docChg>
  </pc:docChgLst>
  <pc:docChgLst>
    <pc:chgData name="Luz Dary Coronell Molina" userId="S::luz.coronel@icbf.gov.co::c3dc1839-af30-4a55-8b31-b359558e3edb" providerId="AD" clId="Web-{BC21A89A-2A71-C926-11CA-515EF70E5C91}"/>
    <pc:docChg chg="modSld">
      <pc:chgData name="Luz Dary Coronell Molina" userId="S::luz.coronel@icbf.gov.co::c3dc1839-af30-4a55-8b31-b359558e3edb" providerId="AD" clId="Web-{BC21A89A-2A71-C926-11CA-515EF70E5C91}" dt="2026-04-30T12:32:31.102" v="0"/>
      <pc:docMkLst>
        <pc:docMk/>
      </pc:docMkLst>
      <pc:sldChg chg="modSp">
        <pc:chgData name="Luz Dary Coronell Molina" userId="S::luz.coronel@icbf.gov.co::c3dc1839-af30-4a55-8b31-b359558e3edb" providerId="AD" clId="Web-{BC21A89A-2A71-C926-11CA-515EF70E5C91}" dt="2026-04-30T12:32:31.102" v="0"/>
        <pc:sldMkLst>
          <pc:docMk/>
          <pc:sldMk cId="462810158" sldId="267"/>
        </pc:sldMkLst>
        <pc:spChg chg="mod">
          <ac:chgData name="Luz Dary Coronell Molina" userId="S::luz.coronel@icbf.gov.co::c3dc1839-af30-4a55-8b31-b359558e3edb" providerId="AD" clId="Web-{BC21A89A-2A71-C926-11CA-515EF70E5C91}" dt="2026-04-30T12:32:31.102" v="0"/>
          <ac:spMkLst>
            <pc:docMk/>
            <pc:sldMk cId="462810158" sldId="267"/>
            <ac:spMk id="4" creationId="{44E2F007-7D5E-4CE8-9ABB-A02157B839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783DD-C39D-4A9D-A0F4-A812A4415778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85B4C-55DE-4DE9-B52D-5107502B51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4734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47EE1-68A2-90A1-D307-93419CC96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C28272-F816-5C02-9A0C-15C3EE4FC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F1CE0B-CD56-89A9-7679-ACAE8CA6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B28CE-975E-C98E-7D1B-4019E910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776F45-CE8B-6EBB-5522-52C43CD9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573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C911E-A42F-5D03-BE3E-D387B303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2A2847-133F-A01B-1469-74CB3E039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AF87D7-8075-ED4D-613C-4601C9FB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6F4ED9-79BE-CEAD-2397-7564EAF8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6A9A67-31A4-9D54-21A3-37CA6AFF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85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9D4B38-5528-AB14-1475-69A011D32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037213-72DE-499F-23E4-77F61EA9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0BB03C-67B1-243A-B7F0-93F5ACB8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99A7CA-81D1-6DE6-7E15-7AF28DE9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958E27-E124-E9DD-4778-2A38D4D9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86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BCE81-49F8-B5D8-BDB4-AC5B8811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40DC14-C307-9CA4-D026-544ECB883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3F149C-8C1F-C277-8843-28808502A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D6A0E9-54B0-C714-2DE2-55BA1A611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67947E-7DCD-8E99-7088-CB58C0642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662363-CD5D-B85E-51A5-D2F9195C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863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C596C-FC63-F18F-273D-00411F56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0A6C73-F298-E8D2-5EA8-FE1660DE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4E21E-F487-95B0-9132-598648A96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F85540-61AA-A31E-8BB1-19101AA66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341DFF5-6EB0-D31A-5726-30DAC42C3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D827E7-B9A9-2750-49D9-E0798FD53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174FE3-84A8-AF87-8163-D2524C21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12C5BDF-8A3E-2271-74AE-DFA1F8C4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74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70710-B325-EB5C-4974-D3EAC8443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60BCCE-531D-3811-69E1-5AFF8329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A9DEFF-7672-569F-72D1-D29964F9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263B72-075A-3578-7740-DA41482F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185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6B74EBD-89F4-105D-3701-9DAF7B3D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583A36-7C60-6F3A-A1EE-596B7AC9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C104E7-43E6-FBAD-FBE3-236C8B84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048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BA076-A8FA-8617-A260-02077013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93E8A8-F25A-7A76-71BC-C229AAED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B5BE92-9E85-798C-6ABD-E82254AF1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E764A4-F26B-12F4-4828-7C349E471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05284D-EF7E-8F65-D6F9-BD7478F28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7EB2DA-BA19-3D87-AA8E-343A79FF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7678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83DF8-D170-2EC1-AE26-C8873724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C72617-CFAB-ECAB-CE36-ACC323945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66DEDC-D655-6A10-BFB5-7B5EBBB68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E0AFAC-0B90-34FB-7477-2D358E6D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B4B4B3-CE26-E159-96C1-23C9B6D4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8B9F48-5E1E-1290-825B-081A47F7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453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B68AE-CA3F-FFF1-567D-66B3349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907AB0-A7FB-0FFD-3945-AC23A58CB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9F778F-E00E-0924-B7DA-E5B53676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F70C5A-2361-CF63-0BA4-30E65340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85AAA-068E-334E-E27E-82541010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894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D225E2-E910-1F9F-FDA7-755B32A6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F3D18C-40BC-53EC-1025-52FC0754D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D7273-9500-08F6-3656-CA79D21A2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81973-D43B-C747-9DDD-A015D46D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34F4A5-8F52-C25B-32C0-E203CDCD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939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F51250-80E2-D9A3-2AC6-E4103992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AE4F35-0F73-34B4-65A8-CBA3DECA1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D5E7EA-9277-3BE0-4407-2274A41A4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fld id="{B5B76A78-2693-4E91-8624-BD2B497AFCF1}" type="datetimeFigureOut">
              <a:rPr lang="es-CO" smtClean="0"/>
              <a:pPr/>
              <a:t>30/04/2026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8E7E9-04A1-7718-E2DC-30BB916FE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A1EB11-3D09-7262-182A-88E5FDF45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fld id="{FEF786DD-61E7-4DCA-A961-93C1838BB26A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648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nito Sans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png"/><Relationship Id="rId7" Type="http://schemas.openxmlformats.org/officeDocument/2006/relationships/image" Target="../media/image1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4.png"/><Relationship Id="rId10" Type="http://schemas.openxmlformats.org/officeDocument/2006/relationships/image" Target="../media/image21.emf"/><Relationship Id="rId4" Type="http://schemas.openxmlformats.org/officeDocument/2006/relationships/image" Target="../media/image3.png"/><Relationship Id="rId9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7883F69-967D-6DA1-4573-76DC05F0D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41A5A8-35B9-0F37-BF10-BB68198C4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333" y="1357009"/>
            <a:ext cx="5677333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6D48D2-208F-0600-0E63-9092AA0364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7" y="501848"/>
            <a:ext cx="1397752" cy="120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7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7883F69-967D-6DA1-4573-76DC05F0D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6D48D2-208F-0600-0E63-9092AA036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7" y="501848"/>
            <a:ext cx="1397752" cy="120581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9731F86C-EBDE-46A9-8CAD-F5EC67432942}"/>
              </a:ext>
            </a:extLst>
          </p:cNvPr>
          <p:cNvGrpSpPr/>
          <p:nvPr/>
        </p:nvGrpSpPr>
        <p:grpSpPr>
          <a:xfrm>
            <a:off x="3442945" y="2505491"/>
            <a:ext cx="5306109" cy="1847017"/>
            <a:chOff x="3442945" y="2209953"/>
            <a:chExt cx="5306109" cy="1847017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839AD642-136B-484C-B742-567DBE239562}"/>
                </a:ext>
              </a:extLst>
            </p:cNvPr>
            <p:cNvGrpSpPr/>
            <p:nvPr/>
          </p:nvGrpSpPr>
          <p:grpSpPr>
            <a:xfrm>
              <a:off x="3442945" y="2209953"/>
              <a:ext cx="5306109" cy="1598133"/>
              <a:chOff x="3404707" y="2209511"/>
              <a:chExt cx="5306109" cy="1598133"/>
            </a:xfrm>
          </p:grpSpPr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DEE8E77B-E1CF-4743-9CA5-B797273C9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404707" y="2209511"/>
                <a:ext cx="1562784" cy="1568937"/>
              </a:xfrm>
              <a:prstGeom prst="rect">
                <a:avLst/>
              </a:prstGeom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8736-FFB7-47CD-804C-7397855C5EE8}"/>
                  </a:ext>
                </a:extLst>
              </p:cNvPr>
              <p:cNvSpPr txBox="1"/>
              <p:nvPr/>
            </p:nvSpPr>
            <p:spPr>
              <a:xfrm>
                <a:off x="5024641" y="2915092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5200">
                    <a:solidFill>
                      <a:srgbClr val="666EFD"/>
                    </a:solidFill>
                    <a:latin typeface="Nunito Sans Black" panose="00000A00000000000000" pitchFamily="2" charset="0"/>
                  </a:rPr>
                  <a:t>Públicas</a:t>
                </a:r>
                <a:endParaRPr lang="es-CO" sz="5200">
                  <a:solidFill>
                    <a:srgbClr val="666EFD"/>
                  </a:solidFill>
                  <a:latin typeface="Nunito Sans Black" panose="00000A00000000000000" pitchFamily="2" charset="0"/>
                </a:endParaRP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5677C031-FA63-4691-A7CA-D50BA5947369}"/>
                  </a:ext>
                </a:extLst>
              </p:cNvPr>
              <p:cNvSpPr txBox="1"/>
              <p:nvPr/>
            </p:nvSpPr>
            <p:spPr>
              <a:xfrm>
                <a:off x="5024641" y="2247611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5200">
                    <a:solidFill>
                      <a:srgbClr val="020AA0"/>
                    </a:solidFill>
                    <a:latin typeface="Nunito Sans Black" panose="00000A00000000000000" pitchFamily="2" charset="0"/>
                  </a:rPr>
                  <a:t>Mesas </a:t>
                </a:r>
                <a:endParaRPr lang="es-CO" sz="5200">
                  <a:solidFill>
                    <a:srgbClr val="020AA0"/>
                  </a:solidFill>
                  <a:latin typeface="Nunito Sans Black" panose="00000A00000000000000" pitchFamily="2" charset="0"/>
                </a:endParaRPr>
              </a:p>
            </p:txBody>
          </p:sp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83F4724A-C22A-4F1C-9374-32A323971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162800" y="2495550"/>
                <a:ext cx="781050" cy="571500"/>
              </a:xfrm>
              <a:prstGeom prst="rect">
                <a:avLst/>
              </a:prstGeom>
            </p:spPr>
          </p:pic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FC89B0C-9C39-4094-87CD-069B0C5A2D20}"/>
                </a:ext>
              </a:extLst>
            </p:cNvPr>
            <p:cNvSpPr txBox="1"/>
            <p:nvPr/>
          </p:nvSpPr>
          <p:spPr>
            <a:xfrm>
              <a:off x="7242783" y="3687638"/>
              <a:ext cx="73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>
                  <a:solidFill>
                    <a:srgbClr val="020AA0"/>
                  </a:solidFill>
                  <a:latin typeface="Nunito Sans Black" panose="00000A00000000000000" pitchFamily="2" charset="0"/>
                </a:rPr>
                <a:t>2025</a:t>
              </a:r>
              <a:endParaRPr lang="es-CO">
                <a:solidFill>
                  <a:srgbClr val="020AA0"/>
                </a:solidFill>
                <a:latin typeface="Nunito Sans Black" panose="00000A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89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2ACFFF30-45F7-41E9-B0A6-4F1B8B022847}"/>
              </a:ext>
            </a:extLst>
          </p:cNvPr>
          <p:cNvSpPr/>
          <p:nvPr/>
        </p:nvSpPr>
        <p:spPr>
          <a:xfrm>
            <a:off x="1852899" y="2616638"/>
            <a:ext cx="917089" cy="887931"/>
          </a:xfrm>
          <a:custGeom>
            <a:avLst/>
            <a:gdLst>
              <a:gd name="connsiteX0" fmla="*/ 575 w 917089"/>
              <a:gd name="connsiteY0" fmla="*/ 338481 h 887931"/>
              <a:gd name="connsiteX1" fmla="*/ 6386 w 917089"/>
              <a:gd name="connsiteY1" fmla="*/ 396107 h 887931"/>
              <a:gd name="connsiteX2" fmla="*/ 67441 w 917089"/>
              <a:gd name="connsiteY2" fmla="*/ 456401 h 887931"/>
              <a:gd name="connsiteX3" fmla="*/ 266513 w 917089"/>
              <a:gd name="connsiteY3" fmla="*/ 597561 h 887931"/>
              <a:gd name="connsiteX4" fmla="*/ 384528 w 917089"/>
              <a:gd name="connsiteY4" fmla="*/ 776250 h 887931"/>
              <a:gd name="connsiteX5" fmla="*/ 754955 w 917089"/>
              <a:gd name="connsiteY5" fmla="*/ 861594 h 887931"/>
              <a:gd name="connsiteX6" fmla="*/ 842490 w 917089"/>
              <a:gd name="connsiteY6" fmla="*/ 797967 h 887931"/>
              <a:gd name="connsiteX7" fmla="*/ 897830 w 917089"/>
              <a:gd name="connsiteY7" fmla="*/ 692525 h 887931"/>
              <a:gd name="connsiteX8" fmla="*/ 693138 w 917089"/>
              <a:gd name="connsiteY8" fmla="*/ 131503 h 887931"/>
              <a:gd name="connsiteX9" fmla="*/ 218507 w 917089"/>
              <a:gd name="connsiteY9" fmla="*/ 1201 h 887931"/>
              <a:gd name="connsiteX10" fmla="*/ 53820 w 917089"/>
              <a:gd name="connsiteY10" fmla="*/ 61018 h 887931"/>
              <a:gd name="connsiteX11" fmla="*/ 575 w 917089"/>
              <a:gd name="connsiteY11" fmla="*/ 338481 h 88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7089" h="887931">
                <a:moveTo>
                  <a:pt x="575" y="338481"/>
                </a:moveTo>
                <a:cubicBezTo>
                  <a:pt x="-472" y="357912"/>
                  <a:pt x="-853" y="378010"/>
                  <a:pt x="6386" y="396107"/>
                </a:cubicBezTo>
                <a:cubicBezTo>
                  <a:pt x="17149" y="423158"/>
                  <a:pt x="42676" y="441161"/>
                  <a:pt x="67441" y="456401"/>
                </a:cubicBezTo>
                <a:cubicBezTo>
                  <a:pt x="136973" y="499358"/>
                  <a:pt x="212983" y="535744"/>
                  <a:pt x="266513" y="597561"/>
                </a:cubicBezTo>
                <a:cubicBezTo>
                  <a:pt x="313281" y="651663"/>
                  <a:pt x="338999" y="721196"/>
                  <a:pt x="384528" y="776250"/>
                </a:cubicBezTo>
                <a:cubicBezTo>
                  <a:pt x="471301" y="881216"/>
                  <a:pt x="630940" y="917982"/>
                  <a:pt x="754955" y="861594"/>
                </a:cubicBezTo>
                <a:cubicBezTo>
                  <a:pt x="788007" y="846545"/>
                  <a:pt x="818678" y="825399"/>
                  <a:pt x="842490" y="797967"/>
                </a:cubicBezTo>
                <a:cubicBezTo>
                  <a:pt x="868684" y="767773"/>
                  <a:pt x="886019" y="730721"/>
                  <a:pt x="897830" y="692525"/>
                </a:cubicBezTo>
                <a:cubicBezTo>
                  <a:pt x="960695" y="489738"/>
                  <a:pt x="863731" y="257900"/>
                  <a:pt x="693138" y="131503"/>
                </a:cubicBezTo>
                <a:cubicBezTo>
                  <a:pt x="557597" y="31205"/>
                  <a:pt x="385004" y="-7562"/>
                  <a:pt x="218507" y="1201"/>
                </a:cubicBezTo>
                <a:cubicBezTo>
                  <a:pt x="147927" y="4916"/>
                  <a:pt x="90491" y="629"/>
                  <a:pt x="53820" y="61018"/>
                </a:cubicBezTo>
                <a:cubicBezTo>
                  <a:pt x="10577" y="131979"/>
                  <a:pt x="4766" y="257804"/>
                  <a:pt x="575" y="338481"/>
                </a:cubicBezTo>
                <a:close/>
              </a:path>
            </a:pathLst>
          </a:custGeom>
          <a:solidFill>
            <a:srgbClr val="FE68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D9468271-E6D2-440F-B896-DAD054E45F9E}"/>
              </a:ext>
            </a:extLst>
          </p:cNvPr>
          <p:cNvSpPr/>
          <p:nvPr/>
        </p:nvSpPr>
        <p:spPr>
          <a:xfrm>
            <a:off x="6443621" y="2532238"/>
            <a:ext cx="929252" cy="848804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8F06AF80-76D1-4213-884C-F97981F553EA}"/>
              </a:ext>
            </a:extLst>
          </p:cNvPr>
          <p:cNvSpPr/>
          <p:nvPr/>
        </p:nvSpPr>
        <p:spPr>
          <a:xfrm>
            <a:off x="6417877" y="4716089"/>
            <a:ext cx="874547" cy="801657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17743E46-587D-4771-8A76-9EE10FA4E188}"/>
              </a:ext>
            </a:extLst>
          </p:cNvPr>
          <p:cNvSpPr/>
          <p:nvPr/>
        </p:nvSpPr>
        <p:spPr>
          <a:xfrm>
            <a:off x="1926301" y="4555834"/>
            <a:ext cx="865509" cy="961912"/>
          </a:xfrm>
          <a:custGeom>
            <a:avLst/>
            <a:gdLst>
              <a:gd name="connsiteX0" fmla="*/ 450019 w 865509"/>
              <a:gd name="connsiteY0" fmla="*/ 204473 h 961912"/>
              <a:gd name="connsiteX1" fmla="*/ 710623 w 865509"/>
              <a:gd name="connsiteY1" fmla="*/ 536229 h 961912"/>
              <a:gd name="connsiteX2" fmla="*/ 830066 w 865509"/>
              <a:gd name="connsiteY2" fmla="*/ 624906 h 961912"/>
              <a:gd name="connsiteX3" fmla="*/ 821398 w 865509"/>
              <a:gd name="connsiteY3" fmla="*/ 861507 h 961912"/>
              <a:gd name="connsiteX4" fmla="*/ 595942 w 865509"/>
              <a:gd name="connsiteY4" fmla="*/ 961901 h 961912"/>
              <a:gd name="connsiteX5" fmla="*/ 351435 w 865509"/>
              <a:gd name="connsiteY5" fmla="*/ 896940 h 961912"/>
              <a:gd name="connsiteX6" fmla="*/ 71876 w 865509"/>
              <a:gd name="connsiteY6" fmla="*/ 632526 h 961912"/>
              <a:gd name="connsiteX7" fmla="*/ 56541 w 865509"/>
              <a:gd name="connsiteY7" fmla="*/ 56931 h 961912"/>
              <a:gd name="connsiteX8" fmla="*/ 300286 w 865509"/>
              <a:gd name="connsiteY8" fmla="*/ 7401 h 961912"/>
              <a:gd name="connsiteX9" fmla="*/ 450019 w 865509"/>
              <a:gd name="connsiteY9" fmla="*/ 204568 h 9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5509" h="961912">
                <a:moveTo>
                  <a:pt x="450019" y="204473"/>
                </a:moveTo>
                <a:cubicBezTo>
                  <a:pt x="496024" y="340300"/>
                  <a:pt x="589560" y="459362"/>
                  <a:pt x="710623" y="536229"/>
                </a:cubicBezTo>
                <a:cubicBezTo>
                  <a:pt x="752723" y="562994"/>
                  <a:pt x="799205" y="585759"/>
                  <a:pt x="830066" y="624906"/>
                </a:cubicBezTo>
                <a:cubicBezTo>
                  <a:pt x="882835" y="691677"/>
                  <a:pt x="873976" y="794642"/>
                  <a:pt x="821398" y="861507"/>
                </a:cubicBezTo>
                <a:cubicBezTo>
                  <a:pt x="768820" y="928373"/>
                  <a:pt x="681000" y="961234"/>
                  <a:pt x="595942" y="961901"/>
                </a:cubicBezTo>
                <a:cubicBezTo>
                  <a:pt x="510883" y="962568"/>
                  <a:pt x="427921" y="934183"/>
                  <a:pt x="351435" y="896940"/>
                </a:cubicBezTo>
                <a:cubicBezTo>
                  <a:pt x="233515" y="839505"/>
                  <a:pt x="121692" y="753875"/>
                  <a:pt x="71876" y="632526"/>
                </a:cubicBezTo>
                <a:cubicBezTo>
                  <a:pt x="20060" y="506511"/>
                  <a:pt x="-52044" y="172945"/>
                  <a:pt x="56541" y="56931"/>
                </a:cubicBezTo>
                <a:cubicBezTo>
                  <a:pt x="109690" y="162"/>
                  <a:pt x="229039" y="-9268"/>
                  <a:pt x="300286" y="7401"/>
                </a:cubicBezTo>
                <a:cubicBezTo>
                  <a:pt x="401155" y="31023"/>
                  <a:pt x="417824" y="117891"/>
                  <a:pt x="450019" y="2045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DAA4F2-0D6D-4C28-A0D2-029C6E934BF0}"/>
              </a:ext>
            </a:extLst>
          </p:cNvPr>
          <p:cNvSpPr txBox="1"/>
          <p:nvPr/>
        </p:nvSpPr>
        <p:spPr>
          <a:xfrm>
            <a:off x="4145192" y="848804"/>
            <a:ext cx="3901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Indicaciones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FB166F-0531-4F06-9E7E-DF40BD73D9E8}"/>
              </a:ext>
            </a:extLst>
          </p:cNvPr>
          <p:cNvSpPr txBox="1"/>
          <p:nvPr/>
        </p:nvSpPr>
        <p:spPr>
          <a:xfrm>
            <a:off x="2852269" y="2390991"/>
            <a:ext cx="2367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Silenciar  los micrófonos y  apagar cámara de video.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5AF659C-D004-4DBF-897B-68776D730D6E}"/>
              </a:ext>
            </a:extLst>
          </p:cNvPr>
          <p:cNvSpPr txBox="1"/>
          <p:nvPr/>
        </p:nvSpPr>
        <p:spPr>
          <a:xfrm>
            <a:off x="2854059" y="4622441"/>
            <a:ext cx="2367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Se informa que la reunión se grabará 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9C0E6D-0635-4A1A-BA45-43A51DC2C969}"/>
              </a:ext>
            </a:extLst>
          </p:cNvPr>
          <p:cNvSpPr txBox="1"/>
          <p:nvPr/>
        </p:nvSpPr>
        <p:spPr>
          <a:xfrm>
            <a:off x="7375861" y="2271539"/>
            <a:ext cx="32730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Se solicita a los asistentes, acercarse a firmar la asistencia, al puesto  de registro que se encuentra al ingreso del auditorio.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63C4AE-EA0B-48A3-9009-BB76D651E689}"/>
              </a:ext>
            </a:extLst>
          </p:cNvPr>
          <p:cNvSpPr txBox="1"/>
          <p:nvPr/>
        </p:nvSpPr>
        <p:spPr>
          <a:xfrm>
            <a:off x="7375861" y="4518740"/>
            <a:ext cx="3139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Si desea intervenir deberá levantar la mano y el moderador dará la palabra.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D2F4BF39-78F0-410F-83EF-B699F61613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3465" y="2419350"/>
            <a:ext cx="848804" cy="848804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A24ED16D-336A-4ED2-9E42-32BF63EBA7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55315" y="4622441"/>
            <a:ext cx="745103" cy="745103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BEB73E07-FDCE-46DF-A8B3-193761B388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52598" y="2299898"/>
            <a:ext cx="848804" cy="848804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D6B33A9-F6B5-4FE8-9AF4-212A3B987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52598" y="4518740"/>
            <a:ext cx="848804" cy="84880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F397BFA2-8E97-491F-9C2B-7995E73DC4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0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4" y="1812377"/>
            <a:ext cx="50563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CONTEXTO INSTITUCIONAL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FCB068B-5E45-3307-0136-2C138402C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96" y="2005650"/>
            <a:ext cx="4268360" cy="28466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36" y="4322348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1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71340-1165-8480-3890-D31D138A2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693EB67-FDCA-30F3-B21D-9308695AD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8EE2FB-7319-06AF-9DCD-5A736CF3A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23" y="202764"/>
            <a:ext cx="2016728" cy="12180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C03B117-5E8E-C450-61A1-2C41E243303F}"/>
              </a:ext>
            </a:extLst>
          </p:cNvPr>
          <p:cNvSpPr txBox="1"/>
          <p:nvPr/>
        </p:nvSpPr>
        <p:spPr>
          <a:xfrm>
            <a:off x="1209144" y="2036333"/>
            <a:ext cx="2831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rgbClr val="020AA0"/>
                </a:solidFill>
                <a:latin typeface="Nunito Sans Black" panose="00000A00000000000000" pitchFamily="2" charset="0"/>
              </a:rPr>
              <a:t>ICBF</a:t>
            </a:r>
            <a:endParaRPr lang="es-CO" sz="4400" b="1">
              <a:solidFill>
                <a:srgbClr val="020AA0"/>
              </a:solidFill>
              <a:latin typeface="Nunito Sans Black" panose="00000A00000000000000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B67B458-CA09-453D-254C-3BC9D55E237F}"/>
              </a:ext>
            </a:extLst>
          </p:cNvPr>
          <p:cNvSpPr txBox="1"/>
          <p:nvPr/>
        </p:nvSpPr>
        <p:spPr>
          <a:xfrm>
            <a:off x="1197601" y="2765569"/>
            <a:ext cx="38084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latin typeface="Nunito Sans" panose="00000500000000000000" pitchFamily="2" charset="0"/>
              </a:rPr>
              <a:t>Establecimiento público descentralizado, con personería jurídica, autonomía administrativa</a:t>
            </a:r>
          </a:p>
          <a:p>
            <a:r>
              <a:rPr lang="es-MX">
                <a:latin typeface="Nunito Sans" panose="00000500000000000000" pitchFamily="2" charset="0"/>
              </a:rPr>
              <a:t>y patrimonio propio.</a:t>
            </a:r>
          </a:p>
          <a:p>
            <a:endParaRPr lang="es-MX">
              <a:latin typeface="Nunito Sans" panose="00000500000000000000" pitchFamily="2" charset="0"/>
            </a:endParaRPr>
          </a:p>
          <a:p>
            <a:r>
              <a:rPr lang="es-MX">
                <a:latin typeface="Nunito Sans" panose="00000500000000000000" pitchFamily="2" charset="0"/>
              </a:rPr>
              <a:t>Creado por la Ley 75 de 1968 y adscrito al Ministerio de Igualdad  y Equidad- Decreto No. 1074 de 2023.</a:t>
            </a:r>
          </a:p>
          <a:p>
            <a:r>
              <a:rPr lang="es-ES">
                <a:latin typeface="Nunito Sans" panose="00000500000000000000" pitchFamily="2" charset="0"/>
              </a:rPr>
              <a:t> </a:t>
            </a:r>
            <a:endParaRPr lang="es-CO">
              <a:latin typeface="Nunito Sans" panose="00000500000000000000" pitchFamily="2" charset="0"/>
            </a:endParaRPr>
          </a:p>
          <a:p>
            <a:r>
              <a:rPr lang="es-ES">
                <a:latin typeface="Nunito Sans" panose="00000500000000000000" pitchFamily="2" charset="0"/>
              </a:rPr>
              <a:t> </a:t>
            </a:r>
            <a:endParaRPr lang="es-CO">
              <a:latin typeface="Nunito Sans" panose="00000500000000000000" pitchFamily="2" charset="0"/>
            </a:endParaRPr>
          </a:p>
          <a:p>
            <a:r>
              <a:rPr lang="es-ES">
                <a:latin typeface="Nunito Sans" panose="00000500000000000000" pitchFamily="2" charset="0"/>
              </a:rPr>
              <a:t> </a:t>
            </a:r>
            <a:endParaRPr lang="es-CO">
              <a:latin typeface="Nunito Sans" panose="00000500000000000000" pitchFamily="2" charset="0"/>
            </a:endParaRPr>
          </a:p>
          <a:p>
            <a:endParaRPr lang="es-CO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E7E9997-92BA-E231-7D8A-92A1528B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734" y="194602"/>
            <a:ext cx="1397752" cy="120581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7595AF-8B6D-4BC4-9778-2638E6A2EA3B}"/>
              </a:ext>
            </a:extLst>
          </p:cNvPr>
          <p:cNvSpPr/>
          <p:nvPr/>
        </p:nvSpPr>
        <p:spPr>
          <a:xfrm>
            <a:off x="5320553" y="3047324"/>
            <a:ext cx="1472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33</a:t>
            </a:r>
            <a:r>
              <a:rPr lang="es-ES_tradnl" sz="1600">
                <a:solidFill>
                  <a:srgbClr val="242758"/>
                </a:solidFill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_tradnl" sz="1600"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regionales</a:t>
            </a:r>
            <a:endParaRPr lang="es-CO" sz="1600"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2120C16-48FF-4C3C-9852-60606905D1DE}"/>
              </a:ext>
            </a:extLst>
          </p:cNvPr>
          <p:cNvSpPr/>
          <p:nvPr/>
        </p:nvSpPr>
        <p:spPr>
          <a:xfrm>
            <a:off x="7912371" y="3047324"/>
            <a:ext cx="1705622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218</a:t>
            </a:r>
            <a:r>
              <a:rPr lang="es-ES_tradnl" sz="1600">
                <a:solidFill>
                  <a:srgbClr val="4DAF46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centros zonales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1B2691D-A14D-418C-B346-B36C4F881B66}"/>
              </a:ext>
            </a:extLst>
          </p:cNvPr>
          <p:cNvSpPr/>
          <p:nvPr/>
        </p:nvSpPr>
        <p:spPr>
          <a:xfrm>
            <a:off x="9888814" y="4214059"/>
            <a:ext cx="1815249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1.130</a:t>
            </a:r>
            <a:r>
              <a:rPr lang="es-ES_tradnl" sz="1600">
                <a:solidFill>
                  <a:srgbClr val="B11582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municipios con atención del ICBF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D8D12DC-6CB4-41F1-A9D6-9177860DE34C}"/>
              </a:ext>
            </a:extLst>
          </p:cNvPr>
          <p:cNvSpPr/>
          <p:nvPr/>
        </p:nvSpPr>
        <p:spPr>
          <a:xfrm>
            <a:off x="7833522" y="4962212"/>
            <a:ext cx="1863321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$10.68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billones (Inversión 2025)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32782FE-10A4-4044-8B3E-C8C4F5C7BE74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5591499" y="4184892"/>
            <a:ext cx="1104225" cy="7216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9F2795E-B2F3-47D7-BC19-05ADBB568B7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50000"/>
          </a:blip>
          <a:stretch>
            <a:fillRect/>
          </a:stretch>
        </p:blipFill>
        <p:spPr>
          <a:xfrm>
            <a:off x="5601552" y="2036333"/>
            <a:ext cx="910631" cy="89798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51E8EAF-39ED-42FA-950D-FC86AC9D2275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8346280" y="4162510"/>
            <a:ext cx="837805" cy="74404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A5A6127-5870-4315-A44F-3D16A7D3FB7C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>
            <a:off x="10395669" y="2979116"/>
            <a:ext cx="801539" cy="109764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26C18C3-F8F1-463A-9866-D0889915B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8181207" y="1930555"/>
            <a:ext cx="1167950" cy="1048561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A462E1D6-FCD7-4F85-9D21-50624C2E9EDA}"/>
              </a:ext>
            </a:extLst>
          </p:cNvPr>
          <p:cNvSpPr/>
          <p:nvPr/>
        </p:nvSpPr>
        <p:spPr>
          <a:xfrm>
            <a:off x="5468880" y="3777898"/>
            <a:ext cx="4149113" cy="45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FFFCEDD-06D5-47FE-B0B8-DA93A5D5DDB2}"/>
              </a:ext>
            </a:extLst>
          </p:cNvPr>
          <p:cNvSpPr/>
          <p:nvPr/>
        </p:nvSpPr>
        <p:spPr>
          <a:xfrm>
            <a:off x="7609720" y="3247487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68453D5-99E8-4E00-8CEE-4276CD79471D}"/>
              </a:ext>
            </a:extLst>
          </p:cNvPr>
          <p:cNvSpPr/>
          <p:nvPr/>
        </p:nvSpPr>
        <p:spPr>
          <a:xfrm>
            <a:off x="9620523" y="3247487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D9442D7-3A0E-41DF-8005-F8E43DA548C9}"/>
              </a:ext>
            </a:extLst>
          </p:cNvPr>
          <p:cNvSpPr/>
          <p:nvPr/>
        </p:nvSpPr>
        <p:spPr>
          <a:xfrm>
            <a:off x="5249471" y="4962212"/>
            <a:ext cx="1788281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3.121.991</a:t>
            </a:r>
            <a:r>
              <a:rPr lang="es-ES_tradnl">
                <a:solidFill>
                  <a:srgbClr val="E5217B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usuarios atendidos en 2025*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1621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F9F9292-E79E-4877-94C8-BCD812B00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86" y="1602174"/>
            <a:ext cx="3505800" cy="408817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4" y="2535652"/>
            <a:ext cx="5896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SOMOS HISTORIAS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36" y="4322348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21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2D4CE72-647B-4E47-AA31-035F4806BD9C}"/>
              </a:ext>
            </a:extLst>
          </p:cNvPr>
          <p:cNvSpPr/>
          <p:nvPr/>
        </p:nvSpPr>
        <p:spPr>
          <a:xfrm>
            <a:off x="1343025" y="156210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EA733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36D0EFA-CDD8-42E1-A405-F6A0C9D1B2CC}"/>
              </a:ext>
            </a:extLst>
          </p:cNvPr>
          <p:cNvSpPr/>
          <p:nvPr/>
        </p:nvSpPr>
        <p:spPr>
          <a:xfrm>
            <a:off x="1162050" y="173355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F6082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2267F6B-2B77-4C3B-AA0B-E1A872C268BC}"/>
              </a:ext>
            </a:extLst>
          </p:cNvPr>
          <p:cNvSpPr txBox="1"/>
          <p:nvPr/>
        </p:nvSpPr>
        <p:spPr>
          <a:xfrm>
            <a:off x="1247775" y="1008807"/>
            <a:ext cx="682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>
                <a:solidFill>
                  <a:schemeClr val="bg1"/>
                </a:solidFill>
                <a:latin typeface="Nunito Sans Black" panose="00000A00000000000000" pitchFamily="2" charset="0"/>
              </a:rPr>
              <a:t>Historias que inspiran…</a:t>
            </a:r>
            <a:endParaRPr lang="es-CO" sz="28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6564297-AA93-454C-B56D-6C8A1A3A150D}"/>
              </a:ext>
            </a:extLst>
          </p:cNvPr>
          <p:cNvSpPr txBox="1"/>
          <p:nvPr/>
        </p:nvSpPr>
        <p:spPr>
          <a:xfrm>
            <a:off x="1162050" y="4725243"/>
            <a:ext cx="4743450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Calibri" panose="020F0502020204030204" pitchFamily="34" charset="0"/>
              </a:rPr>
              <a:t>Breves relatos o testimonios de familias, cuidadores o agentes educativos.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Calibri" panose="020F0502020204030204" pitchFamily="34" charset="0"/>
              </a:rPr>
              <a:t>Incluir fotografías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600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Calibri" panose="020F0502020204030204" pitchFamily="34" charset="0"/>
              </a:rPr>
              <a:t>Señalar los impactos en la vida de los niños y niñas.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1600" dirty="0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Calibri" panose="020F0502020204030204" pitchFamily="34" charset="0"/>
              </a:rPr>
              <a:t>Buenas practicas del centro zonal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4E2F007-7D5E-4CE8-9ABB-A02157B83923}"/>
              </a:ext>
            </a:extLst>
          </p:cNvPr>
          <p:cNvSpPr/>
          <p:nvPr/>
        </p:nvSpPr>
        <p:spPr>
          <a:xfrm>
            <a:off x="1247775" y="1638300"/>
            <a:ext cx="4562475" cy="2476500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Nunito Sans" panose="00000500000000000000" pitchFamily="2" charset="0"/>
              </a:rPr>
              <a:t>NNA en proceso de Restablecimiento de Derechos.</a:t>
            </a:r>
          </a:p>
          <a:p>
            <a:pPr algn="ctr"/>
            <a:endParaRPr lang="es-ES" b="1" dirty="0">
              <a:solidFill>
                <a:schemeClr val="tx1"/>
              </a:solidFill>
              <a:latin typeface="Nunito Sans" panose="00000500000000000000" pitchFamily="2" charset="0"/>
            </a:endParaRPr>
          </a:p>
          <a:p>
            <a:pPr algn="ctr"/>
            <a:r>
              <a:rPr lang="es-ES" b="1" dirty="0">
                <a:solidFill>
                  <a:schemeClr val="tx1"/>
                </a:solidFill>
                <a:latin typeface="Nunito Sans" panose="00000500000000000000" pitchFamily="2" charset="0"/>
              </a:rPr>
              <a:t>Beneficiaria del programa de EIH o </a:t>
            </a:r>
            <a:r>
              <a:rPr lang="es-ES" b="1" dirty="0" err="1">
                <a:solidFill>
                  <a:schemeClr val="tx1"/>
                </a:solidFill>
                <a:latin typeface="Nunito Sans" panose="00000500000000000000" pitchFamily="2" charset="0"/>
              </a:rPr>
              <a:t>FamiBienvenir</a:t>
            </a:r>
            <a:endParaRPr lang="es-CO" b="1" dirty="0">
              <a:solidFill>
                <a:schemeClr val="tx1"/>
              </a:solidFill>
              <a:latin typeface="Nunito Sans" panose="00000500000000000000" pitchFamily="2" charset="0"/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1E2F0A6C-FB9A-4F97-B0CD-94F7B3776DBD}"/>
              </a:ext>
            </a:extLst>
          </p:cNvPr>
          <p:cNvSpPr/>
          <p:nvPr/>
        </p:nvSpPr>
        <p:spPr>
          <a:xfrm rot="20056085">
            <a:off x="6220217" y="1451177"/>
            <a:ext cx="3317769" cy="3041246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B7F46DF-89D2-414A-A7B6-7C6639540775}"/>
              </a:ext>
            </a:extLst>
          </p:cNvPr>
          <p:cNvSpPr/>
          <p:nvPr/>
        </p:nvSpPr>
        <p:spPr>
          <a:xfrm>
            <a:off x="8288170" y="3356369"/>
            <a:ext cx="2424154" cy="2214288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75D1497-23AA-4937-8B26-A54B7A326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10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648E6A6-C31A-42D3-A65B-F40E504DB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6" y="1169805"/>
            <a:ext cx="3878566" cy="432857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3" y="2017593"/>
            <a:ext cx="6488271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s-ES" sz="40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CONOCER TU PERCEPCIÓN</a:t>
            </a:r>
            <a:endParaRPr lang="es-CO" sz="40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36" y="4322348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48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4D71FB-8951-DC15-61B1-09F4A6C66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DCACDBA-5588-48EB-BAB7-1959181AC892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666E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DE60E6D-99C4-4848-A2FB-BAFF4C3EDFA3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4" name="Google Shape;1743;p68">
            <a:extLst>
              <a:ext uri="{FF2B5EF4-FFF2-40B4-BE49-F238E27FC236}">
                <a16:creationId xmlns:a16="http://schemas.microsoft.com/office/drawing/2014/main" id="{4B9195C7-4758-4133-8E68-8EFBBB612797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¿Cuáles de estos cambios del Bienestar Familiar consideras más importantes porque tienen un impacto positivo en tu vida?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D2AF5F-8A28-481E-929A-F86AFB8B2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7BB744E8-EE72-4D37-9707-3A890CEDCF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7"/>
          <a:stretch/>
        </p:blipFill>
        <p:spPr>
          <a:xfrm>
            <a:off x="5357522" y="1528782"/>
            <a:ext cx="5928623" cy="379655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1C576F13-7CCE-419D-8829-FEEFAE42295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06" y="4173712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23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68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3F573F-F0DA-6D21-37E5-1C1A064D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7">
            <a:extLst>
              <a:ext uri="{FF2B5EF4-FFF2-40B4-BE49-F238E27FC236}">
                <a16:creationId xmlns:a16="http://schemas.microsoft.com/office/drawing/2014/main" id="{B7C1C40A-F0E0-4644-B338-988A9A7D9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6082"/>
          </a:solid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C7F1A34-0C29-4AAE-B827-8ECDBC671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96A951DB-380F-408E-AF9C-FAE799DEDF68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FEA733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4AE587E-73DB-4807-967E-DA788F287D2E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51" name="Google Shape;1743;p68">
            <a:extLst>
              <a:ext uri="{FF2B5EF4-FFF2-40B4-BE49-F238E27FC236}">
                <a16:creationId xmlns:a16="http://schemas.microsoft.com/office/drawing/2014/main" id="{CC0774E1-FA33-4EFE-B663-5E37E27CEA7B}"/>
              </a:ext>
            </a:extLst>
          </p:cNvPr>
          <p:cNvSpPr txBox="1">
            <a:spLocks/>
          </p:cNvSpPr>
          <p:nvPr/>
        </p:nvSpPr>
        <p:spPr>
          <a:xfrm>
            <a:off x="1130073" y="3278423"/>
            <a:ext cx="5738861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¿Qué te gustaría que se quedara de esos cambios en el Bienestar Familiar?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2B96BA-CC42-4C46-A7F0-D50551723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87654" y="1756433"/>
            <a:ext cx="5234237" cy="3345133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640F1C54-E79F-41FC-B299-7A08C16E70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06" y="4173712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8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A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78D285-116E-DFCF-C936-0C5AC84F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505BD98D-01B2-4A49-8FA5-0B193684B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8AEB"/>
          </a:solidFill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C2B419-6375-44E8-ADF0-6F90FC84F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18D1D978-1244-4C39-AF7C-778217F1F491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C820F2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5183361-5B9F-45F4-8DA6-45A50765FA68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26" name="Google Shape;1743;p68">
            <a:extLst>
              <a:ext uri="{FF2B5EF4-FFF2-40B4-BE49-F238E27FC236}">
                <a16:creationId xmlns:a16="http://schemas.microsoft.com/office/drawing/2014/main" id="{99B8A242-9373-4FF7-A3AE-1B44FC0E83C2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¿Cómo crees que la ciudadanía o las comunidades pueden ayudar a que estos cambios se mantengan en el tiempo?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7F2A5EA5-E16A-49BE-8851-E121D3CAAE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7" b="96094" l="4839" r="89883">
                        <a14:foregroundMark x1="29912" y1="55176" x2="7918" y2="58496"/>
                        <a14:foregroundMark x1="7918" y1="58496" x2="12317" y2="91113"/>
                        <a14:foregroundMark x1="12317" y1="91113" x2="32698" y2="99512"/>
                        <a14:foregroundMark x1="32698" y1="99512" x2="86217" y2="95117"/>
                        <a14:foregroundMark x1="86217" y1="95117" x2="85924" y2="72656"/>
                        <a14:foregroundMark x1="85924" y1="72656" x2="67889" y2="60059"/>
                        <a14:foregroundMark x1="67889" y1="60059" x2="43988" y2="59180"/>
                        <a14:foregroundMark x1="72727" y1="60840" x2="69941" y2="59473"/>
                        <a14:foregroundMark x1="77713" y1="59961" x2="63930" y2="68945"/>
                        <a14:foregroundMark x1="63930" y1="68945" x2="75513" y2="59277"/>
                        <a14:foregroundMark x1="75513" y1="59277" x2="76686" y2="59668"/>
                        <a14:foregroundMark x1="76979" y1="58984" x2="63490" y2="69727"/>
                        <a14:foregroundMark x1="63490" y1="69727" x2="85777" y2="65820"/>
                        <a14:foregroundMark x1="85777" y1="65820" x2="75513" y2="58008"/>
                        <a14:foregroundMark x1="18182" y1="63477" x2="5865" y2="80176"/>
                        <a14:foregroundMark x1="5865" y1="80176" x2="18475" y2="96191"/>
                        <a14:foregroundMark x1="18475" y1="96191" x2="57185" y2="94629"/>
                        <a14:foregroundMark x1="57185" y1="94629" x2="71994" y2="83496"/>
                        <a14:foregroundMark x1="71994" y1="83496" x2="17155" y2="63184"/>
                        <a14:foregroundMark x1="11144" y1="59961" x2="4839" y2="95996"/>
                        <a14:foregroundMark x1="4839" y1="95996" x2="20235" y2="85254"/>
                        <a14:foregroundMark x1="20235" y1="85254" x2="19062" y2="64648"/>
                        <a14:foregroundMark x1="19062" y1="64648" x2="12170" y2="59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93"/>
          <a:stretch/>
        </p:blipFill>
        <p:spPr>
          <a:xfrm>
            <a:off x="8596763" y="1473004"/>
            <a:ext cx="2689382" cy="367082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A10B3747-745C-4661-BE39-AABF705A2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093" y="3879846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24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7EF9A7-FF3A-49F0-888F-1A6C525FB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CC24653A-92FF-4485-A569-6FD7A557541B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FE688F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FE27A25-CB6A-472A-9747-3C5BC34C898C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31" name="Google Shape;1743;p68">
            <a:extLst>
              <a:ext uri="{FF2B5EF4-FFF2-40B4-BE49-F238E27FC236}">
                <a16:creationId xmlns:a16="http://schemas.microsoft.com/office/drawing/2014/main" id="{A38D9541-E232-4631-8E53-7F9CE8B84EE3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¿Qué le recomendarías al próximo gobierno del Bienestar Familiar para que estos avances continúen y se fortalezcan?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67D483-ABA1-4A67-8E52-58E40CA465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8"/>
          <a:stretch/>
        </p:blipFill>
        <p:spPr>
          <a:xfrm>
            <a:off x="6066418" y="1039630"/>
            <a:ext cx="5410252" cy="400989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DEED10D-F933-4D2E-BAF0-F12648F42B4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766">
            <a:off x="6227168" y="3884165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43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2F636D2-34DC-47C8-A299-4A8EB7A12B72}"/>
              </a:ext>
            </a:extLst>
          </p:cNvPr>
          <p:cNvSpPr txBox="1"/>
          <p:nvPr/>
        </p:nvSpPr>
        <p:spPr>
          <a:xfrm>
            <a:off x="3225478" y="2613392"/>
            <a:ext cx="57410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0" b="1">
                <a:solidFill>
                  <a:schemeClr val="bg1"/>
                </a:solidFill>
                <a:latin typeface="Nunito Sans Black" panose="00000A00000000000000" pitchFamily="2" charset="0"/>
              </a:rPr>
              <a:t>Gracias</a:t>
            </a:r>
            <a:endParaRPr lang="es-CO" sz="100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6C231D-E396-4E5C-8969-25E8DDB6A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67" y="3549662"/>
            <a:ext cx="1155194" cy="13898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9B10CAF-79A2-4266-815A-6690DE854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53" y="1602174"/>
            <a:ext cx="1533147" cy="13868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F4CDCB-847D-4B58-92DE-E042EA60D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287" y="5258711"/>
            <a:ext cx="2421689" cy="1424669"/>
          </a:xfrm>
          <a:prstGeom prst="rect">
            <a:avLst/>
          </a:prstGeom>
        </p:spPr>
      </p:pic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C790C6C-A704-47BF-9967-7E4BC0127B77}"/>
              </a:ext>
            </a:extLst>
          </p:cNvPr>
          <p:cNvSpPr/>
          <p:nvPr/>
        </p:nvSpPr>
        <p:spPr>
          <a:xfrm>
            <a:off x="3102965" y="-188263"/>
            <a:ext cx="1339460" cy="1296873"/>
          </a:xfrm>
          <a:custGeom>
            <a:avLst/>
            <a:gdLst>
              <a:gd name="connsiteX0" fmla="*/ 575 w 917089"/>
              <a:gd name="connsiteY0" fmla="*/ 338481 h 887931"/>
              <a:gd name="connsiteX1" fmla="*/ 6386 w 917089"/>
              <a:gd name="connsiteY1" fmla="*/ 396107 h 887931"/>
              <a:gd name="connsiteX2" fmla="*/ 67441 w 917089"/>
              <a:gd name="connsiteY2" fmla="*/ 456401 h 887931"/>
              <a:gd name="connsiteX3" fmla="*/ 266513 w 917089"/>
              <a:gd name="connsiteY3" fmla="*/ 597561 h 887931"/>
              <a:gd name="connsiteX4" fmla="*/ 384528 w 917089"/>
              <a:gd name="connsiteY4" fmla="*/ 776250 h 887931"/>
              <a:gd name="connsiteX5" fmla="*/ 754955 w 917089"/>
              <a:gd name="connsiteY5" fmla="*/ 861594 h 887931"/>
              <a:gd name="connsiteX6" fmla="*/ 842490 w 917089"/>
              <a:gd name="connsiteY6" fmla="*/ 797967 h 887931"/>
              <a:gd name="connsiteX7" fmla="*/ 897830 w 917089"/>
              <a:gd name="connsiteY7" fmla="*/ 692525 h 887931"/>
              <a:gd name="connsiteX8" fmla="*/ 693138 w 917089"/>
              <a:gd name="connsiteY8" fmla="*/ 131503 h 887931"/>
              <a:gd name="connsiteX9" fmla="*/ 218507 w 917089"/>
              <a:gd name="connsiteY9" fmla="*/ 1201 h 887931"/>
              <a:gd name="connsiteX10" fmla="*/ 53820 w 917089"/>
              <a:gd name="connsiteY10" fmla="*/ 61018 h 887931"/>
              <a:gd name="connsiteX11" fmla="*/ 575 w 917089"/>
              <a:gd name="connsiteY11" fmla="*/ 338481 h 88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7089" h="887931">
                <a:moveTo>
                  <a:pt x="575" y="338481"/>
                </a:moveTo>
                <a:cubicBezTo>
                  <a:pt x="-472" y="357912"/>
                  <a:pt x="-853" y="378010"/>
                  <a:pt x="6386" y="396107"/>
                </a:cubicBezTo>
                <a:cubicBezTo>
                  <a:pt x="17149" y="423158"/>
                  <a:pt x="42676" y="441161"/>
                  <a:pt x="67441" y="456401"/>
                </a:cubicBezTo>
                <a:cubicBezTo>
                  <a:pt x="136973" y="499358"/>
                  <a:pt x="212983" y="535744"/>
                  <a:pt x="266513" y="597561"/>
                </a:cubicBezTo>
                <a:cubicBezTo>
                  <a:pt x="313281" y="651663"/>
                  <a:pt x="338999" y="721196"/>
                  <a:pt x="384528" y="776250"/>
                </a:cubicBezTo>
                <a:cubicBezTo>
                  <a:pt x="471301" y="881216"/>
                  <a:pt x="630940" y="917982"/>
                  <a:pt x="754955" y="861594"/>
                </a:cubicBezTo>
                <a:cubicBezTo>
                  <a:pt x="788007" y="846545"/>
                  <a:pt x="818678" y="825399"/>
                  <a:pt x="842490" y="797967"/>
                </a:cubicBezTo>
                <a:cubicBezTo>
                  <a:pt x="868684" y="767773"/>
                  <a:pt x="886019" y="730721"/>
                  <a:pt x="897830" y="692525"/>
                </a:cubicBezTo>
                <a:cubicBezTo>
                  <a:pt x="960695" y="489738"/>
                  <a:pt x="863731" y="257900"/>
                  <a:pt x="693138" y="131503"/>
                </a:cubicBezTo>
                <a:cubicBezTo>
                  <a:pt x="557597" y="31205"/>
                  <a:pt x="385004" y="-7562"/>
                  <a:pt x="218507" y="1201"/>
                </a:cubicBezTo>
                <a:cubicBezTo>
                  <a:pt x="147927" y="4916"/>
                  <a:pt x="90491" y="629"/>
                  <a:pt x="53820" y="61018"/>
                </a:cubicBezTo>
                <a:cubicBezTo>
                  <a:pt x="10577" y="131979"/>
                  <a:pt x="4766" y="257804"/>
                  <a:pt x="575" y="338481"/>
                </a:cubicBezTo>
                <a:close/>
              </a:path>
            </a:pathLst>
          </a:custGeom>
          <a:solidFill>
            <a:srgbClr val="FE68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04651273-0064-4D94-B903-F26BD150F865}"/>
              </a:ext>
            </a:extLst>
          </p:cNvPr>
          <p:cNvSpPr/>
          <p:nvPr/>
        </p:nvSpPr>
        <p:spPr>
          <a:xfrm>
            <a:off x="7628648" y="-407849"/>
            <a:ext cx="950292" cy="868022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EA7BB615-ABFC-43C1-A575-04229F2A79D0}"/>
              </a:ext>
            </a:extLst>
          </p:cNvPr>
          <p:cNvSpPr/>
          <p:nvPr/>
        </p:nvSpPr>
        <p:spPr>
          <a:xfrm>
            <a:off x="8966522" y="5812394"/>
            <a:ext cx="1277325" cy="1170865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80C0C23-4837-4470-B814-D0D2E0CB8121}"/>
              </a:ext>
            </a:extLst>
          </p:cNvPr>
          <p:cNvSpPr/>
          <p:nvPr/>
        </p:nvSpPr>
        <p:spPr>
          <a:xfrm rot="20060825">
            <a:off x="2088347" y="5883746"/>
            <a:ext cx="1264125" cy="1404927"/>
          </a:xfrm>
          <a:custGeom>
            <a:avLst/>
            <a:gdLst>
              <a:gd name="connsiteX0" fmla="*/ 450019 w 865509"/>
              <a:gd name="connsiteY0" fmla="*/ 204473 h 961912"/>
              <a:gd name="connsiteX1" fmla="*/ 710623 w 865509"/>
              <a:gd name="connsiteY1" fmla="*/ 536229 h 961912"/>
              <a:gd name="connsiteX2" fmla="*/ 830066 w 865509"/>
              <a:gd name="connsiteY2" fmla="*/ 624906 h 961912"/>
              <a:gd name="connsiteX3" fmla="*/ 821398 w 865509"/>
              <a:gd name="connsiteY3" fmla="*/ 861507 h 961912"/>
              <a:gd name="connsiteX4" fmla="*/ 595942 w 865509"/>
              <a:gd name="connsiteY4" fmla="*/ 961901 h 961912"/>
              <a:gd name="connsiteX5" fmla="*/ 351435 w 865509"/>
              <a:gd name="connsiteY5" fmla="*/ 896940 h 961912"/>
              <a:gd name="connsiteX6" fmla="*/ 71876 w 865509"/>
              <a:gd name="connsiteY6" fmla="*/ 632526 h 961912"/>
              <a:gd name="connsiteX7" fmla="*/ 56541 w 865509"/>
              <a:gd name="connsiteY7" fmla="*/ 56931 h 961912"/>
              <a:gd name="connsiteX8" fmla="*/ 300286 w 865509"/>
              <a:gd name="connsiteY8" fmla="*/ 7401 h 961912"/>
              <a:gd name="connsiteX9" fmla="*/ 450019 w 865509"/>
              <a:gd name="connsiteY9" fmla="*/ 204568 h 9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5509" h="961912">
                <a:moveTo>
                  <a:pt x="450019" y="204473"/>
                </a:moveTo>
                <a:cubicBezTo>
                  <a:pt x="496024" y="340300"/>
                  <a:pt x="589560" y="459362"/>
                  <a:pt x="710623" y="536229"/>
                </a:cubicBezTo>
                <a:cubicBezTo>
                  <a:pt x="752723" y="562994"/>
                  <a:pt x="799205" y="585759"/>
                  <a:pt x="830066" y="624906"/>
                </a:cubicBezTo>
                <a:cubicBezTo>
                  <a:pt x="882835" y="691677"/>
                  <a:pt x="873976" y="794642"/>
                  <a:pt x="821398" y="861507"/>
                </a:cubicBezTo>
                <a:cubicBezTo>
                  <a:pt x="768820" y="928373"/>
                  <a:pt x="681000" y="961234"/>
                  <a:pt x="595942" y="961901"/>
                </a:cubicBezTo>
                <a:cubicBezTo>
                  <a:pt x="510883" y="962568"/>
                  <a:pt x="427921" y="934183"/>
                  <a:pt x="351435" y="896940"/>
                </a:cubicBezTo>
                <a:cubicBezTo>
                  <a:pt x="233515" y="839505"/>
                  <a:pt x="121692" y="753875"/>
                  <a:pt x="71876" y="632526"/>
                </a:cubicBezTo>
                <a:cubicBezTo>
                  <a:pt x="20060" y="506511"/>
                  <a:pt x="-52044" y="172945"/>
                  <a:pt x="56541" y="56931"/>
                </a:cubicBezTo>
                <a:cubicBezTo>
                  <a:pt x="109690" y="162"/>
                  <a:pt x="229039" y="-9268"/>
                  <a:pt x="300286" y="7401"/>
                </a:cubicBezTo>
                <a:cubicBezTo>
                  <a:pt x="401155" y="31023"/>
                  <a:pt x="417824" y="117891"/>
                  <a:pt x="450019" y="2045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04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AB8C9-B74A-4FB5-1A21-CB90C9D2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745519-02F7-129E-1F99-440F8EADB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0E862B-AE56-18C4-E879-92BC94D2B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29" y="556181"/>
            <a:ext cx="4428710" cy="2674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EBBE87-7FB0-6831-676B-90D2F6B53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48" y="208389"/>
            <a:ext cx="1397752" cy="12058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BC7AFEC-3E23-B944-F486-FFC381000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t="36348"/>
          <a:stretch>
            <a:fillRect/>
          </a:stretch>
        </p:blipFill>
        <p:spPr>
          <a:xfrm>
            <a:off x="3176832" y="3087480"/>
            <a:ext cx="6762581" cy="382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512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8f91ab-addf-46ce-a247-6d139be0a9c1" xsi:nil="true"/>
    <lcf76f155ced4ddcb4097134ff3c332f xmlns="4ad7cec7-c4f8-4da3-aacd-e209464063d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AAA171EB471B48B1CC1D0B830D2573" ma:contentTypeVersion="18" ma:contentTypeDescription="Crear nuevo documento." ma:contentTypeScope="" ma:versionID="b0f6f33b1ff21c360ed70d9925f9c017">
  <xsd:schema xmlns:xsd="http://www.w3.org/2001/XMLSchema" xmlns:xs="http://www.w3.org/2001/XMLSchema" xmlns:p="http://schemas.microsoft.com/office/2006/metadata/properties" xmlns:ns2="4ad7cec7-c4f8-4da3-aacd-e209464063d9" xmlns:ns3="e38f91ab-addf-46ce-a247-6d139be0a9c1" targetNamespace="http://schemas.microsoft.com/office/2006/metadata/properties" ma:root="true" ma:fieldsID="f210e82299beecdd1b0a06c8ef5b709f" ns2:_="" ns3:_="">
    <xsd:import namespace="4ad7cec7-c4f8-4da3-aacd-e209464063d9"/>
    <xsd:import namespace="e38f91ab-addf-46ce-a247-6d139be0a9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7cec7-c4f8-4da3-aacd-e209464063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a639bc6-dc8c-43a0-baeb-edbb56d427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f91ab-addf-46ce-a247-6d139be0a9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df1c28-7281-41fe-b592-5c863cbdb7a0}" ma:internalName="TaxCatchAll" ma:showField="CatchAllData" ma:web="e38f91ab-addf-46ce-a247-6d139be0a9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BFA9C1-4362-4D2E-AF42-DD1DD5821FA3}">
  <ds:schemaRefs>
    <ds:schemaRef ds:uri="4ad7cec7-c4f8-4da3-aacd-e209464063d9"/>
    <ds:schemaRef ds:uri="e38f91ab-addf-46ce-a247-6d139be0a9c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CB44405-5AC9-489C-A8E3-06B4017BF590}">
  <ds:schemaRefs>
    <ds:schemaRef ds:uri="4ad7cec7-c4f8-4da3-aacd-e209464063d9"/>
    <ds:schemaRef ds:uri="e38f91ab-addf-46ce-a247-6d139be0a9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1E55DE1-BB4D-469A-A3E3-B45634CD84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Panorámica</PresentationFormat>
  <Paragraphs>47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Nunito Sans Black</vt:lpstr>
      <vt:lpstr>White Shadows</vt:lpstr>
      <vt:lpstr>Nunito Sans</vt:lpstr>
      <vt:lpstr>Nunito Sans Normal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Buitrago Salvador</dc:creator>
  <cp:lastModifiedBy>Luz Dary Coronell Molina</cp:lastModifiedBy>
  <cp:revision>1</cp:revision>
  <dcterms:created xsi:type="dcterms:W3CDTF">2026-04-08T19:14:25Z</dcterms:created>
  <dcterms:modified xsi:type="dcterms:W3CDTF">2026-04-30T13:04:35Z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0x010100F6AAA171EB471B48B1CC1D0B830D2573</vt:lpwstr>
  </property>
  <property fmtid="{D5CDD505-2E9C-101B-9397-08002B2CF9AE}" pid="3" name="MediaServiceImageTags">
    <vt:lpwstr/>
  </property>
</Properties>
</file>