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</p:sldMasterIdLst>
  <p:handoutMasterIdLst>
    <p:handoutMasterId r:id="rId31"/>
  </p:handoutMasterIdLst>
  <p:sldIdLst>
    <p:sldId id="473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5" r:id="rId28"/>
    <p:sldId id="466" r:id="rId29"/>
    <p:sldId id="370" r:id="rId30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dy Armando Rincon Ortiz" initials="FAR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4B1BD"/>
    <a:srgbClr val="336600"/>
    <a:srgbClr val="FECEFE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D6711-61B2-495E-B63D-89962C1F770B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29C7E-AAB0-4265-A97F-C46AAA7102B3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35213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55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740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575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342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1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5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86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894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004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882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1982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7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93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5177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85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56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5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286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4495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5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19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877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787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0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30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5931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92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32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3332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262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420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680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26043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037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3909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397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6848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927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792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55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5407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6330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13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36005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7260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0795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760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978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321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4336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816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8419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903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0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615564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8344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287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664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211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9984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731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02/05/2016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48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3382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1074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/>
              <a:pPr/>
              <a:t>02/05/2016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155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53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560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881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27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1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78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664" y="2567543"/>
            <a:ext cx="5530787" cy="349049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 rot="723058">
            <a:off x="2843708" y="2264731"/>
            <a:ext cx="52969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00B050"/>
                </a:solidFill>
                <a:latin typeface="Century Gothic"/>
                <a:cs typeface="Century Gothic"/>
              </a:rPr>
              <a:t>CAMPAÑA “VIOLENCIA SEXUAL:</a:t>
            </a:r>
          </a:p>
          <a:p>
            <a:pPr algn="ctr"/>
            <a:r>
              <a:rPr lang="es-CO" sz="2400" dirty="0">
                <a:solidFill>
                  <a:srgbClr val="00B050"/>
                </a:solidFill>
                <a:latin typeface="Century Gothic"/>
                <a:cs typeface="Century Gothic"/>
              </a:rPr>
              <a:t> LA IMPORTANCIA </a:t>
            </a:r>
            <a:r>
              <a:rPr lang="es-CO" sz="2400" dirty="0" smtClean="0">
                <a:solidFill>
                  <a:srgbClr val="00B050"/>
                </a:solidFill>
                <a:latin typeface="Century Gothic"/>
                <a:cs typeface="Century Gothic"/>
              </a:rPr>
              <a:t>DE LAS </a:t>
            </a:r>
            <a:endParaRPr lang="es-CO" sz="2400" dirty="0">
              <a:solidFill>
                <a:srgbClr val="00B050"/>
              </a:solidFill>
              <a:latin typeface="Century Gothic"/>
              <a:cs typeface="Century Gothic"/>
            </a:endParaRPr>
          </a:p>
        </p:txBody>
      </p:sp>
      <p:sp>
        <p:nvSpPr>
          <p:cNvPr id="9" name="AutoShape 6" descr="Resultado de imagen para camara de video animad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25" y="1542056"/>
            <a:ext cx="1967263" cy="154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9144000" cy="685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43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"/>
            <a:ext cx="9143999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406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975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58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93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1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03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5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9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972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Picture 2" descr="C:\Users\Gabriela.Melo\AppData\Local\Microsoft\Windows\INetCache\Content.Outlook\M6GQ88U9\72 horas piezas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8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69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95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113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7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859110" y="3775546"/>
            <a:ext cx="3374265" cy="102612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s-CO" dirty="0" smtClean="0">
                <a:solidFill>
                  <a:srgbClr val="FFC000"/>
                </a:solidFill>
              </a:rPr>
              <a:t>GRACIAS!!</a:t>
            </a:r>
            <a:endParaRPr lang="es-CO"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24" y="1376082"/>
            <a:ext cx="5943919" cy="445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2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4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62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12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79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97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8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157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3891</TotalTime>
  <Words>12</Words>
  <Application>Microsoft Office PowerPoint</Application>
  <PresentationFormat>Presentación en pantalla (4:3)</PresentationFormat>
  <Paragraphs>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diapositiva</vt:lpstr>
      </vt:variant>
      <vt:variant>
        <vt:i4>24</vt:i4>
      </vt:variant>
    </vt:vector>
  </HeadingPairs>
  <TitlesOfParts>
    <vt:vector size="30" baseType="lpstr">
      <vt:lpstr>Diseño personalizado</vt:lpstr>
      <vt:lpstr>1_Diseño personalizado</vt:lpstr>
      <vt:lpstr>2_Diseño personalizado</vt:lpstr>
      <vt:lpstr>3_Diseño personalizado</vt:lpstr>
      <vt:lpstr>4_Diseño personalizado</vt:lpstr>
      <vt:lpstr>5_Diseño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Jennifer Rocha Murcia</dc:creator>
  <cp:lastModifiedBy>Adriana Rocio Manjarres Gonzalez</cp:lastModifiedBy>
  <cp:revision>341</cp:revision>
  <cp:lastPrinted>2016-01-18T17:24:36Z</cp:lastPrinted>
  <dcterms:created xsi:type="dcterms:W3CDTF">2015-01-29T14:27:26Z</dcterms:created>
  <dcterms:modified xsi:type="dcterms:W3CDTF">2016-05-02T13:37:08Z</dcterms:modified>
</cp:coreProperties>
</file>