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85" r:id="rId3"/>
    <p:sldId id="284" r:id="rId4"/>
    <p:sldId id="278" r:id="rId5"/>
    <p:sldId id="279" r:id="rId6"/>
    <p:sldId id="280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y Armando Rincon Ortiz" initials="FARO" lastIdx="1" clrIdx="0">
    <p:extLst>
      <p:ext uri="{19B8F6BF-5375-455C-9EA6-DF929625EA0E}">
        <p15:presenceInfo xmlns:p15="http://schemas.microsoft.com/office/powerpoint/2012/main" userId="S-1-5-21-982434693-219372449-2593624604-400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1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2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59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45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8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04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36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2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00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61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7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A038-97AA-4831-8262-77739EF7176E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C217-822A-4446-9141-82888CDDD35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2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847166" y="955673"/>
            <a:ext cx="758414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sz="4000" b="1" dirty="0" smtClean="0">
                <a:solidFill>
                  <a:schemeClr val="bg1"/>
                </a:solidFill>
              </a:rPr>
              <a:t>Mesa Pública ICBF </a:t>
            </a:r>
          </a:p>
          <a:p>
            <a:pPr algn="ctr"/>
            <a:r>
              <a:rPr lang="es-CO" sz="4000" dirty="0" smtClean="0">
                <a:solidFill>
                  <a:schemeClr val="bg1"/>
                </a:solidFill>
              </a:rPr>
              <a:t>Centro Zonal Magdalena Medio</a:t>
            </a:r>
          </a:p>
          <a:p>
            <a:pPr algn="ctr"/>
            <a:r>
              <a:rPr lang="es-CO" sz="4000" dirty="0" smtClean="0">
                <a:solidFill>
                  <a:schemeClr val="bg1"/>
                </a:solidFill>
              </a:rPr>
              <a:t>Municipio de Puerto </a:t>
            </a:r>
            <a:r>
              <a:rPr lang="es-CO" sz="4000" dirty="0" err="1" smtClean="0">
                <a:solidFill>
                  <a:schemeClr val="bg1"/>
                </a:solidFill>
              </a:rPr>
              <a:t>Berrío</a:t>
            </a:r>
            <a:endParaRPr lang="es-CO" sz="4000" dirty="0" smtClean="0">
              <a:solidFill>
                <a:schemeClr val="bg1"/>
              </a:solidFill>
            </a:endParaRPr>
          </a:p>
          <a:p>
            <a:pPr algn="ctr"/>
            <a:r>
              <a:rPr lang="es-CO" sz="3600" dirty="0" smtClean="0">
                <a:solidFill>
                  <a:schemeClr val="bg1"/>
                </a:solidFill>
              </a:rPr>
              <a:t>29 de septiembre de 2016</a:t>
            </a:r>
            <a:endParaRPr lang="es-CO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5162" y="1371600"/>
            <a:ext cx="8431638" cy="4805363"/>
          </a:xfrm>
        </p:spPr>
        <p:txBody>
          <a:bodyPr/>
          <a:lstStyle/>
          <a:p>
            <a:pPr marL="0" indent="0" algn="ctr">
              <a:buNone/>
            </a:pPr>
            <a:r>
              <a:rPr lang="es-CO" sz="2000" dirty="0" smtClean="0"/>
              <a:t>EL ICBF, CENTRO ZONAL MAGDALENA MEDIO, SE PERMITE CONVOCAR A LA COMUNIDAD Y A SU ORGANIZACIÓN A LA REALIZACIÓN DE UNA MESA PÚBLICA CON EL OBJETIVO DE EVALUAR, CUALIFICAR Y </a:t>
            </a:r>
            <a:r>
              <a:rPr lang="es-ES" sz="2000" dirty="0" smtClean="0"/>
              <a:t>TRATAR TEMAS PUNTUALES SOBRE EL DESARROLLO DE PROGRAMAS Y SERVICIOS EN LO TERRITORIAL,</a:t>
            </a:r>
            <a:r>
              <a:rPr lang="es-CO" sz="2000" dirty="0" smtClean="0"/>
              <a:t> </a:t>
            </a:r>
            <a:r>
              <a:rPr lang="es-CO" sz="2000" dirty="0"/>
              <a:t>DE PRIMERA INFANCIA, </a:t>
            </a:r>
            <a:r>
              <a:rPr lang="es-CO" sz="2000" dirty="0" smtClean="0"/>
              <a:t>INFANCIA Y ADOLESCENCIA,</a:t>
            </a:r>
            <a:r>
              <a:rPr lang="es-ES" sz="2000" dirty="0" smtClean="0"/>
              <a:t> Y </a:t>
            </a:r>
            <a:r>
              <a:rPr lang="es-CO" sz="2000" dirty="0" smtClean="0"/>
              <a:t>BIENESTARINA.</a:t>
            </a:r>
          </a:p>
          <a:p>
            <a:pPr marL="0" indent="0" algn="ctr">
              <a:buNone/>
            </a:pPr>
            <a:r>
              <a:rPr lang="es-CO" sz="1800" dirty="0" smtClean="0"/>
              <a:t>A REALIZARSE EN EL MUNICIPIO DE PUERTO BERRÍO</a:t>
            </a:r>
          </a:p>
          <a:p>
            <a:pPr marL="0" indent="0" algn="ctr">
              <a:buNone/>
            </a:pPr>
            <a:r>
              <a:rPr lang="es-CO" sz="1800" b="1" dirty="0" smtClean="0"/>
              <a:t>FECHA: </a:t>
            </a:r>
            <a:r>
              <a:rPr lang="es-CO" sz="1800" dirty="0" smtClean="0"/>
              <a:t>29 de septiembre de 2016</a:t>
            </a:r>
          </a:p>
          <a:p>
            <a:pPr marL="0" indent="0" algn="ctr">
              <a:buNone/>
            </a:pPr>
            <a:r>
              <a:rPr lang="es-CO" sz="1800" b="1" dirty="0" smtClean="0"/>
              <a:t>HORA: </a:t>
            </a:r>
            <a:r>
              <a:rPr lang="es-CO" sz="1800" dirty="0" smtClean="0"/>
              <a:t>9:00 AM a 11:00 AM</a:t>
            </a:r>
          </a:p>
          <a:p>
            <a:pPr marL="0" indent="0" algn="ctr">
              <a:buNone/>
            </a:pPr>
            <a:r>
              <a:rPr lang="es-CO" sz="1800" b="1" dirty="0" smtClean="0"/>
              <a:t>LUGAR: </a:t>
            </a:r>
            <a:r>
              <a:rPr lang="es-CO" sz="1800" dirty="0" smtClean="0"/>
              <a:t>Auditorio Centro Zonal Magdalena Medio</a:t>
            </a:r>
          </a:p>
          <a:p>
            <a:pPr marL="0" indent="0" algn="ctr">
              <a:buNone/>
            </a:pPr>
            <a:r>
              <a:rPr lang="es-CO" sz="1800" b="1" dirty="0" smtClean="0"/>
              <a:t>DIRECCIÓN: </a:t>
            </a:r>
            <a:r>
              <a:rPr lang="es-CO" sz="1800" dirty="0" smtClean="0"/>
              <a:t>Calle 54 con Carrera 10  </a:t>
            </a:r>
          </a:p>
          <a:p>
            <a:pPr marL="0" indent="0" algn="ctr">
              <a:buNone/>
            </a:pPr>
            <a:r>
              <a:rPr lang="es-CO" sz="1800" dirty="0" smtClean="0"/>
              <a:t>ESPERANDO SU ASISTENCIA.</a:t>
            </a:r>
          </a:p>
          <a:p>
            <a:pPr marL="0" indent="0" algn="ctr">
              <a:buNone/>
            </a:pPr>
            <a:endParaRPr lang="es-CO" sz="1800" dirty="0"/>
          </a:p>
          <a:p>
            <a:pPr marL="0" indent="0" algn="ctr">
              <a:buNone/>
            </a:pPr>
            <a:r>
              <a:rPr lang="es-CO" sz="1800" dirty="0" smtClean="0"/>
              <a:t>Maria </a:t>
            </a:r>
            <a:r>
              <a:rPr lang="es-CO" sz="1800" dirty="0"/>
              <a:t>T</a:t>
            </a:r>
            <a:r>
              <a:rPr lang="es-CO" sz="1800" dirty="0" smtClean="0"/>
              <a:t>eresa Ospina Montoya</a:t>
            </a:r>
          </a:p>
          <a:p>
            <a:pPr marL="0" indent="0" algn="ctr">
              <a:buNone/>
            </a:pPr>
            <a:r>
              <a:rPr lang="es-CO" sz="1800" b="1" dirty="0" smtClean="0"/>
              <a:t>COORDINADORA CENTRO ZONAL</a:t>
            </a:r>
          </a:p>
        </p:txBody>
      </p:sp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53788" y="188259"/>
            <a:ext cx="6837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Convocatoria</a:t>
            </a:r>
            <a:endParaRPr lang="es-E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929" y="1637366"/>
            <a:ext cx="7627844" cy="3109446"/>
          </a:xfrm>
        </p:spPr>
        <p:txBody>
          <a:bodyPr/>
          <a:lstStyle/>
          <a:p>
            <a:pPr marL="0" lvl="0" indent="0" algn="just">
              <a:buNone/>
            </a:pPr>
            <a:r>
              <a:rPr lang="es-CO" dirty="0" smtClean="0"/>
              <a:t>Promover espacios de  diálogo y participación de la comunidad y su organización a fin de evaluar, cualificar y tratar temas puntuales sobre el desarrollo de programas y servicios de Bienestar familiar de</a:t>
            </a:r>
          </a:p>
          <a:p>
            <a:pPr marL="0" indent="0" algn="just">
              <a:buNone/>
            </a:pPr>
            <a:r>
              <a:rPr lang="es-CO" dirty="0" smtClean="0"/>
              <a:t>Primera Infancia, infancia </a:t>
            </a:r>
            <a:r>
              <a:rPr lang="es-CO" dirty="0" smtClean="0"/>
              <a:t>y Adolescencia</a:t>
            </a:r>
            <a:r>
              <a:rPr lang="es-CO" dirty="0"/>
              <a:t>, y bienestarina a nivel territorial.</a:t>
            </a:r>
          </a:p>
          <a:p>
            <a:pPr marL="0" lvl="0" indent="0" algn="just">
              <a:buNone/>
            </a:pPr>
            <a:endParaRPr lang="es-CO" dirty="0"/>
          </a:p>
        </p:txBody>
      </p:sp>
      <p:sp>
        <p:nvSpPr>
          <p:cNvPr id="5" name="CuadroTexto 9"/>
          <p:cNvSpPr txBox="1">
            <a:spLocks noChangeArrowheads="1"/>
          </p:cNvSpPr>
          <p:nvPr/>
        </p:nvSpPr>
        <p:spPr bwMode="auto">
          <a:xfrm>
            <a:off x="53788" y="188259"/>
            <a:ext cx="6837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Objetivo</a:t>
            </a:r>
            <a:endParaRPr lang="es-E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7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288473"/>
            <a:ext cx="7886700" cy="4888490"/>
          </a:xfrm>
        </p:spPr>
        <p:txBody>
          <a:bodyPr/>
          <a:lstStyle/>
          <a:p>
            <a:r>
              <a:rPr lang="es-ES" sz="1800" dirty="0" smtClean="0"/>
              <a:t>1- Himno </a:t>
            </a:r>
            <a:r>
              <a:rPr lang="es-ES" sz="1800" dirty="0"/>
              <a:t>de </a:t>
            </a:r>
            <a:r>
              <a:rPr lang="es-ES" sz="1800" dirty="0" smtClean="0"/>
              <a:t>Colombia y de Antioquia.</a:t>
            </a:r>
          </a:p>
          <a:p>
            <a:r>
              <a:rPr lang="es-ES" sz="1800" dirty="0" smtClean="0"/>
              <a:t>2-Instalación de la Mesa Pública por parte de la coordinadora del Centro Zonal Magdalena Medio Maria Teresa Ospina Montoya.</a:t>
            </a:r>
          </a:p>
          <a:p>
            <a:r>
              <a:rPr lang="es-ES" sz="1800" dirty="0"/>
              <a:t>3- Saludo del señor alcalde municipal Jaime Andrés Cañas Morales</a:t>
            </a:r>
            <a:r>
              <a:rPr lang="es-ES" sz="1800" dirty="0" smtClean="0"/>
              <a:t>.</a:t>
            </a:r>
          </a:p>
          <a:p>
            <a:r>
              <a:rPr lang="es-ES" sz="1800" dirty="0"/>
              <a:t>4- Saludo representante de la sede regional del ICBF.</a:t>
            </a:r>
            <a:endParaRPr lang="es-CO" sz="1800" dirty="0"/>
          </a:p>
          <a:p>
            <a:r>
              <a:rPr lang="es-ES" sz="1800" dirty="0"/>
              <a:t>5-Explicación y metodología de la Mesa Pública.</a:t>
            </a:r>
          </a:p>
          <a:p>
            <a:r>
              <a:rPr lang="es-ES" sz="1800" dirty="0"/>
              <a:t>6-Presentación del ICBF</a:t>
            </a:r>
            <a:r>
              <a:rPr lang="es-ES" sz="1800" dirty="0" smtClean="0"/>
              <a:t>.</a:t>
            </a:r>
          </a:p>
          <a:p>
            <a:r>
              <a:rPr lang="es-ES" sz="1800" dirty="0"/>
              <a:t>7-Presentación de los Programas y servicios del I.C.B.F. en lo territorial Primera Infancia e Infancia, Adolescencia, Familia y Bienestarina.</a:t>
            </a:r>
          </a:p>
          <a:p>
            <a:r>
              <a:rPr lang="es-ES" sz="1800" dirty="0"/>
              <a:t>8-</a:t>
            </a:r>
            <a:r>
              <a:rPr lang="es-CO" sz="1800" dirty="0"/>
              <a:t>Formulación de propuestas, preguntas e inquietudes.</a:t>
            </a:r>
            <a:r>
              <a:rPr lang="es-ES" sz="1800" dirty="0"/>
              <a:t> </a:t>
            </a:r>
          </a:p>
          <a:p>
            <a:r>
              <a:rPr lang="es-ES" sz="1800" dirty="0" smtClean="0">
                <a:solidFill>
                  <a:prstClr val="black"/>
                </a:solidFill>
              </a:rPr>
              <a:t>9-Refrigerio</a:t>
            </a:r>
          </a:p>
          <a:p>
            <a:pPr lvl="0"/>
            <a:r>
              <a:rPr lang="es-ES" sz="1800" dirty="0">
                <a:solidFill>
                  <a:prstClr val="black"/>
                </a:solidFill>
              </a:rPr>
              <a:t>10-Participación de los beneficiarios del Hogar Infantil Mis Juguetes y Centro de Desarrollo Infantil Temprano Mundo Mágico.</a:t>
            </a:r>
            <a:endParaRPr lang="es-CO" sz="1800" dirty="0">
              <a:solidFill>
                <a:prstClr val="black"/>
              </a:solidFill>
            </a:endParaRPr>
          </a:p>
          <a:p>
            <a:pPr lvl="0"/>
            <a:r>
              <a:rPr lang="es-ES" sz="1800" dirty="0">
                <a:solidFill>
                  <a:prstClr val="black"/>
                </a:solidFill>
              </a:rPr>
              <a:t>11- Respuesta a las propuestas y preguntas formuladas. </a:t>
            </a:r>
            <a:endParaRPr lang="es-CO" sz="1800" dirty="0">
              <a:solidFill>
                <a:prstClr val="black"/>
              </a:solidFill>
            </a:endParaRPr>
          </a:p>
          <a:p>
            <a:pPr lvl="0"/>
            <a:r>
              <a:rPr lang="es-ES" sz="1800" dirty="0">
                <a:solidFill>
                  <a:prstClr val="black"/>
                </a:solidFill>
              </a:rPr>
              <a:t>12- Evaluación y cierre</a:t>
            </a:r>
            <a:endParaRPr lang="es-CO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CO" sz="1800" dirty="0">
              <a:solidFill>
                <a:prstClr val="black"/>
              </a:solidFill>
            </a:endParaRPr>
          </a:p>
          <a:p>
            <a:endParaRPr lang="es-ES" sz="1800" dirty="0">
              <a:solidFill>
                <a:prstClr val="black"/>
              </a:solidFill>
            </a:endParaRPr>
          </a:p>
          <a:p>
            <a:endParaRPr lang="es-ES" sz="1800" dirty="0"/>
          </a:p>
          <a:p>
            <a:endParaRPr lang="es-CO" sz="1800" dirty="0"/>
          </a:p>
          <a:p>
            <a:pPr marL="0" indent="0">
              <a:buNone/>
            </a:pPr>
            <a:endParaRPr lang="es-ES" sz="1800" dirty="0" smtClean="0"/>
          </a:p>
          <a:p>
            <a:endParaRPr lang="es-ES" sz="1800" dirty="0"/>
          </a:p>
          <a:p>
            <a:endParaRPr lang="es-ES" sz="1800" dirty="0" smtClean="0"/>
          </a:p>
          <a:p>
            <a:pPr marL="0" indent="0">
              <a:buNone/>
            </a:pPr>
            <a:endParaRPr lang="es-ES" sz="1800" dirty="0" smtClean="0"/>
          </a:p>
          <a:p>
            <a:pPr marL="0" indent="0">
              <a:buNone/>
            </a:pPr>
            <a:endParaRPr lang="es-CO" sz="1800" dirty="0"/>
          </a:p>
        </p:txBody>
      </p:sp>
      <p:sp>
        <p:nvSpPr>
          <p:cNvPr id="7" name="CuadroTexto 9"/>
          <p:cNvSpPr txBox="1">
            <a:spLocks noChangeArrowheads="1"/>
          </p:cNvSpPr>
          <p:nvPr/>
        </p:nvSpPr>
        <p:spPr bwMode="auto">
          <a:xfrm>
            <a:off x="53788" y="188259"/>
            <a:ext cx="6837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Agenda</a:t>
            </a:r>
            <a:endParaRPr lang="es-E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1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433945"/>
            <a:ext cx="7886700" cy="4743018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Primera </a:t>
            </a:r>
            <a:r>
              <a:rPr lang="es-ES" b="1" dirty="0" smtClean="0"/>
              <a:t>Infancia: </a:t>
            </a:r>
            <a:r>
              <a:rPr lang="es-ES" dirty="0"/>
              <a:t>Hogares Infantiles </a:t>
            </a:r>
            <a:r>
              <a:rPr lang="es-ES" dirty="0" smtClean="0"/>
              <a:t>y CDIT</a:t>
            </a:r>
            <a:r>
              <a:rPr lang="es-ES" dirty="0"/>
              <a:t>. </a:t>
            </a:r>
          </a:p>
          <a:p>
            <a:pPr marL="0" indent="0">
              <a:buNone/>
            </a:pPr>
            <a:r>
              <a:rPr lang="es-ES" dirty="0"/>
              <a:t>       -   </a:t>
            </a:r>
            <a:r>
              <a:rPr lang="es-ES" dirty="0" smtClean="0"/>
              <a:t>Infancia y Adolescencia</a:t>
            </a:r>
            <a:r>
              <a:rPr lang="es-ES" dirty="0"/>
              <a:t>: Generaciones con Bienestar para la Paz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b="1" dirty="0"/>
              <a:t>Familia: </a:t>
            </a:r>
            <a:r>
              <a:rPr lang="es-ES" dirty="0"/>
              <a:t>Familias con Bienestar para la Paz. </a:t>
            </a:r>
          </a:p>
          <a:p>
            <a:r>
              <a:rPr lang="es-ES" dirty="0"/>
              <a:t>6- Bienestarina manejo y control.</a:t>
            </a:r>
            <a:endParaRPr lang="es-CO" dirty="0"/>
          </a:p>
        </p:txBody>
      </p:sp>
      <p:sp>
        <p:nvSpPr>
          <p:cNvPr id="7" name="CuadroTexto 9"/>
          <p:cNvSpPr txBox="1">
            <a:spLocks noChangeArrowheads="1"/>
          </p:cNvSpPr>
          <p:nvPr/>
        </p:nvSpPr>
        <p:spPr bwMode="auto">
          <a:xfrm>
            <a:off x="53788" y="188259"/>
            <a:ext cx="6837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Tema</a:t>
            </a:r>
            <a:endParaRPr lang="es-E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371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328</Words>
  <Application>Microsoft Office PowerPoint</Application>
  <PresentationFormat>Presentación en pantalla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MS PGothic</vt:lpstr>
      <vt:lpstr>Arial</vt:lpstr>
      <vt:lpstr>Calibri</vt:lpstr>
      <vt:lpstr>Calibri Light</vt:lpstr>
      <vt:lpstr>Diseño personalizado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Sandra Milena Cadavid Ariza</cp:lastModifiedBy>
  <cp:revision>89</cp:revision>
  <dcterms:created xsi:type="dcterms:W3CDTF">2015-01-29T14:27:26Z</dcterms:created>
  <dcterms:modified xsi:type="dcterms:W3CDTF">2016-09-12T21:07:36Z</dcterms:modified>
</cp:coreProperties>
</file>