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77" r:id="rId3"/>
    <p:sldId id="278" r:id="rId4"/>
    <p:sldId id="275" r:id="rId5"/>
    <p:sldId id="279" r:id="rId6"/>
    <p:sldId id="292" r:id="rId7"/>
    <p:sldId id="272" r:id="rId8"/>
    <p:sldId id="281" r:id="rId9"/>
    <p:sldId id="282" r:id="rId10"/>
    <p:sldId id="283" r:id="rId11"/>
    <p:sldId id="261" r:id="rId12"/>
    <p:sldId id="259" r:id="rId13"/>
    <p:sldId id="284" r:id="rId14"/>
    <p:sldId id="285" r:id="rId15"/>
    <p:sldId id="287" r:id="rId16"/>
    <p:sldId id="288" r:id="rId17"/>
    <p:sldId id="289" r:id="rId18"/>
    <p:sldId id="286" r:id="rId19"/>
    <p:sldId id="290" r:id="rId20"/>
    <p:sldId id="291" r:id="rId21"/>
    <p:sldId id="295" r:id="rId22"/>
    <p:sldId id="296" r:id="rId23"/>
    <p:sldId id="297" r:id="rId24"/>
    <p:sldId id="298" r:id="rId25"/>
    <p:sldId id="299" r:id="rId26"/>
    <p:sldId id="300" r:id="rId27"/>
    <p:sldId id="301" r:id="rId28"/>
    <p:sldId id="302" r:id="rId29"/>
    <p:sldId id="304" r:id="rId30"/>
    <p:sldId id="305" r:id="rId31"/>
    <p:sldId id="262" r:id="rId32"/>
    <p:sldId id="258" r:id="rId33"/>
    <p:sldId id="306" r:id="rId34"/>
    <p:sldId id="309" r:id="rId35"/>
    <p:sldId id="307" r:id="rId36"/>
    <p:sldId id="308" r:id="rId37"/>
    <p:sldId id="310" r:id="rId38"/>
    <p:sldId id="311" r:id="rId39"/>
    <p:sldId id="312" r:id="rId40"/>
    <p:sldId id="313" r:id="rId41"/>
    <p:sldId id="263" r:id="rId42"/>
    <p:sldId id="260" r:id="rId43"/>
    <p:sldId id="265" r:id="rId44"/>
    <p:sldId id="266" r:id="rId45"/>
    <p:sldId id="270" r:id="rId46"/>
    <p:sldId id="264" r:id="rId47"/>
    <p:sldId id="314" r:id="rId48"/>
  </p:sldIdLst>
  <p:sldSz cx="9144000" cy="6858000" type="screen4x3"/>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edy Armando Rincon Ortiz" initials="FARO" lastIdx="1" clrIdx="0">
    <p:extLst>
      <p:ext uri="{19B8F6BF-5375-455C-9EA6-DF929625EA0E}">
        <p15:presenceInfo xmlns:p15="http://schemas.microsoft.com/office/powerpoint/2012/main" userId="S-1-5-21-982434693-219372449-2593624604-4008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33CC33"/>
    <a:srgbClr val="00CCFF"/>
    <a:srgbClr val="99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217" autoAdjust="0"/>
    <p:restoredTop sz="94660"/>
  </p:normalViewPr>
  <p:slideViewPr>
    <p:cSldViewPr snapToGrid="0">
      <p:cViewPr varScale="1">
        <p:scale>
          <a:sx n="108" d="100"/>
          <a:sy n="108" d="100"/>
        </p:scale>
        <p:origin x="216" y="102"/>
      </p:cViewPr>
      <p:guideLst>
        <p:guide orient="horz" pos="2160"/>
        <p:guide pos="2880"/>
      </p:guideLst>
    </p:cSldViewPr>
  </p:slideViewPr>
  <p:notesTextViewPr>
    <p:cViewPr>
      <p:scale>
        <a:sx n="1" d="1"/>
        <a:sy n="1" d="1"/>
      </p:scale>
      <p:origin x="0" y="0"/>
    </p:cViewPr>
  </p:notesTextViewPr>
  <p:sorterViewPr>
    <p:cViewPr>
      <p:scale>
        <a:sx n="100" d="100"/>
        <a:sy n="100" d="100"/>
      </p:scale>
      <p:origin x="0" y="1721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s>
</file>

<file path=ppt/diagrams/_rels/data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image" Target="../media/image9.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image" Target="../media/image9.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75D1D0-1EB1-431C-9124-4E9185BE9D00}" type="doc">
      <dgm:prSet loTypeId="urn:microsoft.com/office/officeart/2008/layout/PictureStrips" loCatId="picture" qsTypeId="urn:microsoft.com/office/officeart/2005/8/quickstyle/3d2" qsCatId="3D" csTypeId="urn:microsoft.com/office/officeart/2005/8/colors/colorful1" csCatId="colorful" phldr="1"/>
      <dgm:spPr/>
      <dgm:t>
        <a:bodyPr/>
        <a:lstStyle/>
        <a:p>
          <a:endParaRPr lang="es-ES"/>
        </a:p>
      </dgm:t>
    </dgm:pt>
    <dgm:pt modelId="{AA2C4A62-1352-4BA4-9B41-51971EF557A1}">
      <dgm:prSet phldrT="[Texto]" custT="1"/>
      <dgm:spPr/>
      <dgm:t>
        <a:bodyPr/>
        <a:lstStyle/>
        <a:p>
          <a:pPr algn="just"/>
          <a:r>
            <a:rPr lang="es-CO" sz="1400" b="0" dirty="0" smtClean="0">
              <a:latin typeface="Comic Sans MS" panose="030F0702030302020204" pitchFamily="66" charset="0"/>
            </a:rPr>
            <a:t>Trascenderse a sí mismo frente al interés superior de los niños y niñas, priorizando su voz.</a:t>
          </a:r>
          <a:endParaRPr lang="es-ES" sz="1400" b="0" dirty="0">
            <a:latin typeface="Comic Sans MS" panose="030F0702030302020204" pitchFamily="66" charset="0"/>
          </a:endParaRPr>
        </a:p>
      </dgm:t>
    </dgm:pt>
    <dgm:pt modelId="{D7010017-4C0D-433C-BAA6-4DF3CC0FE6A2}" type="parTrans" cxnId="{DD36FAE5-BF3A-4501-8A10-C987B856374A}">
      <dgm:prSet/>
      <dgm:spPr/>
      <dgm:t>
        <a:bodyPr/>
        <a:lstStyle/>
        <a:p>
          <a:endParaRPr lang="es-ES" sz="1400" b="0">
            <a:latin typeface="Comic Sans MS" panose="030F0702030302020204" pitchFamily="66" charset="0"/>
          </a:endParaRPr>
        </a:p>
      </dgm:t>
    </dgm:pt>
    <dgm:pt modelId="{9674505E-666E-47D1-A103-D1D5437F3CD6}" type="sibTrans" cxnId="{DD36FAE5-BF3A-4501-8A10-C987B856374A}">
      <dgm:prSet/>
      <dgm:spPr/>
      <dgm:t>
        <a:bodyPr/>
        <a:lstStyle/>
        <a:p>
          <a:endParaRPr lang="es-ES" sz="1400" b="0">
            <a:latin typeface="Comic Sans MS" panose="030F0702030302020204" pitchFamily="66" charset="0"/>
          </a:endParaRPr>
        </a:p>
      </dgm:t>
    </dgm:pt>
    <dgm:pt modelId="{E1E9DEBD-DCA6-4A51-A81C-71FD917570EA}">
      <dgm:prSet phldrT="[Texto]" custT="1"/>
      <dgm:spPr/>
      <dgm:t>
        <a:bodyPr/>
        <a:lstStyle/>
        <a:p>
          <a:pPr algn="just"/>
          <a:r>
            <a:rPr lang="es-CO" sz="1400" b="0" dirty="0" smtClean="0">
              <a:latin typeface="Comic Sans MS" panose="030F0702030302020204" pitchFamily="66" charset="0"/>
            </a:rPr>
            <a:t>Amor por las familias y comunidades.</a:t>
          </a:r>
        </a:p>
      </dgm:t>
    </dgm:pt>
    <dgm:pt modelId="{3AF2E67A-9C2C-4595-9D2C-AF95EFB9DA44}" type="parTrans" cxnId="{5B1D8B29-3C9D-4772-974A-FCCCDE4B078C}">
      <dgm:prSet/>
      <dgm:spPr/>
      <dgm:t>
        <a:bodyPr/>
        <a:lstStyle/>
        <a:p>
          <a:endParaRPr lang="es-ES" sz="1400" b="0">
            <a:latin typeface="Comic Sans MS" panose="030F0702030302020204" pitchFamily="66" charset="0"/>
          </a:endParaRPr>
        </a:p>
      </dgm:t>
    </dgm:pt>
    <dgm:pt modelId="{E0F29702-B918-44E6-92BA-647A3A6DD610}" type="sibTrans" cxnId="{5B1D8B29-3C9D-4772-974A-FCCCDE4B078C}">
      <dgm:prSet/>
      <dgm:spPr/>
      <dgm:t>
        <a:bodyPr/>
        <a:lstStyle/>
        <a:p>
          <a:endParaRPr lang="es-ES" sz="1400" b="0">
            <a:latin typeface="Comic Sans MS" panose="030F0702030302020204" pitchFamily="66" charset="0"/>
          </a:endParaRPr>
        </a:p>
      </dgm:t>
    </dgm:pt>
    <dgm:pt modelId="{5BE3BCD1-13E7-4B08-9C4D-0DCC68539919}">
      <dgm:prSet phldrT="[Texto]" custT="1"/>
      <dgm:spPr/>
      <dgm:t>
        <a:bodyPr/>
        <a:lstStyle/>
        <a:p>
          <a:pPr algn="just"/>
          <a:r>
            <a:rPr lang="es-CO" sz="1400" b="0" dirty="0" smtClean="0">
              <a:latin typeface="Comic Sans MS" panose="030F0702030302020204" pitchFamily="66" charset="0"/>
            </a:rPr>
            <a:t>Damos más del 100%, innovamos y compartimos el conocimiento.</a:t>
          </a:r>
          <a:endParaRPr lang="es-ES" sz="1400" b="0" dirty="0">
            <a:latin typeface="Comic Sans MS" panose="030F0702030302020204" pitchFamily="66" charset="0"/>
          </a:endParaRPr>
        </a:p>
      </dgm:t>
    </dgm:pt>
    <dgm:pt modelId="{42508CA5-020D-4070-BE6F-90D4375F475F}" type="parTrans" cxnId="{DDF4AD04-D82D-49C2-BDB0-A14514A61226}">
      <dgm:prSet/>
      <dgm:spPr/>
      <dgm:t>
        <a:bodyPr/>
        <a:lstStyle/>
        <a:p>
          <a:endParaRPr lang="es-ES" sz="1400" b="0">
            <a:latin typeface="Comic Sans MS" panose="030F0702030302020204" pitchFamily="66" charset="0"/>
          </a:endParaRPr>
        </a:p>
      </dgm:t>
    </dgm:pt>
    <dgm:pt modelId="{A7501C3C-6A11-43DC-A5E4-7894E344B9CB}" type="sibTrans" cxnId="{DDF4AD04-D82D-49C2-BDB0-A14514A61226}">
      <dgm:prSet/>
      <dgm:spPr/>
      <dgm:t>
        <a:bodyPr/>
        <a:lstStyle/>
        <a:p>
          <a:endParaRPr lang="es-ES" sz="1400" b="0">
            <a:latin typeface="Comic Sans MS" panose="030F0702030302020204" pitchFamily="66" charset="0"/>
          </a:endParaRPr>
        </a:p>
      </dgm:t>
    </dgm:pt>
    <dgm:pt modelId="{D7877218-326B-4FDB-BCB6-321FE340DEA4}">
      <dgm:prSet phldrT="[Texto]" custT="1"/>
      <dgm:spPr/>
      <dgm:t>
        <a:bodyPr/>
        <a:lstStyle/>
        <a:p>
          <a:pPr algn="just"/>
          <a:r>
            <a:rPr lang="es-CO" sz="1400" b="0" dirty="0" smtClean="0">
              <a:latin typeface="Comic Sans MS" panose="030F0702030302020204" pitchFamily="66" charset="0"/>
            </a:rPr>
            <a:t>Actuamos con patriotismo y no aceptamos lo inaceptable.</a:t>
          </a:r>
          <a:endParaRPr lang="es-ES" sz="1400" b="0" dirty="0">
            <a:latin typeface="Comic Sans MS" panose="030F0702030302020204" pitchFamily="66" charset="0"/>
          </a:endParaRPr>
        </a:p>
      </dgm:t>
    </dgm:pt>
    <dgm:pt modelId="{BFB0DB1B-FFA2-49DA-9BA2-67B86A6B604C}" type="parTrans" cxnId="{8F824A98-366A-4D82-9841-A18726231CDE}">
      <dgm:prSet/>
      <dgm:spPr/>
      <dgm:t>
        <a:bodyPr/>
        <a:lstStyle/>
        <a:p>
          <a:endParaRPr lang="es-ES" sz="1400" b="0">
            <a:latin typeface="Comic Sans MS" panose="030F0702030302020204" pitchFamily="66" charset="0"/>
          </a:endParaRPr>
        </a:p>
      </dgm:t>
    </dgm:pt>
    <dgm:pt modelId="{04B4CB01-A41E-4EDA-86ED-A398F04A064F}" type="sibTrans" cxnId="{8F824A98-366A-4D82-9841-A18726231CDE}">
      <dgm:prSet/>
      <dgm:spPr/>
      <dgm:t>
        <a:bodyPr/>
        <a:lstStyle/>
        <a:p>
          <a:endParaRPr lang="es-ES" sz="1400" b="0">
            <a:latin typeface="Comic Sans MS" panose="030F0702030302020204" pitchFamily="66" charset="0"/>
          </a:endParaRPr>
        </a:p>
      </dgm:t>
    </dgm:pt>
    <dgm:pt modelId="{703EE24C-8B44-44E2-96C0-841A5B585E18}">
      <dgm:prSet phldrT="[Texto]" custT="1"/>
      <dgm:spPr/>
      <dgm:t>
        <a:bodyPr/>
        <a:lstStyle/>
        <a:p>
          <a:pPr algn="just"/>
          <a:r>
            <a:rPr lang="es-CO" sz="1400" b="0" dirty="0" smtClean="0">
              <a:latin typeface="Comic Sans MS" panose="030F0702030302020204" pitchFamily="66" charset="0"/>
            </a:rPr>
            <a:t>Trabajamos con alegría y respetamos la voz de los demás.</a:t>
          </a:r>
          <a:endParaRPr lang="es-ES" sz="1400" b="0" dirty="0">
            <a:latin typeface="Comic Sans MS" panose="030F0702030302020204" pitchFamily="66" charset="0"/>
          </a:endParaRPr>
        </a:p>
      </dgm:t>
    </dgm:pt>
    <dgm:pt modelId="{B418DE61-EC6A-416B-8A6C-B009F50B7B01}" type="parTrans" cxnId="{769FF96F-AF66-4540-A3D9-0C6E31D27898}">
      <dgm:prSet/>
      <dgm:spPr/>
      <dgm:t>
        <a:bodyPr/>
        <a:lstStyle/>
        <a:p>
          <a:endParaRPr lang="es-ES" sz="1400" b="0">
            <a:latin typeface="Comic Sans MS" panose="030F0702030302020204" pitchFamily="66" charset="0"/>
          </a:endParaRPr>
        </a:p>
      </dgm:t>
    </dgm:pt>
    <dgm:pt modelId="{02ECBA7C-D999-4610-9A27-E7244CE3A09B}" type="sibTrans" cxnId="{769FF96F-AF66-4540-A3D9-0C6E31D27898}">
      <dgm:prSet/>
      <dgm:spPr/>
      <dgm:t>
        <a:bodyPr/>
        <a:lstStyle/>
        <a:p>
          <a:endParaRPr lang="es-ES" sz="1400" b="0">
            <a:latin typeface="Comic Sans MS" panose="030F0702030302020204" pitchFamily="66" charset="0"/>
          </a:endParaRPr>
        </a:p>
      </dgm:t>
    </dgm:pt>
    <dgm:pt modelId="{7BD2B1D0-C4F0-4A11-8A45-7FF68DE0224D}">
      <dgm:prSet phldrT="[Texto]" custT="1"/>
      <dgm:spPr/>
      <dgm:t>
        <a:bodyPr/>
        <a:lstStyle/>
        <a:p>
          <a:pPr algn="just"/>
          <a:r>
            <a:rPr lang="es-CO" sz="1400" b="0" dirty="0" smtClean="0">
              <a:latin typeface="Comic Sans MS" panose="030F0702030302020204" pitchFamily="66" charset="0"/>
            </a:rPr>
            <a:t>Vivimos una vida equilibrada.</a:t>
          </a:r>
          <a:endParaRPr lang="es-ES" sz="1400" b="0" dirty="0">
            <a:latin typeface="Comic Sans MS" panose="030F0702030302020204" pitchFamily="66" charset="0"/>
          </a:endParaRPr>
        </a:p>
      </dgm:t>
    </dgm:pt>
    <dgm:pt modelId="{B22AEB11-D8A2-4CD9-8E09-113F14EEB16D}" type="parTrans" cxnId="{581BA2D0-F44B-48F3-AA9E-BE88935FC665}">
      <dgm:prSet/>
      <dgm:spPr/>
      <dgm:t>
        <a:bodyPr/>
        <a:lstStyle/>
        <a:p>
          <a:endParaRPr lang="es-ES" sz="1400" b="0">
            <a:latin typeface="Comic Sans MS" panose="030F0702030302020204" pitchFamily="66" charset="0"/>
          </a:endParaRPr>
        </a:p>
      </dgm:t>
    </dgm:pt>
    <dgm:pt modelId="{8C884B59-31E8-43F8-974B-73FFDAB7E426}" type="sibTrans" cxnId="{581BA2D0-F44B-48F3-AA9E-BE88935FC665}">
      <dgm:prSet/>
      <dgm:spPr/>
      <dgm:t>
        <a:bodyPr/>
        <a:lstStyle/>
        <a:p>
          <a:endParaRPr lang="es-ES" sz="1400" b="0">
            <a:latin typeface="Comic Sans MS" panose="030F0702030302020204" pitchFamily="66" charset="0"/>
          </a:endParaRPr>
        </a:p>
      </dgm:t>
    </dgm:pt>
    <dgm:pt modelId="{4982113C-0E28-4C22-909D-F47C7A357ED7}">
      <dgm:prSet phldrT="[Texto]" custT="1"/>
      <dgm:spPr/>
      <dgm:t>
        <a:bodyPr/>
        <a:lstStyle/>
        <a:p>
          <a:pPr algn="just"/>
          <a:r>
            <a:rPr lang="es-CO" sz="1400" dirty="0" smtClean="0">
              <a:latin typeface="Comic Sans MS" panose="030F0702030302020204" pitchFamily="66" charset="0"/>
            </a:rPr>
            <a:t>Somos disciplinados en todo lo que hacemos.</a:t>
          </a:r>
          <a:endParaRPr lang="es-ES" sz="1400" b="0" dirty="0">
            <a:latin typeface="Comic Sans MS" panose="030F0702030302020204" pitchFamily="66" charset="0"/>
          </a:endParaRPr>
        </a:p>
      </dgm:t>
    </dgm:pt>
    <dgm:pt modelId="{B3883D92-62E2-4BB7-A756-B2EF037D1223}" type="parTrans" cxnId="{3D96B310-851E-441D-A3A7-24F6D9D11DBF}">
      <dgm:prSet/>
      <dgm:spPr/>
      <dgm:t>
        <a:bodyPr/>
        <a:lstStyle/>
        <a:p>
          <a:endParaRPr lang="es-ES" sz="1400"/>
        </a:p>
      </dgm:t>
    </dgm:pt>
    <dgm:pt modelId="{6C720B73-F99C-4A62-9DC5-38CE4D824FBE}" type="sibTrans" cxnId="{3D96B310-851E-441D-A3A7-24F6D9D11DBF}">
      <dgm:prSet/>
      <dgm:spPr/>
      <dgm:t>
        <a:bodyPr/>
        <a:lstStyle/>
        <a:p>
          <a:endParaRPr lang="es-ES" sz="1400"/>
        </a:p>
      </dgm:t>
    </dgm:pt>
    <dgm:pt modelId="{C5AFF115-072A-4AC3-AFA1-2376D5454E60}" type="pres">
      <dgm:prSet presAssocID="{9875D1D0-1EB1-431C-9124-4E9185BE9D00}" presName="Name0" presStyleCnt="0">
        <dgm:presLayoutVars>
          <dgm:dir/>
          <dgm:resizeHandles val="exact"/>
        </dgm:presLayoutVars>
      </dgm:prSet>
      <dgm:spPr/>
      <dgm:t>
        <a:bodyPr/>
        <a:lstStyle/>
        <a:p>
          <a:endParaRPr lang="es-ES"/>
        </a:p>
      </dgm:t>
    </dgm:pt>
    <dgm:pt modelId="{D2113778-3FD9-4868-967B-FBD9124E2764}" type="pres">
      <dgm:prSet presAssocID="{AA2C4A62-1352-4BA4-9B41-51971EF557A1}" presName="composite" presStyleCnt="0"/>
      <dgm:spPr/>
    </dgm:pt>
    <dgm:pt modelId="{339851AD-E881-4161-A0E9-7C5CFE70DDBF}" type="pres">
      <dgm:prSet presAssocID="{AA2C4A62-1352-4BA4-9B41-51971EF557A1}" presName="rect1" presStyleLbl="trAlignAcc1" presStyleIdx="0" presStyleCnt="7">
        <dgm:presLayoutVars>
          <dgm:bulletEnabled val="1"/>
        </dgm:presLayoutVars>
      </dgm:prSet>
      <dgm:spPr/>
      <dgm:t>
        <a:bodyPr/>
        <a:lstStyle/>
        <a:p>
          <a:endParaRPr lang="es-ES"/>
        </a:p>
      </dgm:t>
    </dgm:pt>
    <dgm:pt modelId="{6B0010E5-F331-49C5-9595-F7E6FD93111E}" type="pres">
      <dgm:prSet presAssocID="{AA2C4A62-1352-4BA4-9B41-51971EF557A1}" presName="rect2" presStyleLbl="fgImgPlace1" presStyleIdx="0" presStyleCnt="7"/>
      <dgm:spPr>
        <a:blipFill rotWithShape="1">
          <a:blip xmlns:r="http://schemas.openxmlformats.org/officeDocument/2006/relationships" r:embed="rId1"/>
          <a:stretch>
            <a:fillRect/>
          </a:stretch>
        </a:blipFill>
      </dgm:spPr>
    </dgm:pt>
    <dgm:pt modelId="{847B6A86-8D25-40B0-867D-AF3157D84E78}" type="pres">
      <dgm:prSet presAssocID="{9674505E-666E-47D1-A103-D1D5437F3CD6}" presName="sibTrans" presStyleCnt="0"/>
      <dgm:spPr/>
    </dgm:pt>
    <dgm:pt modelId="{9F2A7E62-AC07-44F1-8090-5B761D00BD3C}" type="pres">
      <dgm:prSet presAssocID="{E1E9DEBD-DCA6-4A51-A81C-71FD917570EA}" presName="composite" presStyleCnt="0"/>
      <dgm:spPr/>
    </dgm:pt>
    <dgm:pt modelId="{3C1809F1-4F79-4C71-B3AD-2C946F21D919}" type="pres">
      <dgm:prSet presAssocID="{E1E9DEBD-DCA6-4A51-A81C-71FD917570EA}" presName="rect1" presStyleLbl="trAlignAcc1" presStyleIdx="1" presStyleCnt="7">
        <dgm:presLayoutVars>
          <dgm:bulletEnabled val="1"/>
        </dgm:presLayoutVars>
      </dgm:prSet>
      <dgm:spPr/>
      <dgm:t>
        <a:bodyPr/>
        <a:lstStyle/>
        <a:p>
          <a:endParaRPr lang="es-ES"/>
        </a:p>
      </dgm:t>
    </dgm:pt>
    <dgm:pt modelId="{1060D1D9-7B64-4D13-8C16-C3B9DEAF8708}" type="pres">
      <dgm:prSet presAssocID="{E1E9DEBD-DCA6-4A51-A81C-71FD917570EA}" presName="rect2" presStyleLbl="fgImgPlace1" presStyleIdx="1" presStyleCnt="7"/>
      <dgm:spPr>
        <a:blipFill rotWithShape="1">
          <a:blip xmlns:r="http://schemas.openxmlformats.org/officeDocument/2006/relationships" r:embed="rId2"/>
          <a:stretch>
            <a:fillRect/>
          </a:stretch>
        </a:blipFill>
      </dgm:spPr>
    </dgm:pt>
    <dgm:pt modelId="{D25E9BA3-725B-40BD-97A3-E1E5D736FE8E}" type="pres">
      <dgm:prSet presAssocID="{E0F29702-B918-44E6-92BA-647A3A6DD610}" presName="sibTrans" presStyleCnt="0"/>
      <dgm:spPr/>
    </dgm:pt>
    <dgm:pt modelId="{A83CA68F-FA4F-4131-B4B7-8D52AEDA85C0}" type="pres">
      <dgm:prSet presAssocID="{5BE3BCD1-13E7-4B08-9C4D-0DCC68539919}" presName="composite" presStyleCnt="0"/>
      <dgm:spPr/>
    </dgm:pt>
    <dgm:pt modelId="{5B6B5ABA-2CBA-4B1F-8693-54BDBE1733A6}" type="pres">
      <dgm:prSet presAssocID="{5BE3BCD1-13E7-4B08-9C4D-0DCC68539919}" presName="rect1" presStyleLbl="trAlignAcc1" presStyleIdx="2" presStyleCnt="7">
        <dgm:presLayoutVars>
          <dgm:bulletEnabled val="1"/>
        </dgm:presLayoutVars>
      </dgm:prSet>
      <dgm:spPr/>
      <dgm:t>
        <a:bodyPr/>
        <a:lstStyle/>
        <a:p>
          <a:endParaRPr lang="es-ES"/>
        </a:p>
      </dgm:t>
    </dgm:pt>
    <dgm:pt modelId="{83AD0521-611F-47A6-BAE8-EDA7A6233730}" type="pres">
      <dgm:prSet presAssocID="{5BE3BCD1-13E7-4B08-9C4D-0DCC68539919}" presName="rect2" presStyleLbl="fgImgPlace1" presStyleIdx="2" presStyleCnt="7"/>
      <dgm:spPr>
        <a:blipFill rotWithShape="1">
          <a:blip xmlns:r="http://schemas.openxmlformats.org/officeDocument/2006/relationships" r:embed="rId3"/>
          <a:stretch>
            <a:fillRect/>
          </a:stretch>
        </a:blipFill>
      </dgm:spPr>
    </dgm:pt>
    <dgm:pt modelId="{0BBBFA58-9665-4AC3-A1A4-B554BF05B909}" type="pres">
      <dgm:prSet presAssocID="{A7501C3C-6A11-43DC-A5E4-7894E344B9CB}" presName="sibTrans" presStyleCnt="0"/>
      <dgm:spPr/>
    </dgm:pt>
    <dgm:pt modelId="{1DE01875-0D63-4404-86CD-75885534D7B0}" type="pres">
      <dgm:prSet presAssocID="{D7877218-326B-4FDB-BCB6-321FE340DEA4}" presName="composite" presStyleCnt="0"/>
      <dgm:spPr/>
    </dgm:pt>
    <dgm:pt modelId="{35429EBF-7AE2-46F6-9E25-22724CAB08CE}" type="pres">
      <dgm:prSet presAssocID="{D7877218-326B-4FDB-BCB6-321FE340DEA4}" presName="rect1" presStyleLbl="trAlignAcc1" presStyleIdx="3" presStyleCnt="7">
        <dgm:presLayoutVars>
          <dgm:bulletEnabled val="1"/>
        </dgm:presLayoutVars>
      </dgm:prSet>
      <dgm:spPr/>
      <dgm:t>
        <a:bodyPr/>
        <a:lstStyle/>
        <a:p>
          <a:endParaRPr lang="es-ES"/>
        </a:p>
      </dgm:t>
    </dgm:pt>
    <dgm:pt modelId="{E54D79AF-8897-4C68-AC9F-5CAB7A0CB574}" type="pres">
      <dgm:prSet presAssocID="{D7877218-326B-4FDB-BCB6-321FE340DEA4}" presName="rect2" presStyleLbl="fgImgPlace1" presStyleIdx="3" presStyleCnt="7"/>
      <dgm:spPr>
        <a:blipFill rotWithShape="1">
          <a:blip xmlns:r="http://schemas.openxmlformats.org/officeDocument/2006/relationships" r:embed="rId4"/>
          <a:stretch>
            <a:fillRect/>
          </a:stretch>
        </a:blipFill>
      </dgm:spPr>
    </dgm:pt>
    <dgm:pt modelId="{2E59B2FF-D022-4514-8B5F-1A972F185391}" type="pres">
      <dgm:prSet presAssocID="{04B4CB01-A41E-4EDA-86ED-A398F04A064F}" presName="sibTrans" presStyleCnt="0"/>
      <dgm:spPr/>
    </dgm:pt>
    <dgm:pt modelId="{6344068B-CB06-4014-83A7-1774458A1AC8}" type="pres">
      <dgm:prSet presAssocID="{703EE24C-8B44-44E2-96C0-841A5B585E18}" presName="composite" presStyleCnt="0"/>
      <dgm:spPr/>
    </dgm:pt>
    <dgm:pt modelId="{3E00AD2D-6B9C-4D38-A629-0884CFFBC26D}" type="pres">
      <dgm:prSet presAssocID="{703EE24C-8B44-44E2-96C0-841A5B585E18}" presName="rect1" presStyleLbl="trAlignAcc1" presStyleIdx="4" presStyleCnt="7">
        <dgm:presLayoutVars>
          <dgm:bulletEnabled val="1"/>
        </dgm:presLayoutVars>
      </dgm:prSet>
      <dgm:spPr/>
      <dgm:t>
        <a:bodyPr/>
        <a:lstStyle/>
        <a:p>
          <a:endParaRPr lang="es-ES"/>
        </a:p>
      </dgm:t>
    </dgm:pt>
    <dgm:pt modelId="{8BE2263B-D3C7-4B93-A999-68F6ED5C186A}" type="pres">
      <dgm:prSet presAssocID="{703EE24C-8B44-44E2-96C0-841A5B585E18}" presName="rect2" presStyleLbl="fgImgPlace1" presStyleIdx="4" presStyleCnt="7"/>
      <dgm:spPr>
        <a:blipFill rotWithShape="1">
          <a:blip xmlns:r="http://schemas.openxmlformats.org/officeDocument/2006/relationships" r:embed="rId5"/>
          <a:stretch>
            <a:fillRect/>
          </a:stretch>
        </a:blipFill>
      </dgm:spPr>
    </dgm:pt>
    <dgm:pt modelId="{12CFD648-2CE9-4AE5-B4D7-22F25CCCD321}" type="pres">
      <dgm:prSet presAssocID="{02ECBA7C-D999-4610-9A27-E7244CE3A09B}" presName="sibTrans" presStyleCnt="0"/>
      <dgm:spPr/>
    </dgm:pt>
    <dgm:pt modelId="{3BD3D877-5FD3-47E2-A097-C9619B9BB3EB}" type="pres">
      <dgm:prSet presAssocID="{7BD2B1D0-C4F0-4A11-8A45-7FF68DE0224D}" presName="composite" presStyleCnt="0"/>
      <dgm:spPr/>
    </dgm:pt>
    <dgm:pt modelId="{A5EEC6B6-B67D-48B3-923D-2206043D4C4B}" type="pres">
      <dgm:prSet presAssocID="{7BD2B1D0-C4F0-4A11-8A45-7FF68DE0224D}" presName="rect1" presStyleLbl="trAlignAcc1" presStyleIdx="5" presStyleCnt="7">
        <dgm:presLayoutVars>
          <dgm:bulletEnabled val="1"/>
        </dgm:presLayoutVars>
      </dgm:prSet>
      <dgm:spPr/>
      <dgm:t>
        <a:bodyPr/>
        <a:lstStyle/>
        <a:p>
          <a:endParaRPr lang="es-ES"/>
        </a:p>
      </dgm:t>
    </dgm:pt>
    <dgm:pt modelId="{1D004611-C710-4037-AC7D-5732FF7C94BB}" type="pres">
      <dgm:prSet presAssocID="{7BD2B1D0-C4F0-4A11-8A45-7FF68DE0224D}" presName="rect2" presStyleLbl="fgImgPlace1" presStyleIdx="5" presStyleCnt="7"/>
      <dgm:spPr>
        <a:blipFill rotWithShape="1">
          <a:blip xmlns:r="http://schemas.openxmlformats.org/officeDocument/2006/relationships" r:embed="rId6"/>
          <a:stretch>
            <a:fillRect/>
          </a:stretch>
        </a:blipFill>
      </dgm:spPr>
    </dgm:pt>
    <dgm:pt modelId="{72237CBA-2189-4127-867D-6EF9647AEA4E}" type="pres">
      <dgm:prSet presAssocID="{8C884B59-31E8-43F8-974B-73FFDAB7E426}" presName="sibTrans" presStyleCnt="0"/>
      <dgm:spPr/>
    </dgm:pt>
    <dgm:pt modelId="{DDC071B3-D3A4-4CD4-B80A-00019907D0F3}" type="pres">
      <dgm:prSet presAssocID="{4982113C-0E28-4C22-909D-F47C7A357ED7}" presName="composite" presStyleCnt="0"/>
      <dgm:spPr/>
    </dgm:pt>
    <dgm:pt modelId="{AF87F53A-849E-4F30-A88F-93C21A370831}" type="pres">
      <dgm:prSet presAssocID="{4982113C-0E28-4C22-909D-F47C7A357ED7}" presName="rect1" presStyleLbl="trAlignAcc1" presStyleIdx="6" presStyleCnt="7">
        <dgm:presLayoutVars>
          <dgm:bulletEnabled val="1"/>
        </dgm:presLayoutVars>
      </dgm:prSet>
      <dgm:spPr/>
      <dgm:t>
        <a:bodyPr/>
        <a:lstStyle/>
        <a:p>
          <a:endParaRPr lang="es-ES"/>
        </a:p>
      </dgm:t>
    </dgm:pt>
    <dgm:pt modelId="{E11FC319-ED7C-43BF-91D4-AA4EC5A5B063}" type="pres">
      <dgm:prSet presAssocID="{4982113C-0E28-4C22-909D-F47C7A357ED7}" presName="rect2" presStyleLbl="fgImgPlace1" presStyleIdx="6" presStyleCnt="7"/>
      <dgm:spPr>
        <a:blipFill rotWithShape="1">
          <a:blip xmlns:r="http://schemas.openxmlformats.org/officeDocument/2006/relationships" r:embed="rId7"/>
          <a:stretch>
            <a:fillRect/>
          </a:stretch>
        </a:blipFill>
      </dgm:spPr>
    </dgm:pt>
  </dgm:ptLst>
  <dgm:cxnLst>
    <dgm:cxn modelId="{773F652F-96E1-4089-B31B-DED6702C001B}" type="presOf" srcId="{AA2C4A62-1352-4BA4-9B41-51971EF557A1}" destId="{339851AD-E881-4161-A0E9-7C5CFE70DDBF}" srcOrd="0" destOrd="0" presId="urn:microsoft.com/office/officeart/2008/layout/PictureStrips"/>
    <dgm:cxn modelId="{5B1D8B29-3C9D-4772-974A-FCCCDE4B078C}" srcId="{9875D1D0-1EB1-431C-9124-4E9185BE9D00}" destId="{E1E9DEBD-DCA6-4A51-A81C-71FD917570EA}" srcOrd="1" destOrd="0" parTransId="{3AF2E67A-9C2C-4595-9D2C-AF95EFB9DA44}" sibTransId="{E0F29702-B918-44E6-92BA-647A3A6DD610}"/>
    <dgm:cxn modelId="{9F3575BC-7D50-4247-98CA-75CCBBFFBF5C}" type="presOf" srcId="{5BE3BCD1-13E7-4B08-9C4D-0DCC68539919}" destId="{5B6B5ABA-2CBA-4B1F-8693-54BDBE1733A6}" srcOrd="0" destOrd="0" presId="urn:microsoft.com/office/officeart/2008/layout/PictureStrips"/>
    <dgm:cxn modelId="{E3C79D90-AFCF-4967-A1F5-EA8B95C76221}" type="presOf" srcId="{7BD2B1D0-C4F0-4A11-8A45-7FF68DE0224D}" destId="{A5EEC6B6-B67D-48B3-923D-2206043D4C4B}" srcOrd="0" destOrd="0" presId="urn:microsoft.com/office/officeart/2008/layout/PictureStrips"/>
    <dgm:cxn modelId="{21ED3B35-153B-4325-B13F-56926761E25D}" type="presOf" srcId="{D7877218-326B-4FDB-BCB6-321FE340DEA4}" destId="{35429EBF-7AE2-46F6-9E25-22724CAB08CE}" srcOrd="0" destOrd="0" presId="urn:microsoft.com/office/officeart/2008/layout/PictureStrips"/>
    <dgm:cxn modelId="{581BA2D0-F44B-48F3-AA9E-BE88935FC665}" srcId="{9875D1D0-1EB1-431C-9124-4E9185BE9D00}" destId="{7BD2B1D0-C4F0-4A11-8A45-7FF68DE0224D}" srcOrd="5" destOrd="0" parTransId="{B22AEB11-D8A2-4CD9-8E09-113F14EEB16D}" sibTransId="{8C884B59-31E8-43F8-974B-73FFDAB7E426}"/>
    <dgm:cxn modelId="{8F824A98-366A-4D82-9841-A18726231CDE}" srcId="{9875D1D0-1EB1-431C-9124-4E9185BE9D00}" destId="{D7877218-326B-4FDB-BCB6-321FE340DEA4}" srcOrd="3" destOrd="0" parTransId="{BFB0DB1B-FFA2-49DA-9BA2-67B86A6B604C}" sibTransId="{04B4CB01-A41E-4EDA-86ED-A398F04A064F}"/>
    <dgm:cxn modelId="{1F415D9C-FC10-4E8D-AF81-EB7975024440}" type="presOf" srcId="{9875D1D0-1EB1-431C-9124-4E9185BE9D00}" destId="{C5AFF115-072A-4AC3-AFA1-2376D5454E60}" srcOrd="0" destOrd="0" presId="urn:microsoft.com/office/officeart/2008/layout/PictureStrips"/>
    <dgm:cxn modelId="{C741CBD8-8801-49B6-8B19-BEE5C1F01FFC}" type="presOf" srcId="{E1E9DEBD-DCA6-4A51-A81C-71FD917570EA}" destId="{3C1809F1-4F79-4C71-B3AD-2C946F21D919}" srcOrd="0" destOrd="0" presId="urn:microsoft.com/office/officeart/2008/layout/PictureStrips"/>
    <dgm:cxn modelId="{DD36FAE5-BF3A-4501-8A10-C987B856374A}" srcId="{9875D1D0-1EB1-431C-9124-4E9185BE9D00}" destId="{AA2C4A62-1352-4BA4-9B41-51971EF557A1}" srcOrd="0" destOrd="0" parTransId="{D7010017-4C0D-433C-BAA6-4DF3CC0FE6A2}" sibTransId="{9674505E-666E-47D1-A103-D1D5437F3CD6}"/>
    <dgm:cxn modelId="{DDF4AD04-D82D-49C2-BDB0-A14514A61226}" srcId="{9875D1D0-1EB1-431C-9124-4E9185BE9D00}" destId="{5BE3BCD1-13E7-4B08-9C4D-0DCC68539919}" srcOrd="2" destOrd="0" parTransId="{42508CA5-020D-4070-BE6F-90D4375F475F}" sibTransId="{A7501C3C-6A11-43DC-A5E4-7894E344B9CB}"/>
    <dgm:cxn modelId="{3D96B310-851E-441D-A3A7-24F6D9D11DBF}" srcId="{9875D1D0-1EB1-431C-9124-4E9185BE9D00}" destId="{4982113C-0E28-4C22-909D-F47C7A357ED7}" srcOrd="6" destOrd="0" parTransId="{B3883D92-62E2-4BB7-A756-B2EF037D1223}" sibTransId="{6C720B73-F99C-4A62-9DC5-38CE4D824FBE}"/>
    <dgm:cxn modelId="{69C8994B-0AA7-47CF-AADD-2B65C74CFCBF}" type="presOf" srcId="{4982113C-0E28-4C22-909D-F47C7A357ED7}" destId="{AF87F53A-849E-4F30-A88F-93C21A370831}" srcOrd="0" destOrd="0" presId="urn:microsoft.com/office/officeart/2008/layout/PictureStrips"/>
    <dgm:cxn modelId="{4481439B-8B95-4B32-9390-70DAB1960654}" type="presOf" srcId="{703EE24C-8B44-44E2-96C0-841A5B585E18}" destId="{3E00AD2D-6B9C-4D38-A629-0884CFFBC26D}" srcOrd="0" destOrd="0" presId="urn:microsoft.com/office/officeart/2008/layout/PictureStrips"/>
    <dgm:cxn modelId="{769FF96F-AF66-4540-A3D9-0C6E31D27898}" srcId="{9875D1D0-1EB1-431C-9124-4E9185BE9D00}" destId="{703EE24C-8B44-44E2-96C0-841A5B585E18}" srcOrd="4" destOrd="0" parTransId="{B418DE61-EC6A-416B-8A6C-B009F50B7B01}" sibTransId="{02ECBA7C-D999-4610-9A27-E7244CE3A09B}"/>
    <dgm:cxn modelId="{A69C2532-A07C-4D73-9334-BCD31A19DD2E}" type="presParOf" srcId="{C5AFF115-072A-4AC3-AFA1-2376D5454E60}" destId="{D2113778-3FD9-4868-967B-FBD9124E2764}" srcOrd="0" destOrd="0" presId="urn:microsoft.com/office/officeart/2008/layout/PictureStrips"/>
    <dgm:cxn modelId="{3954E212-030B-44F2-8253-4B2E597B555D}" type="presParOf" srcId="{D2113778-3FD9-4868-967B-FBD9124E2764}" destId="{339851AD-E881-4161-A0E9-7C5CFE70DDBF}" srcOrd="0" destOrd="0" presId="urn:microsoft.com/office/officeart/2008/layout/PictureStrips"/>
    <dgm:cxn modelId="{82C95309-3183-43CE-9113-59CAA816F87C}" type="presParOf" srcId="{D2113778-3FD9-4868-967B-FBD9124E2764}" destId="{6B0010E5-F331-49C5-9595-F7E6FD93111E}" srcOrd="1" destOrd="0" presId="urn:microsoft.com/office/officeart/2008/layout/PictureStrips"/>
    <dgm:cxn modelId="{2868E354-3929-4AD5-9BE4-CD55D12C1A25}" type="presParOf" srcId="{C5AFF115-072A-4AC3-AFA1-2376D5454E60}" destId="{847B6A86-8D25-40B0-867D-AF3157D84E78}" srcOrd="1" destOrd="0" presId="urn:microsoft.com/office/officeart/2008/layout/PictureStrips"/>
    <dgm:cxn modelId="{F5125BB6-15BE-49A3-93EA-CA5A9912C691}" type="presParOf" srcId="{C5AFF115-072A-4AC3-AFA1-2376D5454E60}" destId="{9F2A7E62-AC07-44F1-8090-5B761D00BD3C}" srcOrd="2" destOrd="0" presId="urn:microsoft.com/office/officeart/2008/layout/PictureStrips"/>
    <dgm:cxn modelId="{C00EC39E-7E1E-48ED-8ACB-8558EE603295}" type="presParOf" srcId="{9F2A7E62-AC07-44F1-8090-5B761D00BD3C}" destId="{3C1809F1-4F79-4C71-B3AD-2C946F21D919}" srcOrd="0" destOrd="0" presId="urn:microsoft.com/office/officeart/2008/layout/PictureStrips"/>
    <dgm:cxn modelId="{B14308FF-D383-45C4-AF13-12532DDBC9FC}" type="presParOf" srcId="{9F2A7E62-AC07-44F1-8090-5B761D00BD3C}" destId="{1060D1D9-7B64-4D13-8C16-C3B9DEAF8708}" srcOrd="1" destOrd="0" presId="urn:microsoft.com/office/officeart/2008/layout/PictureStrips"/>
    <dgm:cxn modelId="{2E2458D6-C057-44C6-BB59-7A6B687DA9E3}" type="presParOf" srcId="{C5AFF115-072A-4AC3-AFA1-2376D5454E60}" destId="{D25E9BA3-725B-40BD-97A3-E1E5D736FE8E}" srcOrd="3" destOrd="0" presId="urn:microsoft.com/office/officeart/2008/layout/PictureStrips"/>
    <dgm:cxn modelId="{BDBE57DF-C69A-42DB-8F25-39A91AFC450D}" type="presParOf" srcId="{C5AFF115-072A-4AC3-AFA1-2376D5454E60}" destId="{A83CA68F-FA4F-4131-B4B7-8D52AEDA85C0}" srcOrd="4" destOrd="0" presId="urn:microsoft.com/office/officeart/2008/layout/PictureStrips"/>
    <dgm:cxn modelId="{69D0C122-1CCC-4CC2-B65E-B3376931E25C}" type="presParOf" srcId="{A83CA68F-FA4F-4131-B4B7-8D52AEDA85C0}" destId="{5B6B5ABA-2CBA-4B1F-8693-54BDBE1733A6}" srcOrd="0" destOrd="0" presId="urn:microsoft.com/office/officeart/2008/layout/PictureStrips"/>
    <dgm:cxn modelId="{79C1A788-E34B-401A-88D0-9E7B46E46EB2}" type="presParOf" srcId="{A83CA68F-FA4F-4131-B4B7-8D52AEDA85C0}" destId="{83AD0521-611F-47A6-BAE8-EDA7A6233730}" srcOrd="1" destOrd="0" presId="urn:microsoft.com/office/officeart/2008/layout/PictureStrips"/>
    <dgm:cxn modelId="{127F49E9-C791-42C9-9A04-15593D39E0B0}" type="presParOf" srcId="{C5AFF115-072A-4AC3-AFA1-2376D5454E60}" destId="{0BBBFA58-9665-4AC3-A1A4-B554BF05B909}" srcOrd="5" destOrd="0" presId="urn:microsoft.com/office/officeart/2008/layout/PictureStrips"/>
    <dgm:cxn modelId="{C8C07902-F064-4155-B30E-4D5A5E64EA4E}" type="presParOf" srcId="{C5AFF115-072A-4AC3-AFA1-2376D5454E60}" destId="{1DE01875-0D63-4404-86CD-75885534D7B0}" srcOrd="6" destOrd="0" presId="urn:microsoft.com/office/officeart/2008/layout/PictureStrips"/>
    <dgm:cxn modelId="{45877BCD-F69B-4B1E-A0F9-BD10339063D7}" type="presParOf" srcId="{1DE01875-0D63-4404-86CD-75885534D7B0}" destId="{35429EBF-7AE2-46F6-9E25-22724CAB08CE}" srcOrd="0" destOrd="0" presId="urn:microsoft.com/office/officeart/2008/layout/PictureStrips"/>
    <dgm:cxn modelId="{E691E0C2-F417-400A-B3AD-9A04E6626529}" type="presParOf" srcId="{1DE01875-0D63-4404-86CD-75885534D7B0}" destId="{E54D79AF-8897-4C68-AC9F-5CAB7A0CB574}" srcOrd="1" destOrd="0" presId="urn:microsoft.com/office/officeart/2008/layout/PictureStrips"/>
    <dgm:cxn modelId="{E01D18CF-4DF3-48C5-9AB6-10D7E4364C7D}" type="presParOf" srcId="{C5AFF115-072A-4AC3-AFA1-2376D5454E60}" destId="{2E59B2FF-D022-4514-8B5F-1A972F185391}" srcOrd="7" destOrd="0" presId="urn:microsoft.com/office/officeart/2008/layout/PictureStrips"/>
    <dgm:cxn modelId="{E90ED792-C097-462B-9FEC-FCBD7DE0D126}" type="presParOf" srcId="{C5AFF115-072A-4AC3-AFA1-2376D5454E60}" destId="{6344068B-CB06-4014-83A7-1774458A1AC8}" srcOrd="8" destOrd="0" presId="urn:microsoft.com/office/officeart/2008/layout/PictureStrips"/>
    <dgm:cxn modelId="{F1354995-4CB6-446B-BF12-23ABBD803D55}" type="presParOf" srcId="{6344068B-CB06-4014-83A7-1774458A1AC8}" destId="{3E00AD2D-6B9C-4D38-A629-0884CFFBC26D}" srcOrd="0" destOrd="0" presId="urn:microsoft.com/office/officeart/2008/layout/PictureStrips"/>
    <dgm:cxn modelId="{CB930682-5FF2-42D6-AE20-7DE5E0B66FA4}" type="presParOf" srcId="{6344068B-CB06-4014-83A7-1774458A1AC8}" destId="{8BE2263B-D3C7-4B93-A999-68F6ED5C186A}" srcOrd="1" destOrd="0" presId="urn:microsoft.com/office/officeart/2008/layout/PictureStrips"/>
    <dgm:cxn modelId="{1AEEADBB-DCEF-438C-9A2E-4BA0ED2E4404}" type="presParOf" srcId="{C5AFF115-072A-4AC3-AFA1-2376D5454E60}" destId="{12CFD648-2CE9-4AE5-B4D7-22F25CCCD321}" srcOrd="9" destOrd="0" presId="urn:microsoft.com/office/officeart/2008/layout/PictureStrips"/>
    <dgm:cxn modelId="{78DF506C-8191-4F81-AE70-68978BE2C8AA}" type="presParOf" srcId="{C5AFF115-072A-4AC3-AFA1-2376D5454E60}" destId="{3BD3D877-5FD3-47E2-A097-C9619B9BB3EB}" srcOrd="10" destOrd="0" presId="urn:microsoft.com/office/officeart/2008/layout/PictureStrips"/>
    <dgm:cxn modelId="{9687621F-BB2F-408C-A5A3-8DDE26A9E6BF}" type="presParOf" srcId="{3BD3D877-5FD3-47E2-A097-C9619B9BB3EB}" destId="{A5EEC6B6-B67D-48B3-923D-2206043D4C4B}" srcOrd="0" destOrd="0" presId="urn:microsoft.com/office/officeart/2008/layout/PictureStrips"/>
    <dgm:cxn modelId="{281AF264-E6E6-428F-B8F0-19FA808D4678}" type="presParOf" srcId="{3BD3D877-5FD3-47E2-A097-C9619B9BB3EB}" destId="{1D004611-C710-4037-AC7D-5732FF7C94BB}" srcOrd="1" destOrd="0" presId="urn:microsoft.com/office/officeart/2008/layout/PictureStrips"/>
    <dgm:cxn modelId="{5D306084-5387-404B-AA99-481D598D9BBA}" type="presParOf" srcId="{C5AFF115-072A-4AC3-AFA1-2376D5454E60}" destId="{72237CBA-2189-4127-867D-6EF9647AEA4E}" srcOrd="11" destOrd="0" presId="urn:microsoft.com/office/officeart/2008/layout/PictureStrips"/>
    <dgm:cxn modelId="{9D92FF49-3676-4C41-AEDC-386A9AD416F4}" type="presParOf" srcId="{C5AFF115-072A-4AC3-AFA1-2376D5454E60}" destId="{DDC071B3-D3A4-4CD4-B80A-00019907D0F3}" srcOrd="12" destOrd="0" presId="urn:microsoft.com/office/officeart/2008/layout/PictureStrips"/>
    <dgm:cxn modelId="{27BC208C-612B-4E83-93EF-77E68B2B5BF7}" type="presParOf" srcId="{DDC071B3-D3A4-4CD4-B80A-00019907D0F3}" destId="{AF87F53A-849E-4F30-A88F-93C21A370831}" srcOrd="0" destOrd="0" presId="urn:microsoft.com/office/officeart/2008/layout/PictureStrips"/>
    <dgm:cxn modelId="{D6306E41-E827-44DF-BDD1-D1F2BEB42D59}" type="presParOf" srcId="{DDC071B3-D3A4-4CD4-B80A-00019907D0F3}" destId="{E11FC319-ED7C-43BF-91D4-AA4EC5A5B063}"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875D1D0-1EB1-431C-9124-4E9185BE9D00}" type="doc">
      <dgm:prSet loTypeId="urn:microsoft.com/office/officeart/2005/8/layout/list1" loCatId="list" qsTypeId="urn:microsoft.com/office/officeart/2005/8/quickstyle/3d2" qsCatId="3D" csTypeId="urn:microsoft.com/office/officeart/2005/8/colors/colorful1" csCatId="colorful" phldr="1"/>
      <dgm:spPr/>
      <dgm:t>
        <a:bodyPr/>
        <a:lstStyle/>
        <a:p>
          <a:endParaRPr lang="es-ES"/>
        </a:p>
      </dgm:t>
    </dgm:pt>
    <dgm:pt modelId="{AA2C4A62-1352-4BA4-9B41-51971EF557A1}">
      <dgm:prSet phldrT="[Texto]" custT="1"/>
      <dgm:spPr/>
      <dgm:t>
        <a:bodyPr/>
        <a:lstStyle/>
        <a:p>
          <a:pPr algn="just"/>
          <a:r>
            <a:rPr lang="es-CO" sz="1200" b="0" dirty="0" smtClean="0">
              <a:latin typeface="Comic Sans MS" panose="030F0702030302020204" pitchFamily="66" charset="0"/>
            </a:rPr>
            <a:t>Cultura de la gestión de la calidad en la prestación del servicio del ICBF, basada en la evaluación y supervisión. </a:t>
          </a:r>
          <a:endParaRPr lang="es-ES" sz="1200" b="0" dirty="0">
            <a:latin typeface="Comic Sans MS" panose="030F0702030302020204" pitchFamily="66" charset="0"/>
          </a:endParaRPr>
        </a:p>
      </dgm:t>
    </dgm:pt>
    <dgm:pt modelId="{D7010017-4C0D-433C-BAA6-4DF3CC0FE6A2}" type="parTrans" cxnId="{DD36FAE5-BF3A-4501-8A10-C987B856374A}">
      <dgm:prSet/>
      <dgm:spPr/>
      <dgm:t>
        <a:bodyPr/>
        <a:lstStyle/>
        <a:p>
          <a:endParaRPr lang="es-ES" sz="1200" b="0">
            <a:latin typeface="Comic Sans MS" panose="030F0702030302020204" pitchFamily="66" charset="0"/>
          </a:endParaRPr>
        </a:p>
      </dgm:t>
    </dgm:pt>
    <dgm:pt modelId="{9674505E-666E-47D1-A103-D1D5437F3CD6}" type="sibTrans" cxnId="{DD36FAE5-BF3A-4501-8A10-C987B856374A}">
      <dgm:prSet/>
      <dgm:spPr/>
      <dgm:t>
        <a:bodyPr/>
        <a:lstStyle/>
        <a:p>
          <a:endParaRPr lang="es-ES" sz="1200" b="0">
            <a:latin typeface="Comic Sans MS" panose="030F0702030302020204" pitchFamily="66" charset="0"/>
          </a:endParaRPr>
        </a:p>
      </dgm:t>
    </dgm:pt>
    <dgm:pt modelId="{E1E9DEBD-DCA6-4A51-A81C-71FD917570EA}">
      <dgm:prSet phldrT="[Texto]" custT="1"/>
      <dgm:spPr/>
      <dgm:t>
        <a:bodyPr/>
        <a:lstStyle/>
        <a:p>
          <a:pPr algn="just"/>
          <a:r>
            <a:rPr lang="es-CO" sz="1200" b="0" dirty="0" smtClean="0">
              <a:latin typeface="Comic Sans MS" panose="030F0702030302020204" pitchFamily="66" charset="0"/>
            </a:rPr>
            <a:t>Modelo de gestión del conocimiento en el ICBF que redunde en la cualificación de la atención en todos los niveles. </a:t>
          </a:r>
        </a:p>
      </dgm:t>
    </dgm:pt>
    <dgm:pt modelId="{3AF2E67A-9C2C-4595-9D2C-AF95EFB9DA44}" type="parTrans" cxnId="{5B1D8B29-3C9D-4772-974A-FCCCDE4B078C}">
      <dgm:prSet/>
      <dgm:spPr/>
      <dgm:t>
        <a:bodyPr/>
        <a:lstStyle/>
        <a:p>
          <a:endParaRPr lang="es-ES" sz="1200" b="0">
            <a:latin typeface="Comic Sans MS" panose="030F0702030302020204" pitchFamily="66" charset="0"/>
          </a:endParaRPr>
        </a:p>
      </dgm:t>
    </dgm:pt>
    <dgm:pt modelId="{E0F29702-B918-44E6-92BA-647A3A6DD610}" type="sibTrans" cxnId="{5B1D8B29-3C9D-4772-974A-FCCCDE4B078C}">
      <dgm:prSet/>
      <dgm:spPr/>
      <dgm:t>
        <a:bodyPr/>
        <a:lstStyle/>
        <a:p>
          <a:endParaRPr lang="es-ES" sz="1200" b="0">
            <a:latin typeface="Comic Sans MS" panose="030F0702030302020204" pitchFamily="66" charset="0"/>
          </a:endParaRPr>
        </a:p>
      </dgm:t>
    </dgm:pt>
    <dgm:pt modelId="{5BE3BCD1-13E7-4B08-9C4D-0DCC68539919}">
      <dgm:prSet phldrT="[Texto]" custT="1"/>
      <dgm:spPr/>
      <dgm:t>
        <a:bodyPr/>
        <a:lstStyle/>
        <a:p>
          <a:pPr algn="just"/>
          <a:r>
            <a:rPr lang="es-CO" sz="1200" b="0" dirty="0" smtClean="0">
              <a:latin typeface="Comic Sans MS" panose="030F0702030302020204" pitchFamily="66" charset="0"/>
            </a:rPr>
            <a:t>Principios de transparencia y buen gobierno, que promuevan el control social a través del acceso a la información, la participación ciudadana, el diálogo de saberes, y la rendición pública de cuentas. </a:t>
          </a:r>
          <a:endParaRPr lang="es-ES" sz="1200" b="0" dirty="0">
            <a:latin typeface="Comic Sans MS" panose="030F0702030302020204" pitchFamily="66" charset="0"/>
          </a:endParaRPr>
        </a:p>
      </dgm:t>
    </dgm:pt>
    <dgm:pt modelId="{42508CA5-020D-4070-BE6F-90D4375F475F}" type="parTrans" cxnId="{DDF4AD04-D82D-49C2-BDB0-A14514A61226}">
      <dgm:prSet/>
      <dgm:spPr/>
      <dgm:t>
        <a:bodyPr/>
        <a:lstStyle/>
        <a:p>
          <a:endParaRPr lang="es-ES" sz="1200" b="0">
            <a:latin typeface="Comic Sans MS" panose="030F0702030302020204" pitchFamily="66" charset="0"/>
          </a:endParaRPr>
        </a:p>
      </dgm:t>
    </dgm:pt>
    <dgm:pt modelId="{A7501C3C-6A11-43DC-A5E4-7894E344B9CB}" type="sibTrans" cxnId="{DDF4AD04-D82D-49C2-BDB0-A14514A61226}">
      <dgm:prSet/>
      <dgm:spPr/>
      <dgm:t>
        <a:bodyPr/>
        <a:lstStyle/>
        <a:p>
          <a:endParaRPr lang="es-ES" sz="1200" b="0">
            <a:latin typeface="Comic Sans MS" panose="030F0702030302020204" pitchFamily="66" charset="0"/>
          </a:endParaRPr>
        </a:p>
      </dgm:t>
    </dgm:pt>
    <dgm:pt modelId="{D7877218-326B-4FDB-BCB6-321FE340DEA4}">
      <dgm:prSet phldrT="[Texto]" custT="1"/>
      <dgm:spPr/>
      <dgm:t>
        <a:bodyPr/>
        <a:lstStyle/>
        <a:p>
          <a:pPr algn="just"/>
          <a:r>
            <a:rPr lang="es-CO" sz="1200" b="0" dirty="0" smtClean="0">
              <a:latin typeface="Comic Sans MS" panose="030F0702030302020204" pitchFamily="66" charset="0"/>
            </a:rPr>
            <a:t>Sistemas de información del ICBF integrados y articulados. </a:t>
          </a:r>
          <a:endParaRPr lang="es-ES" sz="1200" b="0" dirty="0">
            <a:latin typeface="Comic Sans MS" panose="030F0702030302020204" pitchFamily="66" charset="0"/>
          </a:endParaRPr>
        </a:p>
      </dgm:t>
    </dgm:pt>
    <dgm:pt modelId="{BFB0DB1B-FFA2-49DA-9BA2-67B86A6B604C}" type="parTrans" cxnId="{8F824A98-366A-4D82-9841-A18726231CDE}">
      <dgm:prSet/>
      <dgm:spPr/>
      <dgm:t>
        <a:bodyPr/>
        <a:lstStyle/>
        <a:p>
          <a:endParaRPr lang="es-ES" sz="1200" b="0">
            <a:latin typeface="Comic Sans MS" panose="030F0702030302020204" pitchFamily="66" charset="0"/>
          </a:endParaRPr>
        </a:p>
      </dgm:t>
    </dgm:pt>
    <dgm:pt modelId="{04B4CB01-A41E-4EDA-86ED-A398F04A064F}" type="sibTrans" cxnId="{8F824A98-366A-4D82-9841-A18726231CDE}">
      <dgm:prSet/>
      <dgm:spPr/>
      <dgm:t>
        <a:bodyPr/>
        <a:lstStyle/>
        <a:p>
          <a:endParaRPr lang="es-ES" sz="1200" b="0">
            <a:latin typeface="Comic Sans MS" panose="030F0702030302020204" pitchFamily="66" charset="0"/>
          </a:endParaRPr>
        </a:p>
      </dgm:t>
    </dgm:pt>
    <dgm:pt modelId="{703EE24C-8B44-44E2-96C0-841A5B585E18}">
      <dgm:prSet phldrT="[Texto]" custT="1"/>
      <dgm:spPr/>
      <dgm:t>
        <a:bodyPr/>
        <a:lstStyle/>
        <a:p>
          <a:pPr algn="just"/>
          <a:r>
            <a:rPr lang="es-CO" sz="1200" b="0" dirty="0" smtClean="0">
              <a:latin typeface="Comic Sans MS" panose="030F0702030302020204" pitchFamily="66" charset="0"/>
            </a:rPr>
            <a:t>Sistema Nacional de Bienestar Familiar articulado entre las áreas misionales y las instituciones responsables de garantizar y restablecer los derechos de la infancia y la adolescencia a nivel territorial, nacional e internacional. </a:t>
          </a:r>
          <a:endParaRPr lang="es-ES" sz="1200" b="0" dirty="0">
            <a:latin typeface="Comic Sans MS" panose="030F0702030302020204" pitchFamily="66" charset="0"/>
          </a:endParaRPr>
        </a:p>
      </dgm:t>
    </dgm:pt>
    <dgm:pt modelId="{B418DE61-EC6A-416B-8A6C-B009F50B7B01}" type="parTrans" cxnId="{769FF96F-AF66-4540-A3D9-0C6E31D27898}">
      <dgm:prSet/>
      <dgm:spPr/>
      <dgm:t>
        <a:bodyPr/>
        <a:lstStyle/>
        <a:p>
          <a:endParaRPr lang="es-ES" sz="1200" b="0">
            <a:latin typeface="Comic Sans MS" panose="030F0702030302020204" pitchFamily="66" charset="0"/>
          </a:endParaRPr>
        </a:p>
      </dgm:t>
    </dgm:pt>
    <dgm:pt modelId="{02ECBA7C-D999-4610-9A27-E7244CE3A09B}" type="sibTrans" cxnId="{769FF96F-AF66-4540-A3D9-0C6E31D27898}">
      <dgm:prSet/>
      <dgm:spPr/>
      <dgm:t>
        <a:bodyPr/>
        <a:lstStyle/>
        <a:p>
          <a:endParaRPr lang="es-ES" sz="1200" b="0">
            <a:latin typeface="Comic Sans MS" panose="030F0702030302020204" pitchFamily="66" charset="0"/>
          </a:endParaRPr>
        </a:p>
      </dgm:t>
    </dgm:pt>
    <dgm:pt modelId="{29736047-5674-465F-A4E0-845028B786C5}" type="pres">
      <dgm:prSet presAssocID="{9875D1D0-1EB1-431C-9124-4E9185BE9D00}" presName="linear" presStyleCnt="0">
        <dgm:presLayoutVars>
          <dgm:dir/>
          <dgm:animLvl val="lvl"/>
          <dgm:resizeHandles val="exact"/>
        </dgm:presLayoutVars>
      </dgm:prSet>
      <dgm:spPr/>
      <dgm:t>
        <a:bodyPr/>
        <a:lstStyle/>
        <a:p>
          <a:endParaRPr lang="es-ES"/>
        </a:p>
      </dgm:t>
    </dgm:pt>
    <dgm:pt modelId="{6DD42043-7B9B-4A5A-AA21-B01CEA0E45AB}" type="pres">
      <dgm:prSet presAssocID="{AA2C4A62-1352-4BA4-9B41-51971EF557A1}" presName="parentLin" presStyleCnt="0"/>
      <dgm:spPr/>
    </dgm:pt>
    <dgm:pt modelId="{6F8321DA-98C3-4AB8-9192-65118FBBF13D}" type="pres">
      <dgm:prSet presAssocID="{AA2C4A62-1352-4BA4-9B41-51971EF557A1}" presName="parentLeftMargin" presStyleLbl="node1" presStyleIdx="0" presStyleCnt="5"/>
      <dgm:spPr/>
      <dgm:t>
        <a:bodyPr/>
        <a:lstStyle/>
        <a:p>
          <a:endParaRPr lang="es-ES"/>
        </a:p>
      </dgm:t>
    </dgm:pt>
    <dgm:pt modelId="{A44F3FAA-5BA2-4303-9A87-AEE21F988960}" type="pres">
      <dgm:prSet presAssocID="{AA2C4A62-1352-4BA4-9B41-51971EF557A1}" presName="parentText" presStyleLbl="node1" presStyleIdx="0" presStyleCnt="5">
        <dgm:presLayoutVars>
          <dgm:chMax val="0"/>
          <dgm:bulletEnabled val="1"/>
        </dgm:presLayoutVars>
      </dgm:prSet>
      <dgm:spPr/>
      <dgm:t>
        <a:bodyPr/>
        <a:lstStyle/>
        <a:p>
          <a:endParaRPr lang="es-ES"/>
        </a:p>
      </dgm:t>
    </dgm:pt>
    <dgm:pt modelId="{C30765FE-59F9-45CC-89BD-A77DFC810A90}" type="pres">
      <dgm:prSet presAssocID="{AA2C4A62-1352-4BA4-9B41-51971EF557A1}" presName="negativeSpace" presStyleCnt="0"/>
      <dgm:spPr/>
    </dgm:pt>
    <dgm:pt modelId="{4E7ECC68-C689-4F31-B9B4-4A79474EAF74}" type="pres">
      <dgm:prSet presAssocID="{AA2C4A62-1352-4BA4-9B41-51971EF557A1}" presName="childText" presStyleLbl="conFgAcc1" presStyleIdx="0" presStyleCnt="5">
        <dgm:presLayoutVars>
          <dgm:bulletEnabled val="1"/>
        </dgm:presLayoutVars>
      </dgm:prSet>
      <dgm:spPr/>
    </dgm:pt>
    <dgm:pt modelId="{AA8C7FCE-FE4C-445A-A31D-A83322E541D9}" type="pres">
      <dgm:prSet presAssocID="{9674505E-666E-47D1-A103-D1D5437F3CD6}" presName="spaceBetweenRectangles" presStyleCnt="0"/>
      <dgm:spPr/>
    </dgm:pt>
    <dgm:pt modelId="{4BF24FC4-FA98-4918-B621-A3D0EB5C44A5}" type="pres">
      <dgm:prSet presAssocID="{E1E9DEBD-DCA6-4A51-A81C-71FD917570EA}" presName="parentLin" presStyleCnt="0"/>
      <dgm:spPr/>
    </dgm:pt>
    <dgm:pt modelId="{42B00108-13D0-47CF-8C45-3986A50A3C00}" type="pres">
      <dgm:prSet presAssocID="{E1E9DEBD-DCA6-4A51-A81C-71FD917570EA}" presName="parentLeftMargin" presStyleLbl="node1" presStyleIdx="0" presStyleCnt="5"/>
      <dgm:spPr/>
      <dgm:t>
        <a:bodyPr/>
        <a:lstStyle/>
        <a:p>
          <a:endParaRPr lang="es-ES"/>
        </a:p>
      </dgm:t>
    </dgm:pt>
    <dgm:pt modelId="{F65F20AD-D516-49F2-8F44-FEA213CAD722}" type="pres">
      <dgm:prSet presAssocID="{E1E9DEBD-DCA6-4A51-A81C-71FD917570EA}" presName="parentText" presStyleLbl="node1" presStyleIdx="1" presStyleCnt="5">
        <dgm:presLayoutVars>
          <dgm:chMax val="0"/>
          <dgm:bulletEnabled val="1"/>
        </dgm:presLayoutVars>
      </dgm:prSet>
      <dgm:spPr/>
      <dgm:t>
        <a:bodyPr/>
        <a:lstStyle/>
        <a:p>
          <a:endParaRPr lang="es-ES"/>
        </a:p>
      </dgm:t>
    </dgm:pt>
    <dgm:pt modelId="{BAB14CBC-C631-4199-93A6-1DEEC44FB702}" type="pres">
      <dgm:prSet presAssocID="{E1E9DEBD-DCA6-4A51-A81C-71FD917570EA}" presName="negativeSpace" presStyleCnt="0"/>
      <dgm:spPr/>
    </dgm:pt>
    <dgm:pt modelId="{2BC3D286-39BA-4E02-B9AE-8A8EB0C37FB2}" type="pres">
      <dgm:prSet presAssocID="{E1E9DEBD-DCA6-4A51-A81C-71FD917570EA}" presName="childText" presStyleLbl="conFgAcc1" presStyleIdx="1" presStyleCnt="5">
        <dgm:presLayoutVars>
          <dgm:bulletEnabled val="1"/>
        </dgm:presLayoutVars>
      </dgm:prSet>
      <dgm:spPr/>
    </dgm:pt>
    <dgm:pt modelId="{5B2284E1-000D-4FD8-BECF-522A19DB0AA4}" type="pres">
      <dgm:prSet presAssocID="{E0F29702-B918-44E6-92BA-647A3A6DD610}" presName="spaceBetweenRectangles" presStyleCnt="0"/>
      <dgm:spPr/>
    </dgm:pt>
    <dgm:pt modelId="{2799F271-DFA2-4AEF-9668-B6845BA3AC6F}" type="pres">
      <dgm:prSet presAssocID="{5BE3BCD1-13E7-4B08-9C4D-0DCC68539919}" presName="parentLin" presStyleCnt="0"/>
      <dgm:spPr/>
    </dgm:pt>
    <dgm:pt modelId="{A55059E8-8097-4C2C-B0BD-D8BFFF4471EB}" type="pres">
      <dgm:prSet presAssocID="{5BE3BCD1-13E7-4B08-9C4D-0DCC68539919}" presName="parentLeftMargin" presStyleLbl="node1" presStyleIdx="1" presStyleCnt="5"/>
      <dgm:spPr/>
      <dgm:t>
        <a:bodyPr/>
        <a:lstStyle/>
        <a:p>
          <a:endParaRPr lang="es-ES"/>
        </a:p>
      </dgm:t>
    </dgm:pt>
    <dgm:pt modelId="{E0D9456B-E5BD-412C-9543-18F98C99F18F}" type="pres">
      <dgm:prSet presAssocID="{5BE3BCD1-13E7-4B08-9C4D-0DCC68539919}" presName="parentText" presStyleLbl="node1" presStyleIdx="2" presStyleCnt="5" custScaleY="169000">
        <dgm:presLayoutVars>
          <dgm:chMax val="0"/>
          <dgm:bulletEnabled val="1"/>
        </dgm:presLayoutVars>
      </dgm:prSet>
      <dgm:spPr/>
      <dgm:t>
        <a:bodyPr/>
        <a:lstStyle/>
        <a:p>
          <a:endParaRPr lang="es-ES"/>
        </a:p>
      </dgm:t>
    </dgm:pt>
    <dgm:pt modelId="{7D682A3F-C6A7-497F-806A-D3351641DF4F}" type="pres">
      <dgm:prSet presAssocID="{5BE3BCD1-13E7-4B08-9C4D-0DCC68539919}" presName="negativeSpace" presStyleCnt="0"/>
      <dgm:spPr/>
    </dgm:pt>
    <dgm:pt modelId="{E573FBAC-16F1-4040-B551-E3B6DC1061C0}" type="pres">
      <dgm:prSet presAssocID="{5BE3BCD1-13E7-4B08-9C4D-0DCC68539919}" presName="childText" presStyleLbl="conFgAcc1" presStyleIdx="2" presStyleCnt="5">
        <dgm:presLayoutVars>
          <dgm:bulletEnabled val="1"/>
        </dgm:presLayoutVars>
      </dgm:prSet>
      <dgm:spPr/>
    </dgm:pt>
    <dgm:pt modelId="{CDFB153D-5D25-4ECD-A45E-8B6D4FCA7AD1}" type="pres">
      <dgm:prSet presAssocID="{A7501C3C-6A11-43DC-A5E4-7894E344B9CB}" presName="spaceBetweenRectangles" presStyleCnt="0"/>
      <dgm:spPr/>
    </dgm:pt>
    <dgm:pt modelId="{E7FD480C-475D-4A68-8081-4FB13F5A86FB}" type="pres">
      <dgm:prSet presAssocID="{D7877218-326B-4FDB-BCB6-321FE340DEA4}" presName="parentLin" presStyleCnt="0"/>
      <dgm:spPr/>
    </dgm:pt>
    <dgm:pt modelId="{4B961B5C-4208-4A62-A21C-32EBCEDD1996}" type="pres">
      <dgm:prSet presAssocID="{D7877218-326B-4FDB-BCB6-321FE340DEA4}" presName="parentLeftMargin" presStyleLbl="node1" presStyleIdx="2" presStyleCnt="5"/>
      <dgm:spPr/>
      <dgm:t>
        <a:bodyPr/>
        <a:lstStyle/>
        <a:p>
          <a:endParaRPr lang="es-ES"/>
        </a:p>
      </dgm:t>
    </dgm:pt>
    <dgm:pt modelId="{E0569687-E320-4ACA-B739-466F5FAE213B}" type="pres">
      <dgm:prSet presAssocID="{D7877218-326B-4FDB-BCB6-321FE340DEA4}" presName="parentText" presStyleLbl="node1" presStyleIdx="3" presStyleCnt="5">
        <dgm:presLayoutVars>
          <dgm:chMax val="0"/>
          <dgm:bulletEnabled val="1"/>
        </dgm:presLayoutVars>
      </dgm:prSet>
      <dgm:spPr/>
      <dgm:t>
        <a:bodyPr/>
        <a:lstStyle/>
        <a:p>
          <a:endParaRPr lang="es-ES"/>
        </a:p>
      </dgm:t>
    </dgm:pt>
    <dgm:pt modelId="{DD0ABA82-45F8-4721-AF58-39AA5D61C8A3}" type="pres">
      <dgm:prSet presAssocID="{D7877218-326B-4FDB-BCB6-321FE340DEA4}" presName="negativeSpace" presStyleCnt="0"/>
      <dgm:spPr/>
    </dgm:pt>
    <dgm:pt modelId="{C1E3DDE7-6BE2-4288-B57E-C52B9E9942A4}" type="pres">
      <dgm:prSet presAssocID="{D7877218-326B-4FDB-BCB6-321FE340DEA4}" presName="childText" presStyleLbl="conFgAcc1" presStyleIdx="3" presStyleCnt="5">
        <dgm:presLayoutVars>
          <dgm:bulletEnabled val="1"/>
        </dgm:presLayoutVars>
      </dgm:prSet>
      <dgm:spPr/>
    </dgm:pt>
    <dgm:pt modelId="{650BC371-5FAF-4EDD-8799-185958F9757B}" type="pres">
      <dgm:prSet presAssocID="{04B4CB01-A41E-4EDA-86ED-A398F04A064F}" presName="spaceBetweenRectangles" presStyleCnt="0"/>
      <dgm:spPr/>
    </dgm:pt>
    <dgm:pt modelId="{4A5F885E-F79A-4FB4-877B-00B410C43D9F}" type="pres">
      <dgm:prSet presAssocID="{703EE24C-8B44-44E2-96C0-841A5B585E18}" presName="parentLin" presStyleCnt="0"/>
      <dgm:spPr/>
    </dgm:pt>
    <dgm:pt modelId="{C3CA3D2E-22C1-48B3-B9AB-66482FD1B483}" type="pres">
      <dgm:prSet presAssocID="{703EE24C-8B44-44E2-96C0-841A5B585E18}" presName="parentLeftMargin" presStyleLbl="node1" presStyleIdx="3" presStyleCnt="5"/>
      <dgm:spPr/>
      <dgm:t>
        <a:bodyPr/>
        <a:lstStyle/>
        <a:p>
          <a:endParaRPr lang="es-ES"/>
        </a:p>
      </dgm:t>
    </dgm:pt>
    <dgm:pt modelId="{1E0D2795-EC64-4E15-9C63-BDAEE31717DB}" type="pres">
      <dgm:prSet presAssocID="{703EE24C-8B44-44E2-96C0-841A5B585E18}" presName="parentText" presStyleLbl="node1" presStyleIdx="4" presStyleCnt="5" custScaleY="182584">
        <dgm:presLayoutVars>
          <dgm:chMax val="0"/>
          <dgm:bulletEnabled val="1"/>
        </dgm:presLayoutVars>
      </dgm:prSet>
      <dgm:spPr/>
      <dgm:t>
        <a:bodyPr/>
        <a:lstStyle/>
        <a:p>
          <a:endParaRPr lang="es-ES"/>
        </a:p>
      </dgm:t>
    </dgm:pt>
    <dgm:pt modelId="{B0044E43-FDDA-4ED9-8060-8EECBCF22EE5}" type="pres">
      <dgm:prSet presAssocID="{703EE24C-8B44-44E2-96C0-841A5B585E18}" presName="negativeSpace" presStyleCnt="0"/>
      <dgm:spPr/>
    </dgm:pt>
    <dgm:pt modelId="{E67ED982-F719-4490-8C93-9CB9B6363F64}" type="pres">
      <dgm:prSet presAssocID="{703EE24C-8B44-44E2-96C0-841A5B585E18}" presName="childText" presStyleLbl="conFgAcc1" presStyleIdx="4" presStyleCnt="5">
        <dgm:presLayoutVars>
          <dgm:bulletEnabled val="1"/>
        </dgm:presLayoutVars>
      </dgm:prSet>
      <dgm:spPr/>
    </dgm:pt>
  </dgm:ptLst>
  <dgm:cxnLst>
    <dgm:cxn modelId="{99CFB07A-2E6B-44DA-BEC5-43F1B7CA5D4E}" type="presOf" srcId="{5BE3BCD1-13E7-4B08-9C4D-0DCC68539919}" destId="{E0D9456B-E5BD-412C-9543-18F98C99F18F}" srcOrd="1" destOrd="0" presId="urn:microsoft.com/office/officeart/2005/8/layout/list1"/>
    <dgm:cxn modelId="{A45ABF7B-F114-42DC-A61E-C94B50F8A97E}" type="presOf" srcId="{703EE24C-8B44-44E2-96C0-841A5B585E18}" destId="{1E0D2795-EC64-4E15-9C63-BDAEE31717DB}" srcOrd="1" destOrd="0" presId="urn:microsoft.com/office/officeart/2005/8/layout/list1"/>
    <dgm:cxn modelId="{E4DC7E18-C2F2-4F27-BE7D-6CD2947B7F62}" type="presOf" srcId="{AA2C4A62-1352-4BA4-9B41-51971EF557A1}" destId="{A44F3FAA-5BA2-4303-9A87-AEE21F988960}" srcOrd="1" destOrd="0" presId="urn:microsoft.com/office/officeart/2005/8/layout/list1"/>
    <dgm:cxn modelId="{8F824A98-366A-4D82-9841-A18726231CDE}" srcId="{9875D1D0-1EB1-431C-9124-4E9185BE9D00}" destId="{D7877218-326B-4FDB-BCB6-321FE340DEA4}" srcOrd="3" destOrd="0" parTransId="{BFB0DB1B-FFA2-49DA-9BA2-67B86A6B604C}" sibTransId="{04B4CB01-A41E-4EDA-86ED-A398F04A064F}"/>
    <dgm:cxn modelId="{D6920514-B541-4E1F-A9BD-BC6888F81D5D}" type="presOf" srcId="{D7877218-326B-4FDB-BCB6-321FE340DEA4}" destId="{4B961B5C-4208-4A62-A21C-32EBCEDD1996}" srcOrd="0" destOrd="0" presId="urn:microsoft.com/office/officeart/2005/8/layout/list1"/>
    <dgm:cxn modelId="{5B1D8B29-3C9D-4772-974A-FCCCDE4B078C}" srcId="{9875D1D0-1EB1-431C-9124-4E9185BE9D00}" destId="{E1E9DEBD-DCA6-4A51-A81C-71FD917570EA}" srcOrd="1" destOrd="0" parTransId="{3AF2E67A-9C2C-4595-9D2C-AF95EFB9DA44}" sibTransId="{E0F29702-B918-44E6-92BA-647A3A6DD610}"/>
    <dgm:cxn modelId="{91166DD4-6037-442F-BDC6-8EC101AC42D3}" type="presOf" srcId="{E1E9DEBD-DCA6-4A51-A81C-71FD917570EA}" destId="{42B00108-13D0-47CF-8C45-3986A50A3C00}" srcOrd="0" destOrd="0" presId="urn:microsoft.com/office/officeart/2005/8/layout/list1"/>
    <dgm:cxn modelId="{DD36FAE5-BF3A-4501-8A10-C987B856374A}" srcId="{9875D1D0-1EB1-431C-9124-4E9185BE9D00}" destId="{AA2C4A62-1352-4BA4-9B41-51971EF557A1}" srcOrd="0" destOrd="0" parTransId="{D7010017-4C0D-433C-BAA6-4DF3CC0FE6A2}" sibTransId="{9674505E-666E-47D1-A103-D1D5437F3CD6}"/>
    <dgm:cxn modelId="{2E2EBCDC-2D01-4094-92CF-5177772E52C1}" type="presOf" srcId="{703EE24C-8B44-44E2-96C0-841A5B585E18}" destId="{C3CA3D2E-22C1-48B3-B9AB-66482FD1B483}" srcOrd="0" destOrd="0" presId="urn:microsoft.com/office/officeart/2005/8/layout/list1"/>
    <dgm:cxn modelId="{769FF96F-AF66-4540-A3D9-0C6E31D27898}" srcId="{9875D1D0-1EB1-431C-9124-4E9185BE9D00}" destId="{703EE24C-8B44-44E2-96C0-841A5B585E18}" srcOrd="4" destOrd="0" parTransId="{B418DE61-EC6A-416B-8A6C-B009F50B7B01}" sibTransId="{02ECBA7C-D999-4610-9A27-E7244CE3A09B}"/>
    <dgm:cxn modelId="{DDF4AD04-D82D-49C2-BDB0-A14514A61226}" srcId="{9875D1D0-1EB1-431C-9124-4E9185BE9D00}" destId="{5BE3BCD1-13E7-4B08-9C4D-0DCC68539919}" srcOrd="2" destOrd="0" parTransId="{42508CA5-020D-4070-BE6F-90D4375F475F}" sibTransId="{A7501C3C-6A11-43DC-A5E4-7894E344B9CB}"/>
    <dgm:cxn modelId="{90974A40-B0E7-4105-9838-3BC9865BDA29}" type="presOf" srcId="{D7877218-326B-4FDB-BCB6-321FE340DEA4}" destId="{E0569687-E320-4ACA-B739-466F5FAE213B}" srcOrd="1" destOrd="0" presId="urn:microsoft.com/office/officeart/2005/8/layout/list1"/>
    <dgm:cxn modelId="{32618F9F-41B0-4BEA-AB74-B196BC616EE1}" type="presOf" srcId="{E1E9DEBD-DCA6-4A51-A81C-71FD917570EA}" destId="{F65F20AD-D516-49F2-8F44-FEA213CAD722}" srcOrd="1" destOrd="0" presId="urn:microsoft.com/office/officeart/2005/8/layout/list1"/>
    <dgm:cxn modelId="{0C42D1BC-1255-4309-A626-E0F1EEF6CB29}" type="presOf" srcId="{5BE3BCD1-13E7-4B08-9C4D-0DCC68539919}" destId="{A55059E8-8097-4C2C-B0BD-D8BFFF4471EB}" srcOrd="0" destOrd="0" presId="urn:microsoft.com/office/officeart/2005/8/layout/list1"/>
    <dgm:cxn modelId="{41456C22-D9F2-4402-A2EF-06C2D4447662}" type="presOf" srcId="{9875D1D0-1EB1-431C-9124-4E9185BE9D00}" destId="{29736047-5674-465F-A4E0-845028B786C5}" srcOrd="0" destOrd="0" presId="urn:microsoft.com/office/officeart/2005/8/layout/list1"/>
    <dgm:cxn modelId="{D8A4F362-ED43-4653-BD65-54CB2DB003B7}" type="presOf" srcId="{AA2C4A62-1352-4BA4-9B41-51971EF557A1}" destId="{6F8321DA-98C3-4AB8-9192-65118FBBF13D}" srcOrd="0" destOrd="0" presId="urn:microsoft.com/office/officeart/2005/8/layout/list1"/>
    <dgm:cxn modelId="{BE2A96E4-2A85-4E61-A054-3A43FE356B50}" type="presParOf" srcId="{29736047-5674-465F-A4E0-845028B786C5}" destId="{6DD42043-7B9B-4A5A-AA21-B01CEA0E45AB}" srcOrd="0" destOrd="0" presId="urn:microsoft.com/office/officeart/2005/8/layout/list1"/>
    <dgm:cxn modelId="{66EAD39C-28A6-4558-A324-927DAEE47FDD}" type="presParOf" srcId="{6DD42043-7B9B-4A5A-AA21-B01CEA0E45AB}" destId="{6F8321DA-98C3-4AB8-9192-65118FBBF13D}" srcOrd="0" destOrd="0" presId="urn:microsoft.com/office/officeart/2005/8/layout/list1"/>
    <dgm:cxn modelId="{6946CBF1-95AE-491E-B577-F56BD37DFE65}" type="presParOf" srcId="{6DD42043-7B9B-4A5A-AA21-B01CEA0E45AB}" destId="{A44F3FAA-5BA2-4303-9A87-AEE21F988960}" srcOrd="1" destOrd="0" presId="urn:microsoft.com/office/officeart/2005/8/layout/list1"/>
    <dgm:cxn modelId="{268A3844-07CA-4BA7-AD05-FC98EAF7EA99}" type="presParOf" srcId="{29736047-5674-465F-A4E0-845028B786C5}" destId="{C30765FE-59F9-45CC-89BD-A77DFC810A90}" srcOrd="1" destOrd="0" presId="urn:microsoft.com/office/officeart/2005/8/layout/list1"/>
    <dgm:cxn modelId="{BD8B0480-BBA7-4B63-92B1-503407544DBA}" type="presParOf" srcId="{29736047-5674-465F-A4E0-845028B786C5}" destId="{4E7ECC68-C689-4F31-B9B4-4A79474EAF74}" srcOrd="2" destOrd="0" presId="urn:microsoft.com/office/officeart/2005/8/layout/list1"/>
    <dgm:cxn modelId="{7B0B07BF-5107-4C19-8495-5253913C255D}" type="presParOf" srcId="{29736047-5674-465F-A4E0-845028B786C5}" destId="{AA8C7FCE-FE4C-445A-A31D-A83322E541D9}" srcOrd="3" destOrd="0" presId="urn:microsoft.com/office/officeart/2005/8/layout/list1"/>
    <dgm:cxn modelId="{2B054668-7E52-414E-9127-067D53D735E7}" type="presParOf" srcId="{29736047-5674-465F-A4E0-845028B786C5}" destId="{4BF24FC4-FA98-4918-B621-A3D0EB5C44A5}" srcOrd="4" destOrd="0" presId="urn:microsoft.com/office/officeart/2005/8/layout/list1"/>
    <dgm:cxn modelId="{8B1378FF-3F68-40F9-8EE6-C3341FF4A46B}" type="presParOf" srcId="{4BF24FC4-FA98-4918-B621-A3D0EB5C44A5}" destId="{42B00108-13D0-47CF-8C45-3986A50A3C00}" srcOrd="0" destOrd="0" presId="urn:microsoft.com/office/officeart/2005/8/layout/list1"/>
    <dgm:cxn modelId="{4D669E04-E698-4F4B-B06A-064F1BFC624C}" type="presParOf" srcId="{4BF24FC4-FA98-4918-B621-A3D0EB5C44A5}" destId="{F65F20AD-D516-49F2-8F44-FEA213CAD722}" srcOrd="1" destOrd="0" presId="urn:microsoft.com/office/officeart/2005/8/layout/list1"/>
    <dgm:cxn modelId="{8A6FBCC8-CD30-4B8C-907A-CB43EE249F00}" type="presParOf" srcId="{29736047-5674-465F-A4E0-845028B786C5}" destId="{BAB14CBC-C631-4199-93A6-1DEEC44FB702}" srcOrd="5" destOrd="0" presId="urn:microsoft.com/office/officeart/2005/8/layout/list1"/>
    <dgm:cxn modelId="{D9442D24-75DC-49C3-AA2E-EDD3C5A2F4C3}" type="presParOf" srcId="{29736047-5674-465F-A4E0-845028B786C5}" destId="{2BC3D286-39BA-4E02-B9AE-8A8EB0C37FB2}" srcOrd="6" destOrd="0" presId="urn:microsoft.com/office/officeart/2005/8/layout/list1"/>
    <dgm:cxn modelId="{53226821-29FD-49B9-9BB2-1823916FCC1F}" type="presParOf" srcId="{29736047-5674-465F-A4E0-845028B786C5}" destId="{5B2284E1-000D-4FD8-BECF-522A19DB0AA4}" srcOrd="7" destOrd="0" presId="urn:microsoft.com/office/officeart/2005/8/layout/list1"/>
    <dgm:cxn modelId="{03C7383F-CE85-4D21-8525-EE6EECD7862F}" type="presParOf" srcId="{29736047-5674-465F-A4E0-845028B786C5}" destId="{2799F271-DFA2-4AEF-9668-B6845BA3AC6F}" srcOrd="8" destOrd="0" presId="urn:microsoft.com/office/officeart/2005/8/layout/list1"/>
    <dgm:cxn modelId="{5E79A0C2-3090-4005-B220-14AE11FA4342}" type="presParOf" srcId="{2799F271-DFA2-4AEF-9668-B6845BA3AC6F}" destId="{A55059E8-8097-4C2C-B0BD-D8BFFF4471EB}" srcOrd="0" destOrd="0" presId="urn:microsoft.com/office/officeart/2005/8/layout/list1"/>
    <dgm:cxn modelId="{377C7BCB-412D-4D77-B5D2-3F0482C82243}" type="presParOf" srcId="{2799F271-DFA2-4AEF-9668-B6845BA3AC6F}" destId="{E0D9456B-E5BD-412C-9543-18F98C99F18F}" srcOrd="1" destOrd="0" presId="urn:microsoft.com/office/officeart/2005/8/layout/list1"/>
    <dgm:cxn modelId="{CE92074A-BA12-4D12-8F79-ABA3132A56F7}" type="presParOf" srcId="{29736047-5674-465F-A4E0-845028B786C5}" destId="{7D682A3F-C6A7-497F-806A-D3351641DF4F}" srcOrd="9" destOrd="0" presId="urn:microsoft.com/office/officeart/2005/8/layout/list1"/>
    <dgm:cxn modelId="{CEF06704-2AF9-4063-B5E7-C69010265C93}" type="presParOf" srcId="{29736047-5674-465F-A4E0-845028B786C5}" destId="{E573FBAC-16F1-4040-B551-E3B6DC1061C0}" srcOrd="10" destOrd="0" presId="urn:microsoft.com/office/officeart/2005/8/layout/list1"/>
    <dgm:cxn modelId="{0EE9E1AC-4F92-4205-9AAE-0084028A23C3}" type="presParOf" srcId="{29736047-5674-465F-A4E0-845028B786C5}" destId="{CDFB153D-5D25-4ECD-A45E-8B6D4FCA7AD1}" srcOrd="11" destOrd="0" presId="urn:microsoft.com/office/officeart/2005/8/layout/list1"/>
    <dgm:cxn modelId="{7D1E17AA-A80A-49A6-A764-ECAF71B84AB0}" type="presParOf" srcId="{29736047-5674-465F-A4E0-845028B786C5}" destId="{E7FD480C-475D-4A68-8081-4FB13F5A86FB}" srcOrd="12" destOrd="0" presId="urn:microsoft.com/office/officeart/2005/8/layout/list1"/>
    <dgm:cxn modelId="{D2305649-A44B-46BD-9D40-5BFC6FD00258}" type="presParOf" srcId="{E7FD480C-475D-4A68-8081-4FB13F5A86FB}" destId="{4B961B5C-4208-4A62-A21C-32EBCEDD1996}" srcOrd="0" destOrd="0" presId="urn:microsoft.com/office/officeart/2005/8/layout/list1"/>
    <dgm:cxn modelId="{E66AE383-8ABE-4B50-860E-22C6681EC4B6}" type="presParOf" srcId="{E7FD480C-475D-4A68-8081-4FB13F5A86FB}" destId="{E0569687-E320-4ACA-B739-466F5FAE213B}" srcOrd="1" destOrd="0" presId="urn:microsoft.com/office/officeart/2005/8/layout/list1"/>
    <dgm:cxn modelId="{C8461800-D09A-4882-9887-D491EE21BE51}" type="presParOf" srcId="{29736047-5674-465F-A4E0-845028B786C5}" destId="{DD0ABA82-45F8-4721-AF58-39AA5D61C8A3}" srcOrd="13" destOrd="0" presId="urn:microsoft.com/office/officeart/2005/8/layout/list1"/>
    <dgm:cxn modelId="{BD445E29-667C-4505-916E-5BA83FA940A0}" type="presParOf" srcId="{29736047-5674-465F-A4E0-845028B786C5}" destId="{C1E3DDE7-6BE2-4288-B57E-C52B9E9942A4}" srcOrd="14" destOrd="0" presId="urn:microsoft.com/office/officeart/2005/8/layout/list1"/>
    <dgm:cxn modelId="{9FAD2CBE-28B8-473B-921B-24E90BA9B754}" type="presParOf" srcId="{29736047-5674-465F-A4E0-845028B786C5}" destId="{650BC371-5FAF-4EDD-8799-185958F9757B}" srcOrd="15" destOrd="0" presId="urn:microsoft.com/office/officeart/2005/8/layout/list1"/>
    <dgm:cxn modelId="{88CC78C7-FD0A-4B24-AFB8-F3DE7D16EF50}" type="presParOf" srcId="{29736047-5674-465F-A4E0-845028B786C5}" destId="{4A5F885E-F79A-4FB4-877B-00B410C43D9F}" srcOrd="16" destOrd="0" presId="urn:microsoft.com/office/officeart/2005/8/layout/list1"/>
    <dgm:cxn modelId="{B9F36874-020F-4230-8FFF-E615B22838BE}" type="presParOf" srcId="{4A5F885E-F79A-4FB4-877B-00B410C43D9F}" destId="{C3CA3D2E-22C1-48B3-B9AB-66482FD1B483}" srcOrd="0" destOrd="0" presId="urn:microsoft.com/office/officeart/2005/8/layout/list1"/>
    <dgm:cxn modelId="{DFC77A5E-1F94-441F-AE4E-E47DFE796FC3}" type="presParOf" srcId="{4A5F885E-F79A-4FB4-877B-00B410C43D9F}" destId="{1E0D2795-EC64-4E15-9C63-BDAEE31717DB}" srcOrd="1" destOrd="0" presId="urn:microsoft.com/office/officeart/2005/8/layout/list1"/>
    <dgm:cxn modelId="{9C063155-5C15-4A3E-8AAA-77E4197C75FA}" type="presParOf" srcId="{29736047-5674-465F-A4E0-845028B786C5}" destId="{B0044E43-FDDA-4ED9-8060-8EECBCF22EE5}" srcOrd="17" destOrd="0" presId="urn:microsoft.com/office/officeart/2005/8/layout/list1"/>
    <dgm:cxn modelId="{A4D74A14-472D-43E0-A251-842B99A37A38}" type="presParOf" srcId="{29736047-5674-465F-A4E0-845028B786C5}" destId="{E67ED982-F719-4490-8C93-9CB9B6363F64}"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875D1D0-1EB1-431C-9124-4E9185BE9D00}" type="doc">
      <dgm:prSet loTypeId="urn:microsoft.com/office/officeart/2005/8/layout/hList6" loCatId="list" qsTypeId="urn:microsoft.com/office/officeart/2005/8/quickstyle/3d3" qsCatId="3D" csTypeId="urn:microsoft.com/office/officeart/2005/8/colors/colorful3" csCatId="colorful" phldr="1"/>
      <dgm:spPr/>
      <dgm:t>
        <a:bodyPr/>
        <a:lstStyle/>
        <a:p>
          <a:endParaRPr lang="es-ES"/>
        </a:p>
      </dgm:t>
    </dgm:pt>
    <dgm:pt modelId="{AA2C4A62-1352-4BA4-9B41-51971EF557A1}">
      <dgm:prSet phldrT="[Texto]" custT="1"/>
      <dgm:spPr/>
      <dgm:t>
        <a:bodyPr/>
        <a:lstStyle/>
        <a:p>
          <a:pPr algn="just"/>
          <a:r>
            <a:rPr lang="es-CO" sz="1200" b="0" dirty="0" smtClean="0">
              <a:latin typeface="Comic Sans MS" panose="030F0702030302020204" pitchFamily="66" charset="0"/>
            </a:rPr>
            <a:t>Ampliar cobertura y mejorar  calidad en la atención integral a la primera infancia</a:t>
          </a:r>
          <a:endParaRPr lang="es-ES" sz="1200" b="0" dirty="0">
            <a:latin typeface="Comic Sans MS" panose="030F0702030302020204" pitchFamily="66" charset="0"/>
          </a:endParaRPr>
        </a:p>
      </dgm:t>
    </dgm:pt>
    <dgm:pt modelId="{D7010017-4C0D-433C-BAA6-4DF3CC0FE6A2}" type="parTrans" cxnId="{DD36FAE5-BF3A-4501-8A10-C987B856374A}">
      <dgm:prSet/>
      <dgm:spPr/>
      <dgm:t>
        <a:bodyPr/>
        <a:lstStyle/>
        <a:p>
          <a:endParaRPr lang="es-ES" sz="1200" b="0">
            <a:latin typeface="Comic Sans MS" panose="030F0702030302020204" pitchFamily="66" charset="0"/>
          </a:endParaRPr>
        </a:p>
      </dgm:t>
    </dgm:pt>
    <dgm:pt modelId="{9674505E-666E-47D1-A103-D1D5437F3CD6}" type="sibTrans" cxnId="{DD36FAE5-BF3A-4501-8A10-C987B856374A}">
      <dgm:prSet/>
      <dgm:spPr/>
      <dgm:t>
        <a:bodyPr/>
        <a:lstStyle/>
        <a:p>
          <a:endParaRPr lang="es-ES" sz="1200" b="0">
            <a:latin typeface="Comic Sans MS" panose="030F0702030302020204" pitchFamily="66" charset="0"/>
          </a:endParaRPr>
        </a:p>
      </dgm:t>
    </dgm:pt>
    <dgm:pt modelId="{E1E9DEBD-DCA6-4A51-A81C-71FD917570EA}">
      <dgm:prSet phldrT="[Texto]" custT="1"/>
      <dgm:spPr/>
      <dgm:t>
        <a:bodyPr/>
        <a:lstStyle/>
        <a:p>
          <a:pPr algn="just"/>
          <a:r>
            <a:rPr lang="es-CO" sz="1200" b="0" dirty="0" smtClean="0">
              <a:latin typeface="Comic Sans MS" panose="030F0702030302020204" pitchFamily="66" charset="0"/>
            </a:rPr>
            <a:t>Promover los derechos de los niños, niñas y adolescentes y prevenir los riesgos de amenazas o vulneración de los mismos. </a:t>
          </a:r>
        </a:p>
      </dgm:t>
    </dgm:pt>
    <dgm:pt modelId="{3AF2E67A-9C2C-4595-9D2C-AF95EFB9DA44}" type="parTrans" cxnId="{5B1D8B29-3C9D-4772-974A-FCCCDE4B078C}">
      <dgm:prSet/>
      <dgm:spPr/>
      <dgm:t>
        <a:bodyPr/>
        <a:lstStyle/>
        <a:p>
          <a:endParaRPr lang="es-ES" sz="1200" b="0">
            <a:latin typeface="Comic Sans MS" panose="030F0702030302020204" pitchFamily="66" charset="0"/>
          </a:endParaRPr>
        </a:p>
      </dgm:t>
    </dgm:pt>
    <dgm:pt modelId="{E0F29702-B918-44E6-92BA-647A3A6DD610}" type="sibTrans" cxnId="{5B1D8B29-3C9D-4772-974A-FCCCDE4B078C}">
      <dgm:prSet/>
      <dgm:spPr/>
      <dgm:t>
        <a:bodyPr/>
        <a:lstStyle/>
        <a:p>
          <a:endParaRPr lang="es-ES" sz="1200" b="0">
            <a:latin typeface="Comic Sans MS" panose="030F0702030302020204" pitchFamily="66" charset="0"/>
          </a:endParaRPr>
        </a:p>
      </dgm:t>
    </dgm:pt>
    <dgm:pt modelId="{5BE3BCD1-13E7-4B08-9C4D-0DCC68539919}">
      <dgm:prSet phldrT="[Texto]" custT="1"/>
      <dgm:spPr/>
      <dgm:t>
        <a:bodyPr/>
        <a:lstStyle/>
        <a:p>
          <a:pPr algn="just"/>
          <a:r>
            <a:rPr lang="es-CO" sz="1200" b="0" dirty="0" smtClean="0">
              <a:latin typeface="Comic Sans MS" panose="030F0702030302020204" pitchFamily="66" charset="0"/>
            </a:rPr>
            <a:t>Fortalecer con las familias y comunidades las capacidades para promover su desarrollo, fortalecer sus vínculos de cuidado mutuo y prevenir la violencia intrafamiliar y de genero </a:t>
          </a:r>
          <a:endParaRPr lang="es-ES" sz="1200" b="0" dirty="0">
            <a:latin typeface="Comic Sans MS" panose="030F0702030302020204" pitchFamily="66" charset="0"/>
          </a:endParaRPr>
        </a:p>
      </dgm:t>
    </dgm:pt>
    <dgm:pt modelId="{42508CA5-020D-4070-BE6F-90D4375F475F}" type="parTrans" cxnId="{DDF4AD04-D82D-49C2-BDB0-A14514A61226}">
      <dgm:prSet/>
      <dgm:spPr/>
      <dgm:t>
        <a:bodyPr/>
        <a:lstStyle/>
        <a:p>
          <a:endParaRPr lang="es-ES" sz="1200" b="0">
            <a:latin typeface="Comic Sans MS" panose="030F0702030302020204" pitchFamily="66" charset="0"/>
          </a:endParaRPr>
        </a:p>
      </dgm:t>
    </dgm:pt>
    <dgm:pt modelId="{A7501C3C-6A11-43DC-A5E4-7894E344B9CB}" type="sibTrans" cxnId="{DDF4AD04-D82D-49C2-BDB0-A14514A61226}">
      <dgm:prSet/>
      <dgm:spPr/>
      <dgm:t>
        <a:bodyPr/>
        <a:lstStyle/>
        <a:p>
          <a:endParaRPr lang="es-ES" sz="1200" b="0">
            <a:latin typeface="Comic Sans MS" panose="030F0702030302020204" pitchFamily="66" charset="0"/>
          </a:endParaRPr>
        </a:p>
      </dgm:t>
    </dgm:pt>
    <dgm:pt modelId="{D7877218-326B-4FDB-BCB6-321FE340DEA4}">
      <dgm:prSet phldrT="[Texto]" custT="1"/>
      <dgm:spPr/>
      <dgm:t>
        <a:bodyPr/>
        <a:lstStyle/>
        <a:p>
          <a:pPr algn="just"/>
          <a:r>
            <a:rPr lang="es-CO" sz="1200" b="0" dirty="0" smtClean="0">
              <a:latin typeface="Comic Sans MS" panose="030F0702030302020204" pitchFamily="66" charset="0"/>
            </a:rPr>
            <a:t>Promover la seguridad alimentaria y nutricional para el desarrollo de los niños, niñas, adolescentes y la familia.</a:t>
          </a:r>
          <a:endParaRPr lang="es-ES" sz="1200" b="0" dirty="0">
            <a:latin typeface="Comic Sans MS" panose="030F0702030302020204" pitchFamily="66" charset="0"/>
          </a:endParaRPr>
        </a:p>
      </dgm:t>
    </dgm:pt>
    <dgm:pt modelId="{BFB0DB1B-FFA2-49DA-9BA2-67B86A6B604C}" type="parTrans" cxnId="{8F824A98-366A-4D82-9841-A18726231CDE}">
      <dgm:prSet/>
      <dgm:spPr/>
      <dgm:t>
        <a:bodyPr/>
        <a:lstStyle/>
        <a:p>
          <a:endParaRPr lang="es-ES" sz="1200" b="0">
            <a:latin typeface="Comic Sans MS" panose="030F0702030302020204" pitchFamily="66" charset="0"/>
          </a:endParaRPr>
        </a:p>
      </dgm:t>
    </dgm:pt>
    <dgm:pt modelId="{04B4CB01-A41E-4EDA-86ED-A398F04A064F}" type="sibTrans" cxnId="{8F824A98-366A-4D82-9841-A18726231CDE}">
      <dgm:prSet/>
      <dgm:spPr/>
      <dgm:t>
        <a:bodyPr/>
        <a:lstStyle/>
        <a:p>
          <a:endParaRPr lang="es-ES" sz="1200" b="0">
            <a:latin typeface="Comic Sans MS" panose="030F0702030302020204" pitchFamily="66" charset="0"/>
          </a:endParaRPr>
        </a:p>
      </dgm:t>
    </dgm:pt>
    <dgm:pt modelId="{703EE24C-8B44-44E2-96C0-841A5B585E18}">
      <dgm:prSet phldrT="[Texto]" custT="1"/>
      <dgm:spPr/>
      <dgm:t>
        <a:bodyPr/>
        <a:lstStyle/>
        <a:p>
          <a:pPr algn="just"/>
          <a:r>
            <a:rPr lang="es-CO" sz="1200" b="0" dirty="0" smtClean="0">
              <a:latin typeface="Comic Sans MS" panose="030F0702030302020204" pitchFamily="66" charset="0"/>
            </a:rPr>
            <a:t>Garantizar la protección integral de los niños, niñas y adolescentes en coordinación con las instancias del Sistema Nacional de Bienestar Familiar. </a:t>
          </a:r>
          <a:endParaRPr lang="es-ES" sz="1200" b="0" dirty="0">
            <a:latin typeface="Comic Sans MS" panose="030F0702030302020204" pitchFamily="66" charset="0"/>
          </a:endParaRPr>
        </a:p>
      </dgm:t>
    </dgm:pt>
    <dgm:pt modelId="{B418DE61-EC6A-416B-8A6C-B009F50B7B01}" type="parTrans" cxnId="{769FF96F-AF66-4540-A3D9-0C6E31D27898}">
      <dgm:prSet/>
      <dgm:spPr/>
      <dgm:t>
        <a:bodyPr/>
        <a:lstStyle/>
        <a:p>
          <a:endParaRPr lang="es-ES" sz="1200" b="0">
            <a:latin typeface="Comic Sans MS" panose="030F0702030302020204" pitchFamily="66" charset="0"/>
          </a:endParaRPr>
        </a:p>
      </dgm:t>
    </dgm:pt>
    <dgm:pt modelId="{02ECBA7C-D999-4610-9A27-E7244CE3A09B}" type="sibTrans" cxnId="{769FF96F-AF66-4540-A3D9-0C6E31D27898}">
      <dgm:prSet/>
      <dgm:spPr/>
      <dgm:t>
        <a:bodyPr/>
        <a:lstStyle/>
        <a:p>
          <a:endParaRPr lang="es-ES" sz="1200" b="0">
            <a:latin typeface="Comic Sans MS" panose="030F0702030302020204" pitchFamily="66" charset="0"/>
          </a:endParaRPr>
        </a:p>
      </dgm:t>
    </dgm:pt>
    <dgm:pt modelId="{CC3A9B02-7062-4F9B-A228-D42D9681FCF1}">
      <dgm:prSet phldrT="[Texto]" custT="1"/>
      <dgm:spPr/>
      <dgm:t>
        <a:bodyPr/>
        <a:lstStyle/>
        <a:p>
          <a:pPr algn="just"/>
          <a:r>
            <a:rPr lang="es-ES" sz="1200" b="0" dirty="0" smtClean="0">
              <a:latin typeface="Comic Sans MS" panose="030F0702030302020204" pitchFamily="66" charset="0"/>
            </a:rPr>
            <a:t>Lograr una adecuada y eficiente gestión institucional a través de la articulación entre servidores, áreas y niveles territoriales; el apoyo administrativo a los procesos misionales, la apropiación de una cultura de evaluación y la optimización del uso de los recursos.</a:t>
          </a:r>
          <a:endParaRPr lang="es-ES" sz="1200" b="0" dirty="0">
            <a:latin typeface="Comic Sans MS" panose="030F0702030302020204" pitchFamily="66" charset="0"/>
          </a:endParaRPr>
        </a:p>
      </dgm:t>
    </dgm:pt>
    <dgm:pt modelId="{4D249FA7-6331-414C-A515-3ACC0AD2FEC3}" type="parTrans" cxnId="{CEBC35B5-FE98-470F-88EC-C20248DD5405}">
      <dgm:prSet/>
      <dgm:spPr/>
      <dgm:t>
        <a:bodyPr/>
        <a:lstStyle/>
        <a:p>
          <a:endParaRPr lang="es-ES" sz="1200">
            <a:latin typeface="Comic Sans MS" panose="030F0702030302020204" pitchFamily="66" charset="0"/>
          </a:endParaRPr>
        </a:p>
      </dgm:t>
    </dgm:pt>
    <dgm:pt modelId="{27519532-0A4E-4075-B640-6639B72C3474}" type="sibTrans" cxnId="{CEBC35B5-FE98-470F-88EC-C20248DD5405}">
      <dgm:prSet/>
      <dgm:spPr/>
      <dgm:t>
        <a:bodyPr/>
        <a:lstStyle/>
        <a:p>
          <a:endParaRPr lang="es-ES" sz="1200">
            <a:latin typeface="Comic Sans MS" panose="030F0702030302020204" pitchFamily="66" charset="0"/>
          </a:endParaRPr>
        </a:p>
      </dgm:t>
    </dgm:pt>
    <dgm:pt modelId="{B4E58510-547D-4AB4-8493-3D292BE301D8}" type="pres">
      <dgm:prSet presAssocID="{9875D1D0-1EB1-431C-9124-4E9185BE9D00}" presName="Name0" presStyleCnt="0">
        <dgm:presLayoutVars>
          <dgm:dir/>
          <dgm:resizeHandles val="exact"/>
        </dgm:presLayoutVars>
      </dgm:prSet>
      <dgm:spPr/>
      <dgm:t>
        <a:bodyPr/>
        <a:lstStyle/>
        <a:p>
          <a:endParaRPr lang="es-ES"/>
        </a:p>
      </dgm:t>
    </dgm:pt>
    <dgm:pt modelId="{00B73217-24FB-402C-AA06-2873C616E5F7}" type="pres">
      <dgm:prSet presAssocID="{AA2C4A62-1352-4BA4-9B41-51971EF557A1}" presName="node" presStyleLbl="node1" presStyleIdx="0" presStyleCnt="6">
        <dgm:presLayoutVars>
          <dgm:bulletEnabled val="1"/>
        </dgm:presLayoutVars>
      </dgm:prSet>
      <dgm:spPr/>
      <dgm:t>
        <a:bodyPr/>
        <a:lstStyle/>
        <a:p>
          <a:endParaRPr lang="es-ES"/>
        </a:p>
      </dgm:t>
    </dgm:pt>
    <dgm:pt modelId="{8EB66796-94C1-4711-946D-371A05423ACE}" type="pres">
      <dgm:prSet presAssocID="{9674505E-666E-47D1-A103-D1D5437F3CD6}" presName="sibTrans" presStyleCnt="0"/>
      <dgm:spPr/>
    </dgm:pt>
    <dgm:pt modelId="{439AC0FF-BB9E-41AB-B8D6-C7477350B5C4}" type="pres">
      <dgm:prSet presAssocID="{E1E9DEBD-DCA6-4A51-A81C-71FD917570EA}" presName="node" presStyleLbl="node1" presStyleIdx="1" presStyleCnt="6">
        <dgm:presLayoutVars>
          <dgm:bulletEnabled val="1"/>
        </dgm:presLayoutVars>
      </dgm:prSet>
      <dgm:spPr/>
      <dgm:t>
        <a:bodyPr/>
        <a:lstStyle/>
        <a:p>
          <a:endParaRPr lang="es-ES"/>
        </a:p>
      </dgm:t>
    </dgm:pt>
    <dgm:pt modelId="{61B218A8-9BD6-4C8A-ABA1-3762564450FC}" type="pres">
      <dgm:prSet presAssocID="{E0F29702-B918-44E6-92BA-647A3A6DD610}" presName="sibTrans" presStyleCnt="0"/>
      <dgm:spPr/>
    </dgm:pt>
    <dgm:pt modelId="{A994C62E-E1BF-4024-BB52-5228293E0BDE}" type="pres">
      <dgm:prSet presAssocID="{5BE3BCD1-13E7-4B08-9C4D-0DCC68539919}" presName="node" presStyleLbl="node1" presStyleIdx="2" presStyleCnt="6">
        <dgm:presLayoutVars>
          <dgm:bulletEnabled val="1"/>
        </dgm:presLayoutVars>
      </dgm:prSet>
      <dgm:spPr/>
      <dgm:t>
        <a:bodyPr/>
        <a:lstStyle/>
        <a:p>
          <a:endParaRPr lang="es-ES"/>
        </a:p>
      </dgm:t>
    </dgm:pt>
    <dgm:pt modelId="{0CC566FB-7E4C-49FF-9B43-9198F30DA075}" type="pres">
      <dgm:prSet presAssocID="{A7501C3C-6A11-43DC-A5E4-7894E344B9CB}" presName="sibTrans" presStyleCnt="0"/>
      <dgm:spPr/>
    </dgm:pt>
    <dgm:pt modelId="{3563313A-3EC3-4851-86CC-D517EC143DD4}" type="pres">
      <dgm:prSet presAssocID="{D7877218-326B-4FDB-BCB6-321FE340DEA4}" presName="node" presStyleLbl="node1" presStyleIdx="3" presStyleCnt="6">
        <dgm:presLayoutVars>
          <dgm:bulletEnabled val="1"/>
        </dgm:presLayoutVars>
      </dgm:prSet>
      <dgm:spPr/>
      <dgm:t>
        <a:bodyPr/>
        <a:lstStyle/>
        <a:p>
          <a:endParaRPr lang="es-ES"/>
        </a:p>
      </dgm:t>
    </dgm:pt>
    <dgm:pt modelId="{A1579EBF-76DA-4425-9DD3-8A01E5E2D237}" type="pres">
      <dgm:prSet presAssocID="{04B4CB01-A41E-4EDA-86ED-A398F04A064F}" presName="sibTrans" presStyleCnt="0"/>
      <dgm:spPr/>
    </dgm:pt>
    <dgm:pt modelId="{9E0EF43D-5C10-451D-9268-0425BBB117EC}" type="pres">
      <dgm:prSet presAssocID="{703EE24C-8B44-44E2-96C0-841A5B585E18}" presName="node" presStyleLbl="node1" presStyleIdx="4" presStyleCnt="6">
        <dgm:presLayoutVars>
          <dgm:bulletEnabled val="1"/>
        </dgm:presLayoutVars>
      </dgm:prSet>
      <dgm:spPr/>
      <dgm:t>
        <a:bodyPr/>
        <a:lstStyle/>
        <a:p>
          <a:endParaRPr lang="es-ES"/>
        </a:p>
      </dgm:t>
    </dgm:pt>
    <dgm:pt modelId="{1DD0AAB1-EEAA-4563-811E-4EF520547B82}" type="pres">
      <dgm:prSet presAssocID="{02ECBA7C-D999-4610-9A27-E7244CE3A09B}" presName="sibTrans" presStyleCnt="0"/>
      <dgm:spPr/>
    </dgm:pt>
    <dgm:pt modelId="{67DEE913-3C70-4FA8-A047-2B70A465A71E}" type="pres">
      <dgm:prSet presAssocID="{CC3A9B02-7062-4F9B-A228-D42D9681FCF1}" presName="node" presStyleLbl="node1" presStyleIdx="5" presStyleCnt="6" custScaleX="117830">
        <dgm:presLayoutVars>
          <dgm:bulletEnabled val="1"/>
        </dgm:presLayoutVars>
      </dgm:prSet>
      <dgm:spPr/>
      <dgm:t>
        <a:bodyPr/>
        <a:lstStyle/>
        <a:p>
          <a:endParaRPr lang="es-ES"/>
        </a:p>
      </dgm:t>
    </dgm:pt>
  </dgm:ptLst>
  <dgm:cxnLst>
    <dgm:cxn modelId="{91F05F60-595D-41EC-9750-9393C79DE2DB}" type="presOf" srcId="{D7877218-326B-4FDB-BCB6-321FE340DEA4}" destId="{3563313A-3EC3-4851-86CC-D517EC143DD4}" srcOrd="0" destOrd="0" presId="urn:microsoft.com/office/officeart/2005/8/layout/hList6"/>
    <dgm:cxn modelId="{C6A31422-CB13-4E65-946E-ACB4FC14D5AC}" type="presOf" srcId="{703EE24C-8B44-44E2-96C0-841A5B585E18}" destId="{9E0EF43D-5C10-451D-9268-0425BBB117EC}" srcOrd="0" destOrd="0" presId="urn:microsoft.com/office/officeart/2005/8/layout/hList6"/>
    <dgm:cxn modelId="{5B1D8B29-3C9D-4772-974A-FCCCDE4B078C}" srcId="{9875D1D0-1EB1-431C-9124-4E9185BE9D00}" destId="{E1E9DEBD-DCA6-4A51-A81C-71FD917570EA}" srcOrd="1" destOrd="0" parTransId="{3AF2E67A-9C2C-4595-9D2C-AF95EFB9DA44}" sibTransId="{E0F29702-B918-44E6-92BA-647A3A6DD610}"/>
    <dgm:cxn modelId="{8AB9A443-E191-408E-B513-C22F70B9886B}" type="presOf" srcId="{CC3A9B02-7062-4F9B-A228-D42D9681FCF1}" destId="{67DEE913-3C70-4FA8-A047-2B70A465A71E}" srcOrd="0" destOrd="0" presId="urn:microsoft.com/office/officeart/2005/8/layout/hList6"/>
    <dgm:cxn modelId="{8F824A98-366A-4D82-9841-A18726231CDE}" srcId="{9875D1D0-1EB1-431C-9124-4E9185BE9D00}" destId="{D7877218-326B-4FDB-BCB6-321FE340DEA4}" srcOrd="3" destOrd="0" parTransId="{BFB0DB1B-FFA2-49DA-9BA2-67B86A6B604C}" sibTransId="{04B4CB01-A41E-4EDA-86ED-A398F04A064F}"/>
    <dgm:cxn modelId="{DD36FAE5-BF3A-4501-8A10-C987B856374A}" srcId="{9875D1D0-1EB1-431C-9124-4E9185BE9D00}" destId="{AA2C4A62-1352-4BA4-9B41-51971EF557A1}" srcOrd="0" destOrd="0" parTransId="{D7010017-4C0D-433C-BAA6-4DF3CC0FE6A2}" sibTransId="{9674505E-666E-47D1-A103-D1D5437F3CD6}"/>
    <dgm:cxn modelId="{DDF4AD04-D82D-49C2-BDB0-A14514A61226}" srcId="{9875D1D0-1EB1-431C-9124-4E9185BE9D00}" destId="{5BE3BCD1-13E7-4B08-9C4D-0DCC68539919}" srcOrd="2" destOrd="0" parTransId="{42508CA5-020D-4070-BE6F-90D4375F475F}" sibTransId="{A7501C3C-6A11-43DC-A5E4-7894E344B9CB}"/>
    <dgm:cxn modelId="{8610A74F-B3D3-479B-87F5-D3FFF1A85B63}" type="presOf" srcId="{AA2C4A62-1352-4BA4-9B41-51971EF557A1}" destId="{00B73217-24FB-402C-AA06-2873C616E5F7}" srcOrd="0" destOrd="0" presId="urn:microsoft.com/office/officeart/2005/8/layout/hList6"/>
    <dgm:cxn modelId="{CC2CADEF-9BFE-4CDD-9950-036032A6BB78}" type="presOf" srcId="{5BE3BCD1-13E7-4B08-9C4D-0DCC68539919}" destId="{A994C62E-E1BF-4024-BB52-5228293E0BDE}" srcOrd="0" destOrd="0" presId="urn:microsoft.com/office/officeart/2005/8/layout/hList6"/>
    <dgm:cxn modelId="{769FF96F-AF66-4540-A3D9-0C6E31D27898}" srcId="{9875D1D0-1EB1-431C-9124-4E9185BE9D00}" destId="{703EE24C-8B44-44E2-96C0-841A5B585E18}" srcOrd="4" destOrd="0" parTransId="{B418DE61-EC6A-416B-8A6C-B009F50B7B01}" sibTransId="{02ECBA7C-D999-4610-9A27-E7244CE3A09B}"/>
    <dgm:cxn modelId="{CEBC35B5-FE98-470F-88EC-C20248DD5405}" srcId="{9875D1D0-1EB1-431C-9124-4E9185BE9D00}" destId="{CC3A9B02-7062-4F9B-A228-D42D9681FCF1}" srcOrd="5" destOrd="0" parTransId="{4D249FA7-6331-414C-A515-3ACC0AD2FEC3}" sibTransId="{27519532-0A4E-4075-B640-6639B72C3474}"/>
    <dgm:cxn modelId="{B3031427-3C13-4451-806A-C05A542E35D8}" type="presOf" srcId="{9875D1D0-1EB1-431C-9124-4E9185BE9D00}" destId="{B4E58510-547D-4AB4-8493-3D292BE301D8}" srcOrd="0" destOrd="0" presId="urn:microsoft.com/office/officeart/2005/8/layout/hList6"/>
    <dgm:cxn modelId="{BF224A77-9DE7-4FBE-AAF1-42C0F60ED191}" type="presOf" srcId="{E1E9DEBD-DCA6-4A51-A81C-71FD917570EA}" destId="{439AC0FF-BB9E-41AB-B8D6-C7477350B5C4}" srcOrd="0" destOrd="0" presId="urn:microsoft.com/office/officeart/2005/8/layout/hList6"/>
    <dgm:cxn modelId="{004E501D-548D-4B4B-B120-D29F12DB3BD0}" type="presParOf" srcId="{B4E58510-547D-4AB4-8493-3D292BE301D8}" destId="{00B73217-24FB-402C-AA06-2873C616E5F7}" srcOrd="0" destOrd="0" presId="urn:microsoft.com/office/officeart/2005/8/layout/hList6"/>
    <dgm:cxn modelId="{1BC27531-EF35-4ABC-A92A-0C483DDBCF3D}" type="presParOf" srcId="{B4E58510-547D-4AB4-8493-3D292BE301D8}" destId="{8EB66796-94C1-4711-946D-371A05423ACE}" srcOrd="1" destOrd="0" presId="urn:microsoft.com/office/officeart/2005/8/layout/hList6"/>
    <dgm:cxn modelId="{A191A51F-7BF3-4453-AC70-5C2B5CBA9646}" type="presParOf" srcId="{B4E58510-547D-4AB4-8493-3D292BE301D8}" destId="{439AC0FF-BB9E-41AB-B8D6-C7477350B5C4}" srcOrd="2" destOrd="0" presId="urn:microsoft.com/office/officeart/2005/8/layout/hList6"/>
    <dgm:cxn modelId="{086490D7-F828-426C-934F-83A10F3B7AD5}" type="presParOf" srcId="{B4E58510-547D-4AB4-8493-3D292BE301D8}" destId="{61B218A8-9BD6-4C8A-ABA1-3762564450FC}" srcOrd="3" destOrd="0" presId="urn:microsoft.com/office/officeart/2005/8/layout/hList6"/>
    <dgm:cxn modelId="{4ABE1501-EBFA-4CE2-90BE-942953ECD8C0}" type="presParOf" srcId="{B4E58510-547D-4AB4-8493-3D292BE301D8}" destId="{A994C62E-E1BF-4024-BB52-5228293E0BDE}" srcOrd="4" destOrd="0" presId="urn:microsoft.com/office/officeart/2005/8/layout/hList6"/>
    <dgm:cxn modelId="{CBEA6AB8-0353-414C-AC21-FBEBEEA5FDAC}" type="presParOf" srcId="{B4E58510-547D-4AB4-8493-3D292BE301D8}" destId="{0CC566FB-7E4C-49FF-9B43-9198F30DA075}" srcOrd="5" destOrd="0" presId="urn:microsoft.com/office/officeart/2005/8/layout/hList6"/>
    <dgm:cxn modelId="{6DBA21DE-F572-4C2A-A6E9-D82E01A24AAD}" type="presParOf" srcId="{B4E58510-547D-4AB4-8493-3D292BE301D8}" destId="{3563313A-3EC3-4851-86CC-D517EC143DD4}" srcOrd="6" destOrd="0" presId="urn:microsoft.com/office/officeart/2005/8/layout/hList6"/>
    <dgm:cxn modelId="{C8498A29-1F8F-446E-807E-4CCBFD6281BD}" type="presParOf" srcId="{B4E58510-547D-4AB4-8493-3D292BE301D8}" destId="{A1579EBF-76DA-4425-9DD3-8A01E5E2D237}" srcOrd="7" destOrd="0" presId="urn:microsoft.com/office/officeart/2005/8/layout/hList6"/>
    <dgm:cxn modelId="{0DEF0C23-0EE4-4F84-BBBA-7CB14A07A5AB}" type="presParOf" srcId="{B4E58510-547D-4AB4-8493-3D292BE301D8}" destId="{9E0EF43D-5C10-451D-9268-0425BBB117EC}" srcOrd="8" destOrd="0" presId="urn:microsoft.com/office/officeart/2005/8/layout/hList6"/>
    <dgm:cxn modelId="{0E0D71CE-A16B-4776-A851-6692109D0E4F}" type="presParOf" srcId="{B4E58510-547D-4AB4-8493-3D292BE301D8}" destId="{1DD0AAB1-EEAA-4563-811E-4EF520547B82}" srcOrd="9" destOrd="0" presId="urn:microsoft.com/office/officeart/2005/8/layout/hList6"/>
    <dgm:cxn modelId="{A318B054-B0F8-4442-8DB2-386EB2336170}" type="presParOf" srcId="{B4E58510-547D-4AB4-8493-3D292BE301D8}" destId="{67DEE913-3C70-4FA8-A047-2B70A465A71E}" srcOrd="10"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03407E9-4BA6-4718-8625-035627B824DA}" type="doc">
      <dgm:prSet loTypeId="urn:microsoft.com/office/officeart/2005/8/layout/hProcess4" loCatId="process" qsTypeId="urn:microsoft.com/office/officeart/2005/8/quickstyle/simple1" qsCatId="simple" csTypeId="urn:microsoft.com/office/officeart/2005/8/colors/colorful5" csCatId="colorful" phldr="1"/>
      <dgm:spPr/>
      <dgm:t>
        <a:bodyPr/>
        <a:lstStyle/>
        <a:p>
          <a:endParaRPr lang="es-ES"/>
        </a:p>
      </dgm:t>
    </dgm:pt>
    <dgm:pt modelId="{075DD1C3-F383-4BD0-993E-6F188820E33D}">
      <dgm:prSet phldrT="[Texto]"/>
      <dgm:spPr/>
      <dgm:t>
        <a:bodyPr/>
        <a:lstStyle/>
        <a:p>
          <a:r>
            <a:rPr lang="es-ES" dirty="0" smtClean="0"/>
            <a:t>DANE</a:t>
          </a:r>
          <a:endParaRPr lang="es-ES" dirty="0"/>
        </a:p>
      </dgm:t>
    </dgm:pt>
    <dgm:pt modelId="{800FF5DB-63BB-476F-9F5C-2850248A81F7}" type="parTrans" cxnId="{227F3D28-8737-4421-9072-B2E85A45A412}">
      <dgm:prSet/>
      <dgm:spPr/>
      <dgm:t>
        <a:bodyPr/>
        <a:lstStyle/>
        <a:p>
          <a:endParaRPr lang="es-ES"/>
        </a:p>
      </dgm:t>
    </dgm:pt>
    <dgm:pt modelId="{6E1A3728-C0FF-4D6B-844C-934DE7174128}" type="sibTrans" cxnId="{227F3D28-8737-4421-9072-B2E85A45A412}">
      <dgm:prSet/>
      <dgm:spPr/>
      <dgm:t>
        <a:bodyPr/>
        <a:lstStyle/>
        <a:p>
          <a:endParaRPr lang="es-ES"/>
        </a:p>
      </dgm:t>
    </dgm:pt>
    <dgm:pt modelId="{22C23FFC-E2D0-475A-AC7F-55BCDCC680DE}">
      <dgm:prSet phldrT="[Texto]"/>
      <dgm:spPr/>
      <dgm:t>
        <a:bodyPr/>
        <a:lstStyle/>
        <a:p>
          <a:r>
            <a:rPr lang="es-ES" dirty="0" smtClean="0"/>
            <a:t>1354</a:t>
          </a:r>
          <a:endParaRPr lang="es-ES" dirty="0"/>
        </a:p>
      </dgm:t>
    </dgm:pt>
    <dgm:pt modelId="{0DBF4D27-E5C2-4404-A977-0633695BA2C4}" type="parTrans" cxnId="{6A78009F-081E-4BFD-828D-7407015A732D}">
      <dgm:prSet/>
      <dgm:spPr/>
      <dgm:t>
        <a:bodyPr/>
        <a:lstStyle/>
        <a:p>
          <a:endParaRPr lang="es-ES"/>
        </a:p>
      </dgm:t>
    </dgm:pt>
    <dgm:pt modelId="{6917938D-1E6A-4C5F-8A60-C534C584895D}" type="sibTrans" cxnId="{6A78009F-081E-4BFD-828D-7407015A732D}">
      <dgm:prSet/>
      <dgm:spPr/>
      <dgm:t>
        <a:bodyPr/>
        <a:lstStyle/>
        <a:p>
          <a:endParaRPr lang="es-ES"/>
        </a:p>
      </dgm:t>
    </dgm:pt>
    <dgm:pt modelId="{CA17C9A9-3B18-46D0-AB18-E6B57CA67FE6}">
      <dgm:prSet phldrT="[Texto]"/>
      <dgm:spPr/>
      <dgm:t>
        <a:bodyPr/>
        <a:lstStyle/>
        <a:p>
          <a:r>
            <a:rPr lang="es-ES" dirty="0" smtClean="0"/>
            <a:t>ICBF</a:t>
          </a:r>
          <a:endParaRPr lang="es-ES" dirty="0"/>
        </a:p>
      </dgm:t>
    </dgm:pt>
    <dgm:pt modelId="{37A984C4-CB64-4BE0-8F40-7C6BFC2E3BFB}" type="parTrans" cxnId="{562BF6C7-D848-4B22-9A9B-1E5CB6B578DC}">
      <dgm:prSet/>
      <dgm:spPr/>
      <dgm:t>
        <a:bodyPr/>
        <a:lstStyle/>
        <a:p>
          <a:endParaRPr lang="es-ES"/>
        </a:p>
      </dgm:t>
    </dgm:pt>
    <dgm:pt modelId="{06C552AB-FFA8-4ACC-8F69-3E595BAF23C6}" type="sibTrans" cxnId="{562BF6C7-D848-4B22-9A9B-1E5CB6B578DC}">
      <dgm:prSet/>
      <dgm:spPr/>
      <dgm:t>
        <a:bodyPr/>
        <a:lstStyle/>
        <a:p>
          <a:endParaRPr lang="es-ES"/>
        </a:p>
      </dgm:t>
    </dgm:pt>
    <dgm:pt modelId="{E6EA6A98-0DDE-458A-A3DD-89306B9F960D}">
      <dgm:prSet phldrT="[Texto]"/>
      <dgm:spPr/>
      <dgm:t>
        <a:bodyPr/>
        <a:lstStyle/>
        <a:p>
          <a:r>
            <a:rPr lang="es-ES" dirty="0" smtClean="0"/>
            <a:t>875</a:t>
          </a:r>
          <a:endParaRPr lang="es-ES" dirty="0"/>
        </a:p>
      </dgm:t>
    </dgm:pt>
    <dgm:pt modelId="{991BDBB4-10F4-40EF-ABDB-BB6EDD24C9C2}" type="parTrans" cxnId="{3007AD46-E83C-4991-A275-1A71F3E50389}">
      <dgm:prSet/>
      <dgm:spPr/>
      <dgm:t>
        <a:bodyPr/>
        <a:lstStyle/>
        <a:p>
          <a:endParaRPr lang="es-ES"/>
        </a:p>
      </dgm:t>
    </dgm:pt>
    <dgm:pt modelId="{3E77BAEA-3897-4224-9317-AA6B1C3411E9}" type="sibTrans" cxnId="{3007AD46-E83C-4991-A275-1A71F3E50389}">
      <dgm:prSet/>
      <dgm:spPr/>
      <dgm:t>
        <a:bodyPr/>
        <a:lstStyle/>
        <a:p>
          <a:endParaRPr lang="es-ES"/>
        </a:p>
      </dgm:t>
    </dgm:pt>
    <dgm:pt modelId="{0897C4DF-0710-4DA8-B7CA-055523407D6E}">
      <dgm:prSet phldrT="[Texto]"/>
      <dgm:spPr/>
      <dgm:t>
        <a:bodyPr/>
        <a:lstStyle/>
        <a:p>
          <a:r>
            <a:rPr lang="es-ES" dirty="0" smtClean="0"/>
            <a:t>SIN ATENCIÓN</a:t>
          </a:r>
          <a:endParaRPr lang="es-ES" dirty="0"/>
        </a:p>
      </dgm:t>
    </dgm:pt>
    <dgm:pt modelId="{45F5941E-7F05-4DD3-9D48-011D966E21FE}" type="parTrans" cxnId="{7D858F88-6979-4406-958E-6B2C0C016C78}">
      <dgm:prSet/>
      <dgm:spPr/>
      <dgm:t>
        <a:bodyPr/>
        <a:lstStyle/>
        <a:p>
          <a:endParaRPr lang="es-ES"/>
        </a:p>
      </dgm:t>
    </dgm:pt>
    <dgm:pt modelId="{4A832DB0-A5B8-41B4-9AAC-F535CC44826E}" type="sibTrans" cxnId="{7D858F88-6979-4406-958E-6B2C0C016C78}">
      <dgm:prSet/>
      <dgm:spPr/>
      <dgm:t>
        <a:bodyPr/>
        <a:lstStyle/>
        <a:p>
          <a:endParaRPr lang="es-ES"/>
        </a:p>
      </dgm:t>
    </dgm:pt>
    <dgm:pt modelId="{DA5C9DDD-F449-4387-A77F-2DCBAE5A6A34}">
      <dgm:prSet phldrT="[Texto]"/>
      <dgm:spPr/>
      <dgm:t>
        <a:bodyPr/>
        <a:lstStyle/>
        <a:p>
          <a:r>
            <a:rPr lang="es-ES" dirty="0" smtClean="0"/>
            <a:t>479</a:t>
          </a:r>
          <a:endParaRPr lang="es-ES" dirty="0"/>
        </a:p>
      </dgm:t>
    </dgm:pt>
    <dgm:pt modelId="{93AAFAD6-2959-47F2-88BE-8EC1C4525EE5}" type="parTrans" cxnId="{7C044937-86E9-4417-BA72-01D2A1CC9EF9}">
      <dgm:prSet/>
      <dgm:spPr/>
      <dgm:t>
        <a:bodyPr/>
        <a:lstStyle/>
        <a:p>
          <a:endParaRPr lang="es-ES"/>
        </a:p>
      </dgm:t>
    </dgm:pt>
    <dgm:pt modelId="{D61259BC-3A7C-4C95-8122-C95400A12D72}" type="sibTrans" cxnId="{7C044937-86E9-4417-BA72-01D2A1CC9EF9}">
      <dgm:prSet/>
      <dgm:spPr/>
      <dgm:t>
        <a:bodyPr/>
        <a:lstStyle/>
        <a:p>
          <a:endParaRPr lang="es-ES"/>
        </a:p>
      </dgm:t>
    </dgm:pt>
    <dgm:pt modelId="{2983B628-B908-4986-81C4-B1090C068DE3}" type="pres">
      <dgm:prSet presAssocID="{503407E9-4BA6-4718-8625-035627B824DA}" presName="Name0" presStyleCnt="0">
        <dgm:presLayoutVars>
          <dgm:dir/>
          <dgm:animLvl val="lvl"/>
          <dgm:resizeHandles val="exact"/>
        </dgm:presLayoutVars>
      </dgm:prSet>
      <dgm:spPr/>
      <dgm:t>
        <a:bodyPr/>
        <a:lstStyle/>
        <a:p>
          <a:endParaRPr lang="es-ES"/>
        </a:p>
      </dgm:t>
    </dgm:pt>
    <dgm:pt modelId="{B343B272-ADFF-4829-BE49-9C356E54699E}" type="pres">
      <dgm:prSet presAssocID="{503407E9-4BA6-4718-8625-035627B824DA}" presName="tSp" presStyleCnt="0"/>
      <dgm:spPr/>
    </dgm:pt>
    <dgm:pt modelId="{C1746BFE-8482-417C-A736-BA9C73F09334}" type="pres">
      <dgm:prSet presAssocID="{503407E9-4BA6-4718-8625-035627B824DA}" presName="bSp" presStyleCnt="0"/>
      <dgm:spPr/>
    </dgm:pt>
    <dgm:pt modelId="{F3BA402A-575D-439B-8263-2C1A56A59F9E}" type="pres">
      <dgm:prSet presAssocID="{503407E9-4BA6-4718-8625-035627B824DA}" presName="process" presStyleCnt="0"/>
      <dgm:spPr/>
    </dgm:pt>
    <dgm:pt modelId="{A12E9405-8B37-4E9E-9B12-21738741E41D}" type="pres">
      <dgm:prSet presAssocID="{075DD1C3-F383-4BD0-993E-6F188820E33D}" presName="composite1" presStyleCnt="0"/>
      <dgm:spPr/>
    </dgm:pt>
    <dgm:pt modelId="{23CE4B35-71F0-4110-BEF2-F1053228CFD7}" type="pres">
      <dgm:prSet presAssocID="{075DD1C3-F383-4BD0-993E-6F188820E33D}" presName="dummyNode1" presStyleLbl="node1" presStyleIdx="0" presStyleCnt="3"/>
      <dgm:spPr/>
    </dgm:pt>
    <dgm:pt modelId="{4725ECD1-8BC0-49A4-9E9E-A9F65C839817}" type="pres">
      <dgm:prSet presAssocID="{075DD1C3-F383-4BD0-993E-6F188820E33D}" presName="childNode1" presStyleLbl="bgAcc1" presStyleIdx="0" presStyleCnt="3">
        <dgm:presLayoutVars>
          <dgm:bulletEnabled val="1"/>
        </dgm:presLayoutVars>
      </dgm:prSet>
      <dgm:spPr/>
      <dgm:t>
        <a:bodyPr/>
        <a:lstStyle/>
        <a:p>
          <a:endParaRPr lang="es-ES"/>
        </a:p>
      </dgm:t>
    </dgm:pt>
    <dgm:pt modelId="{B2088219-8CEE-4E25-9178-40070C595A91}" type="pres">
      <dgm:prSet presAssocID="{075DD1C3-F383-4BD0-993E-6F188820E33D}" presName="childNode1tx" presStyleLbl="bgAcc1" presStyleIdx="0" presStyleCnt="3">
        <dgm:presLayoutVars>
          <dgm:bulletEnabled val="1"/>
        </dgm:presLayoutVars>
      </dgm:prSet>
      <dgm:spPr/>
      <dgm:t>
        <a:bodyPr/>
        <a:lstStyle/>
        <a:p>
          <a:endParaRPr lang="es-ES"/>
        </a:p>
      </dgm:t>
    </dgm:pt>
    <dgm:pt modelId="{F1E88567-A2F2-41F5-984D-C52F14ACA213}" type="pres">
      <dgm:prSet presAssocID="{075DD1C3-F383-4BD0-993E-6F188820E33D}" presName="parentNode1" presStyleLbl="node1" presStyleIdx="0" presStyleCnt="3">
        <dgm:presLayoutVars>
          <dgm:chMax val="1"/>
          <dgm:bulletEnabled val="1"/>
        </dgm:presLayoutVars>
      </dgm:prSet>
      <dgm:spPr/>
      <dgm:t>
        <a:bodyPr/>
        <a:lstStyle/>
        <a:p>
          <a:endParaRPr lang="es-ES"/>
        </a:p>
      </dgm:t>
    </dgm:pt>
    <dgm:pt modelId="{0BA88777-D100-47CD-A423-ECE7AA31D23D}" type="pres">
      <dgm:prSet presAssocID="{075DD1C3-F383-4BD0-993E-6F188820E33D}" presName="connSite1" presStyleCnt="0"/>
      <dgm:spPr/>
    </dgm:pt>
    <dgm:pt modelId="{02CC1208-E2B2-4E37-84EA-D07CC4609942}" type="pres">
      <dgm:prSet presAssocID="{6E1A3728-C0FF-4D6B-844C-934DE7174128}" presName="Name9" presStyleLbl="sibTrans2D1" presStyleIdx="0" presStyleCnt="2"/>
      <dgm:spPr/>
      <dgm:t>
        <a:bodyPr/>
        <a:lstStyle/>
        <a:p>
          <a:endParaRPr lang="es-ES"/>
        </a:p>
      </dgm:t>
    </dgm:pt>
    <dgm:pt modelId="{ACF96D88-BD0B-408A-B61F-AF3FE6901BA1}" type="pres">
      <dgm:prSet presAssocID="{CA17C9A9-3B18-46D0-AB18-E6B57CA67FE6}" presName="composite2" presStyleCnt="0"/>
      <dgm:spPr/>
    </dgm:pt>
    <dgm:pt modelId="{7DC80E79-09E7-4799-A9AF-B3F909B39DC4}" type="pres">
      <dgm:prSet presAssocID="{CA17C9A9-3B18-46D0-AB18-E6B57CA67FE6}" presName="dummyNode2" presStyleLbl="node1" presStyleIdx="0" presStyleCnt="3"/>
      <dgm:spPr/>
    </dgm:pt>
    <dgm:pt modelId="{A91580FB-D6A7-4CB2-8341-D56CC126EAF4}" type="pres">
      <dgm:prSet presAssocID="{CA17C9A9-3B18-46D0-AB18-E6B57CA67FE6}" presName="childNode2" presStyleLbl="bgAcc1" presStyleIdx="1" presStyleCnt="3">
        <dgm:presLayoutVars>
          <dgm:bulletEnabled val="1"/>
        </dgm:presLayoutVars>
      </dgm:prSet>
      <dgm:spPr/>
      <dgm:t>
        <a:bodyPr/>
        <a:lstStyle/>
        <a:p>
          <a:endParaRPr lang="es-ES"/>
        </a:p>
      </dgm:t>
    </dgm:pt>
    <dgm:pt modelId="{C7E5B019-6F78-407F-9C43-E9DE46DEC57A}" type="pres">
      <dgm:prSet presAssocID="{CA17C9A9-3B18-46D0-AB18-E6B57CA67FE6}" presName="childNode2tx" presStyleLbl="bgAcc1" presStyleIdx="1" presStyleCnt="3">
        <dgm:presLayoutVars>
          <dgm:bulletEnabled val="1"/>
        </dgm:presLayoutVars>
      </dgm:prSet>
      <dgm:spPr/>
      <dgm:t>
        <a:bodyPr/>
        <a:lstStyle/>
        <a:p>
          <a:endParaRPr lang="es-ES"/>
        </a:p>
      </dgm:t>
    </dgm:pt>
    <dgm:pt modelId="{A570B786-D9A8-4CB8-B03F-AE526F48E222}" type="pres">
      <dgm:prSet presAssocID="{CA17C9A9-3B18-46D0-AB18-E6B57CA67FE6}" presName="parentNode2" presStyleLbl="node1" presStyleIdx="1" presStyleCnt="3">
        <dgm:presLayoutVars>
          <dgm:chMax val="0"/>
          <dgm:bulletEnabled val="1"/>
        </dgm:presLayoutVars>
      </dgm:prSet>
      <dgm:spPr/>
      <dgm:t>
        <a:bodyPr/>
        <a:lstStyle/>
        <a:p>
          <a:endParaRPr lang="es-ES"/>
        </a:p>
      </dgm:t>
    </dgm:pt>
    <dgm:pt modelId="{222DC518-9D57-4F46-82D3-75750DE4230F}" type="pres">
      <dgm:prSet presAssocID="{CA17C9A9-3B18-46D0-AB18-E6B57CA67FE6}" presName="connSite2" presStyleCnt="0"/>
      <dgm:spPr/>
    </dgm:pt>
    <dgm:pt modelId="{243054E3-777F-45D3-88AF-C9E80F0914E3}" type="pres">
      <dgm:prSet presAssocID="{06C552AB-FFA8-4ACC-8F69-3E595BAF23C6}" presName="Name18" presStyleLbl="sibTrans2D1" presStyleIdx="1" presStyleCnt="2"/>
      <dgm:spPr/>
      <dgm:t>
        <a:bodyPr/>
        <a:lstStyle/>
        <a:p>
          <a:endParaRPr lang="es-ES"/>
        </a:p>
      </dgm:t>
    </dgm:pt>
    <dgm:pt modelId="{CE97BA49-34FE-4054-B520-7F928154F4FA}" type="pres">
      <dgm:prSet presAssocID="{0897C4DF-0710-4DA8-B7CA-055523407D6E}" presName="composite1" presStyleCnt="0"/>
      <dgm:spPr/>
    </dgm:pt>
    <dgm:pt modelId="{32F62AAF-C025-4DEC-AC9F-572DC49610B8}" type="pres">
      <dgm:prSet presAssocID="{0897C4DF-0710-4DA8-B7CA-055523407D6E}" presName="dummyNode1" presStyleLbl="node1" presStyleIdx="1" presStyleCnt="3"/>
      <dgm:spPr/>
    </dgm:pt>
    <dgm:pt modelId="{D0FF180F-C0E3-4CA7-9527-C4F041EE32E4}" type="pres">
      <dgm:prSet presAssocID="{0897C4DF-0710-4DA8-B7CA-055523407D6E}" presName="childNode1" presStyleLbl="bgAcc1" presStyleIdx="2" presStyleCnt="3">
        <dgm:presLayoutVars>
          <dgm:bulletEnabled val="1"/>
        </dgm:presLayoutVars>
      </dgm:prSet>
      <dgm:spPr/>
      <dgm:t>
        <a:bodyPr/>
        <a:lstStyle/>
        <a:p>
          <a:endParaRPr lang="es-ES"/>
        </a:p>
      </dgm:t>
    </dgm:pt>
    <dgm:pt modelId="{27AAAA61-3161-4BD4-9773-3C558F719123}" type="pres">
      <dgm:prSet presAssocID="{0897C4DF-0710-4DA8-B7CA-055523407D6E}" presName="childNode1tx" presStyleLbl="bgAcc1" presStyleIdx="2" presStyleCnt="3">
        <dgm:presLayoutVars>
          <dgm:bulletEnabled val="1"/>
        </dgm:presLayoutVars>
      </dgm:prSet>
      <dgm:spPr/>
      <dgm:t>
        <a:bodyPr/>
        <a:lstStyle/>
        <a:p>
          <a:endParaRPr lang="es-ES"/>
        </a:p>
      </dgm:t>
    </dgm:pt>
    <dgm:pt modelId="{2502F49B-B695-4539-A4FF-DB637756EA19}" type="pres">
      <dgm:prSet presAssocID="{0897C4DF-0710-4DA8-B7CA-055523407D6E}" presName="parentNode1" presStyleLbl="node1" presStyleIdx="2" presStyleCnt="3">
        <dgm:presLayoutVars>
          <dgm:chMax val="1"/>
          <dgm:bulletEnabled val="1"/>
        </dgm:presLayoutVars>
      </dgm:prSet>
      <dgm:spPr/>
      <dgm:t>
        <a:bodyPr/>
        <a:lstStyle/>
        <a:p>
          <a:endParaRPr lang="es-ES"/>
        </a:p>
      </dgm:t>
    </dgm:pt>
    <dgm:pt modelId="{E6B1E867-9B29-4B60-8D9C-36A446768589}" type="pres">
      <dgm:prSet presAssocID="{0897C4DF-0710-4DA8-B7CA-055523407D6E}" presName="connSite1" presStyleCnt="0"/>
      <dgm:spPr/>
    </dgm:pt>
  </dgm:ptLst>
  <dgm:cxnLst>
    <dgm:cxn modelId="{A11A63F5-24E0-4DBF-9C54-A5ECBA46658B}" type="presOf" srcId="{E6EA6A98-0DDE-458A-A3DD-89306B9F960D}" destId="{C7E5B019-6F78-407F-9C43-E9DE46DEC57A}" srcOrd="1" destOrd="0" presId="urn:microsoft.com/office/officeart/2005/8/layout/hProcess4"/>
    <dgm:cxn modelId="{F2EB714A-A332-40D1-BE5A-44B42E5A483B}" type="presOf" srcId="{22C23FFC-E2D0-475A-AC7F-55BCDCC680DE}" destId="{4725ECD1-8BC0-49A4-9E9E-A9F65C839817}" srcOrd="0" destOrd="0" presId="urn:microsoft.com/office/officeart/2005/8/layout/hProcess4"/>
    <dgm:cxn modelId="{DB40F128-7A6F-4B43-AD1F-4EE0B6AFCA9F}" type="presOf" srcId="{E6EA6A98-0DDE-458A-A3DD-89306B9F960D}" destId="{A91580FB-D6A7-4CB2-8341-D56CC126EAF4}" srcOrd="0" destOrd="0" presId="urn:microsoft.com/office/officeart/2005/8/layout/hProcess4"/>
    <dgm:cxn modelId="{F047F57C-24DC-42F0-9D63-C890B8DEC17C}" type="presOf" srcId="{075DD1C3-F383-4BD0-993E-6F188820E33D}" destId="{F1E88567-A2F2-41F5-984D-C52F14ACA213}" srcOrd="0" destOrd="0" presId="urn:microsoft.com/office/officeart/2005/8/layout/hProcess4"/>
    <dgm:cxn modelId="{7D858F88-6979-4406-958E-6B2C0C016C78}" srcId="{503407E9-4BA6-4718-8625-035627B824DA}" destId="{0897C4DF-0710-4DA8-B7CA-055523407D6E}" srcOrd="2" destOrd="0" parTransId="{45F5941E-7F05-4DD3-9D48-011D966E21FE}" sibTransId="{4A832DB0-A5B8-41B4-9AAC-F535CC44826E}"/>
    <dgm:cxn modelId="{3007AD46-E83C-4991-A275-1A71F3E50389}" srcId="{CA17C9A9-3B18-46D0-AB18-E6B57CA67FE6}" destId="{E6EA6A98-0DDE-458A-A3DD-89306B9F960D}" srcOrd="0" destOrd="0" parTransId="{991BDBB4-10F4-40EF-ABDB-BB6EDD24C9C2}" sibTransId="{3E77BAEA-3897-4224-9317-AA6B1C3411E9}"/>
    <dgm:cxn modelId="{F680FB86-0444-4809-9D66-F1F4CF0308A5}" type="presOf" srcId="{06C552AB-FFA8-4ACC-8F69-3E595BAF23C6}" destId="{243054E3-777F-45D3-88AF-C9E80F0914E3}" srcOrd="0" destOrd="0" presId="urn:microsoft.com/office/officeart/2005/8/layout/hProcess4"/>
    <dgm:cxn modelId="{7C044937-86E9-4417-BA72-01D2A1CC9EF9}" srcId="{0897C4DF-0710-4DA8-B7CA-055523407D6E}" destId="{DA5C9DDD-F449-4387-A77F-2DCBAE5A6A34}" srcOrd="0" destOrd="0" parTransId="{93AAFAD6-2959-47F2-88BE-8EC1C4525EE5}" sibTransId="{D61259BC-3A7C-4C95-8122-C95400A12D72}"/>
    <dgm:cxn modelId="{87743F0B-69C0-44CB-A0E5-602C6A5B36CB}" type="presOf" srcId="{CA17C9A9-3B18-46D0-AB18-E6B57CA67FE6}" destId="{A570B786-D9A8-4CB8-B03F-AE526F48E222}" srcOrd="0" destOrd="0" presId="urn:microsoft.com/office/officeart/2005/8/layout/hProcess4"/>
    <dgm:cxn modelId="{1D5C51CD-1CB0-49EA-89A9-677AB164DA36}" type="presOf" srcId="{503407E9-4BA6-4718-8625-035627B824DA}" destId="{2983B628-B908-4986-81C4-B1090C068DE3}" srcOrd="0" destOrd="0" presId="urn:microsoft.com/office/officeart/2005/8/layout/hProcess4"/>
    <dgm:cxn modelId="{90C04BF3-552F-4151-B63E-C0BFA33A26EA}" type="presOf" srcId="{DA5C9DDD-F449-4387-A77F-2DCBAE5A6A34}" destId="{27AAAA61-3161-4BD4-9773-3C558F719123}" srcOrd="1" destOrd="0" presId="urn:microsoft.com/office/officeart/2005/8/layout/hProcess4"/>
    <dgm:cxn modelId="{132225E6-B0F4-43AC-903F-416081494D23}" type="presOf" srcId="{22C23FFC-E2D0-475A-AC7F-55BCDCC680DE}" destId="{B2088219-8CEE-4E25-9178-40070C595A91}" srcOrd="1" destOrd="0" presId="urn:microsoft.com/office/officeart/2005/8/layout/hProcess4"/>
    <dgm:cxn modelId="{1558517A-03F0-49B9-A735-E010CB387A41}" type="presOf" srcId="{0897C4DF-0710-4DA8-B7CA-055523407D6E}" destId="{2502F49B-B695-4539-A4FF-DB637756EA19}" srcOrd="0" destOrd="0" presId="urn:microsoft.com/office/officeart/2005/8/layout/hProcess4"/>
    <dgm:cxn modelId="{227F3D28-8737-4421-9072-B2E85A45A412}" srcId="{503407E9-4BA6-4718-8625-035627B824DA}" destId="{075DD1C3-F383-4BD0-993E-6F188820E33D}" srcOrd="0" destOrd="0" parTransId="{800FF5DB-63BB-476F-9F5C-2850248A81F7}" sibTransId="{6E1A3728-C0FF-4D6B-844C-934DE7174128}"/>
    <dgm:cxn modelId="{01F02D6C-D05E-44B6-AB5D-8BCE29DEDEAF}" type="presOf" srcId="{DA5C9DDD-F449-4387-A77F-2DCBAE5A6A34}" destId="{D0FF180F-C0E3-4CA7-9527-C4F041EE32E4}" srcOrd="0" destOrd="0" presId="urn:microsoft.com/office/officeart/2005/8/layout/hProcess4"/>
    <dgm:cxn modelId="{13F7C140-5556-462E-BEB6-45F14F2D179E}" type="presOf" srcId="{6E1A3728-C0FF-4D6B-844C-934DE7174128}" destId="{02CC1208-E2B2-4E37-84EA-D07CC4609942}" srcOrd="0" destOrd="0" presId="urn:microsoft.com/office/officeart/2005/8/layout/hProcess4"/>
    <dgm:cxn modelId="{562BF6C7-D848-4B22-9A9B-1E5CB6B578DC}" srcId="{503407E9-4BA6-4718-8625-035627B824DA}" destId="{CA17C9A9-3B18-46D0-AB18-E6B57CA67FE6}" srcOrd="1" destOrd="0" parTransId="{37A984C4-CB64-4BE0-8F40-7C6BFC2E3BFB}" sibTransId="{06C552AB-FFA8-4ACC-8F69-3E595BAF23C6}"/>
    <dgm:cxn modelId="{6A78009F-081E-4BFD-828D-7407015A732D}" srcId="{075DD1C3-F383-4BD0-993E-6F188820E33D}" destId="{22C23FFC-E2D0-475A-AC7F-55BCDCC680DE}" srcOrd="0" destOrd="0" parTransId="{0DBF4D27-E5C2-4404-A977-0633695BA2C4}" sibTransId="{6917938D-1E6A-4C5F-8A60-C534C584895D}"/>
    <dgm:cxn modelId="{6EDE5300-1BB0-43C5-8735-6B5EA9D5CC4C}" type="presParOf" srcId="{2983B628-B908-4986-81C4-B1090C068DE3}" destId="{B343B272-ADFF-4829-BE49-9C356E54699E}" srcOrd="0" destOrd="0" presId="urn:microsoft.com/office/officeart/2005/8/layout/hProcess4"/>
    <dgm:cxn modelId="{57ABB192-67C4-4F8B-88D6-24B4B6EC3B2B}" type="presParOf" srcId="{2983B628-B908-4986-81C4-B1090C068DE3}" destId="{C1746BFE-8482-417C-A736-BA9C73F09334}" srcOrd="1" destOrd="0" presId="urn:microsoft.com/office/officeart/2005/8/layout/hProcess4"/>
    <dgm:cxn modelId="{58ED4761-7E23-4EB9-AFCE-81DC6AAD0B37}" type="presParOf" srcId="{2983B628-B908-4986-81C4-B1090C068DE3}" destId="{F3BA402A-575D-439B-8263-2C1A56A59F9E}" srcOrd="2" destOrd="0" presId="urn:microsoft.com/office/officeart/2005/8/layout/hProcess4"/>
    <dgm:cxn modelId="{5A4EA9E7-49FA-49B4-BF4D-97BDF4B139A6}" type="presParOf" srcId="{F3BA402A-575D-439B-8263-2C1A56A59F9E}" destId="{A12E9405-8B37-4E9E-9B12-21738741E41D}" srcOrd="0" destOrd="0" presId="urn:microsoft.com/office/officeart/2005/8/layout/hProcess4"/>
    <dgm:cxn modelId="{93B7891E-F7D7-44AF-AF21-DBB8D2785582}" type="presParOf" srcId="{A12E9405-8B37-4E9E-9B12-21738741E41D}" destId="{23CE4B35-71F0-4110-BEF2-F1053228CFD7}" srcOrd="0" destOrd="0" presId="urn:microsoft.com/office/officeart/2005/8/layout/hProcess4"/>
    <dgm:cxn modelId="{147718C0-CB8B-47D9-842C-094B8B2B75C7}" type="presParOf" srcId="{A12E9405-8B37-4E9E-9B12-21738741E41D}" destId="{4725ECD1-8BC0-49A4-9E9E-A9F65C839817}" srcOrd="1" destOrd="0" presId="urn:microsoft.com/office/officeart/2005/8/layout/hProcess4"/>
    <dgm:cxn modelId="{D9EC04C6-8773-44D1-8842-4BA776A0725F}" type="presParOf" srcId="{A12E9405-8B37-4E9E-9B12-21738741E41D}" destId="{B2088219-8CEE-4E25-9178-40070C595A91}" srcOrd="2" destOrd="0" presId="urn:microsoft.com/office/officeart/2005/8/layout/hProcess4"/>
    <dgm:cxn modelId="{DB8E682E-9F36-42D2-9242-65624D6C8C07}" type="presParOf" srcId="{A12E9405-8B37-4E9E-9B12-21738741E41D}" destId="{F1E88567-A2F2-41F5-984D-C52F14ACA213}" srcOrd="3" destOrd="0" presId="urn:microsoft.com/office/officeart/2005/8/layout/hProcess4"/>
    <dgm:cxn modelId="{0C1E8F47-27F1-4D3D-8CE3-8B0A1E26BB4B}" type="presParOf" srcId="{A12E9405-8B37-4E9E-9B12-21738741E41D}" destId="{0BA88777-D100-47CD-A423-ECE7AA31D23D}" srcOrd="4" destOrd="0" presId="urn:microsoft.com/office/officeart/2005/8/layout/hProcess4"/>
    <dgm:cxn modelId="{72A983CF-DF67-4C8E-8DAE-8DB9C5F8E79D}" type="presParOf" srcId="{F3BA402A-575D-439B-8263-2C1A56A59F9E}" destId="{02CC1208-E2B2-4E37-84EA-D07CC4609942}" srcOrd="1" destOrd="0" presId="urn:microsoft.com/office/officeart/2005/8/layout/hProcess4"/>
    <dgm:cxn modelId="{CDD01ABA-6654-46F0-B723-54B1FFFF6700}" type="presParOf" srcId="{F3BA402A-575D-439B-8263-2C1A56A59F9E}" destId="{ACF96D88-BD0B-408A-B61F-AF3FE6901BA1}" srcOrd="2" destOrd="0" presId="urn:microsoft.com/office/officeart/2005/8/layout/hProcess4"/>
    <dgm:cxn modelId="{C5C31B26-990B-48C7-AD1A-BB25CFA3284A}" type="presParOf" srcId="{ACF96D88-BD0B-408A-B61F-AF3FE6901BA1}" destId="{7DC80E79-09E7-4799-A9AF-B3F909B39DC4}" srcOrd="0" destOrd="0" presId="urn:microsoft.com/office/officeart/2005/8/layout/hProcess4"/>
    <dgm:cxn modelId="{B10FABA1-E31B-4E56-8F91-6DE24700B9FA}" type="presParOf" srcId="{ACF96D88-BD0B-408A-B61F-AF3FE6901BA1}" destId="{A91580FB-D6A7-4CB2-8341-D56CC126EAF4}" srcOrd="1" destOrd="0" presId="urn:microsoft.com/office/officeart/2005/8/layout/hProcess4"/>
    <dgm:cxn modelId="{FF882694-8AA2-4BA4-8F12-FA4325AF20A3}" type="presParOf" srcId="{ACF96D88-BD0B-408A-B61F-AF3FE6901BA1}" destId="{C7E5B019-6F78-407F-9C43-E9DE46DEC57A}" srcOrd="2" destOrd="0" presId="urn:microsoft.com/office/officeart/2005/8/layout/hProcess4"/>
    <dgm:cxn modelId="{A05A6C50-D7FC-4343-BA47-74E5BEDD65FB}" type="presParOf" srcId="{ACF96D88-BD0B-408A-B61F-AF3FE6901BA1}" destId="{A570B786-D9A8-4CB8-B03F-AE526F48E222}" srcOrd="3" destOrd="0" presId="urn:microsoft.com/office/officeart/2005/8/layout/hProcess4"/>
    <dgm:cxn modelId="{A0F55157-02AE-4AA5-AF39-BCDE73DD8678}" type="presParOf" srcId="{ACF96D88-BD0B-408A-B61F-AF3FE6901BA1}" destId="{222DC518-9D57-4F46-82D3-75750DE4230F}" srcOrd="4" destOrd="0" presId="urn:microsoft.com/office/officeart/2005/8/layout/hProcess4"/>
    <dgm:cxn modelId="{E70E3022-D673-4895-B443-FE330171F51E}" type="presParOf" srcId="{F3BA402A-575D-439B-8263-2C1A56A59F9E}" destId="{243054E3-777F-45D3-88AF-C9E80F0914E3}" srcOrd="3" destOrd="0" presId="urn:microsoft.com/office/officeart/2005/8/layout/hProcess4"/>
    <dgm:cxn modelId="{9818E239-D486-4EE3-B756-94C81228A11B}" type="presParOf" srcId="{F3BA402A-575D-439B-8263-2C1A56A59F9E}" destId="{CE97BA49-34FE-4054-B520-7F928154F4FA}" srcOrd="4" destOrd="0" presId="urn:microsoft.com/office/officeart/2005/8/layout/hProcess4"/>
    <dgm:cxn modelId="{FE63FCDC-AAB3-4EA7-AC51-A9844192A2FB}" type="presParOf" srcId="{CE97BA49-34FE-4054-B520-7F928154F4FA}" destId="{32F62AAF-C025-4DEC-AC9F-572DC49610B8}" srcOrd="0" destOrd="0" presId="urn:microsoft.com/office/officeart/2005/8/layout/hProcess4"/>
    <dgm:cxn modelId="{F86EF921-7638-4207-B8E2-C5676F3B5B23}" type="presParOf" srcId="{CE97BA49-34FE-4054-B520-7F928154F4FA}" destId="{D0FF180F-C0E3-4CA7-9527-C4F041EE32E4}" srcOrd="1" destOrd="0" presId="urn:microsoft.com/office/officeart/2005/8/layout/hProcess4"/>
    <dgm:cxn modelId="{C789C3C8-A9B4-4559-8502-903CD6A3264A}" type="presParOf" srcId="{CE97BA49-34FE-4054-B520-7F928154F4FA}" destId="{27AAAA61-3161-4BD4-9773-3C558F719123}" srcOrd="2" destOrd="0" presId="urn:microsoft.com/office/officeart/2005/8/layout/hProcess4"/>
    <dgm:cxn modelId="{BBD911FA-A3CF-4A45-B89A-30CCECBBD3CB}" type="presParOf" srcId="{CE97BA49-34FE-4054-B520-7F928154F4FA}" destId="{2502F49B-B695-4539-A4FF-DB637756EA19}" srcOrd="3" destOrd="0" presId="urn:microsoft.com/office/officeart/2005/8/layout/hProcess4"/>
    <dgm:cxn modelId="{A092C46A-C9B8-436E-B690-C5D8D8550EAF}" type="presParOf" srcId="{CE97BA49-34FE-4054-B520-7F928154F4FA}" destId="{E6B1E867-9B29-4B60-8D9C-36A446768589}" srcOrd="4" destOrd="0" presId="urn:microsoft.com/office/officeart/2005/8/layout/h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B740A99-F5CF-4DA9-B1A2-D01B831058C7}" type="doc">
      <dgm:prSet loTypeId="urn:microsoft.com/office/officeart/2005/8/layout/vProcess5" loCatId="process" qsTypeId="urn:microsoft.com/office/officeart/2005/8/quickstyle/3d2" qsCatId="3D" csTypeId="urn:microsoft.com/office/officeart/2005/8/colors/colorful1" csCatId="colorful" phldr="1"/>
      <dgm:spPr/>
      <dgm:t>
        <a:bodyPr/>
        <a:lstStyle/>
        <a:p>
          <a:endParaRPr lang="es-ES"/>
        </a:p>
      </dgm:t>
    </dgm:pt>
    <dgm:pt modelId="{B4F438DA-33B5-4BB0-A674-BEFC81FCFF0D}">
      <dgm:prSet phldrT="[Texto]" custT="1"/>
      <dgm:spPr/>
      <dgm:t>
        <a:bodyPr/>
        <a:lstStyle/>
        <a:p>
          <a:r>
            <a:rPr lang="es-CO" sz="1800" b="1" smtClean="0">
              <a:latin typeface="Comic Sans MS" panose="030F0702030302020204" pitchFamily="66" charset="0"/>
            </a:rPr>
            <a:t>La recreación</a:t>
          </a:r>
          <a:endParaRPr lang="es-ES" sz="1800" b="1" dirty="0">
            <a:latin typeface="Comic Sans MS" panose="030F0702030302020204" pitchFamily="66" charset="0"/>
          </a:endParaRPr>
        </a:p>
      </dgm:t>
    </dgm:pt>
    <dgm:pt modelId="{C4954702-021F-4884-A942-1A1940F4D399}" type="parTrans" cxnId="{868BADA4-8298-4D11-A8C8-A0589CBFD6B2}">
      <dgm:prSet/>
      <dgm:spPr/>
      <dgm:t>
        <a:bodyPr/>
        <a:lstStyle/>
        <a:p>
          <a:endParaRPr lang="es-ES" sz="1800" b="1">
            <a:latin typeface="Comic Sans MS" panose="030F0702030302020204" pitchFamily="66" charset="0"/>
          </a:endParaRPr>
        </a:p>
      </dgm:t>
    </dgm:pt>
    <dgm:pt modelId="{C6FF2284-3CD3-4D27-A1A4-83C6541E925E}" type="sibTrans" cxnId="{868BADA4-8298-4D11-A8C8-A0589CBFD6B2}">
      <dgm:prSet custT="1"/>
      <dgm:spPr/>
      <dgm:t>
        <a:bodyPr/>
        <a:lstStyle/>
        <a:p>
          <a:endParaRPr lang="es-ES" sz="1800" b="1">
            <a:latin typeface="Comic Sans MS" panose="030F0702030302020204" pitchFamily="66" charset="0"/>
          </a:endParaRPr>
        </a:p>
      </dgm:t>
    </dgm:pt>
    <dgm:pt modelId="{A1C3B888-8F5C-493E-8734-7B7ACAD2A836}">
      <dgm:prSet phldrT="[Texto]" custT="1"/>
      <dgm:spPr/>
      <dgm:t>
        <a:bodyPr/>
        <a:lstStyle/>
        <a:p>
          <a:r>
            <a:rPr lang="es-CO" sz="1800" b="1" smtClean="0">
              <a:latin typeface="Comic Sans MS" panose="030F0702030302020204" pitchFamily="66" charset="0"/>
            </a:rPr>
            <a:t>La educación inicial</a:t>
          </a:r>
          <a:endParaRPr lang="es-ES" sz="1800" b="1" dirty="0">
            <a:latin typeface="Comic Sans MS" panose="030F0702030302020204" pitchFamily="66" charset="0"/>
          </a:endParaRPr>
        </a:p>
      </dgm:t>
    </dgm:pt>
    <dgm:pt modelId="{A4CB73EF-1820-4A0A-ACE2-465722E53640}" type="parTrans" cxnId="{E34BAC0E-C014-42E7-BB52-E8880B5C47B5}">
      <dgm:prSet/>
      <dgm:spPr/>
      <dgm:t>
        <a:bodyPr/>
        <a:lstStyle/>
        <a:p>
          <a:endParaRPr lang="es-ES" sz="1800" b="1">
            <a:latin typeface="Comic Sans MS" panose="030F0702030302020204" pitchFamily="66" charset="0"/>
          </a:endParaRPr>
        </a:p>
      </dgm:t>
    </dgm:pt>
    <dgm:pt modelId="{4D80FC10-46A0-447E-B0A3-1ED09CFD0EE6}" type="sibTrans" cxnId="{E34BAC0E-C014-42E7-BB52-E8880B5C47B5}">
      <dgm:prSet custT="1"/>
      <dgm:spPr/>
      <dgm:t>
        <a:bodyPr/>
        <a:lstStyle/>
        <a:p>
          <a:endParaRPr lang="es-ES" sz="1800" b="1">
            <a:latin typeface="Comic Sans MS" panose="030F0702030302020204" pitchFamily="66" charset="0"/>
          </a:endParaRPr>
        </a:p>
      </dgm:t>
    </dgm:pt>
    <dgm:pt modelId="{34D37E9A-CFB2-4297-A778-8F4C792301AE}">
      <dgm:prSet phldrT="[Texto]" custT="1"/>
      <dgm:spPr/>
      <dgm:t>
        <a:bodyPr/>
        <a:lstStyle/>
        <a:p>
          <a:r>
            <a:rPr lang="es-CO" sz="1800" b="1" smtClean="0">
              <a:latin typeface="Comic Sans MS" panose="030F0702030302020204" pitchFamily="66" charset="0"/>
            </a:rPr>
            <a:t>La salud, la alimentación y la nutrición</a:t>
          </a:r>
          <a:endParaRPr lang="es-ES" sz="1800" b="1" dirty="0">
            <a:latin typeface="Comic Sans MS" panose="030F0702030302020204" pitchFamily="66" charset="0"/>
          </a:endParaRPr>
        </a:p>
      </dgm:t>
    </dgm:pt>
    <dgm:pt modelId="{0FDC6BF2-F57F-4637-AFF7-F05C1141463C}" type="parTrans" cxnId="{6CE7C189-AF17-44BE-A392-9AFF181D21D3}">
      <dgm:prSet/>
      <dgm:spPr/>
      <dgm:t>
        <a:bodyPr/>
        <a:lstStyle/>
        <a:p>
          <a:endParaRPr lang="es-ES" sz="1800" b="1">
            <a:latin typeface="Comic Sans MS" panose="030F0702030302020204" pitchFamily="66" charset="0"/>
          </a:endParaRPr>
        </a:p>
      </dgm:t>
    </dgm:pt>
    <dgm:pt modelId="{0E8C46E9-E507-4C5E-BEA9-B5660A3965CA}" type="sibTrans" cxnId="{6CE7C189-AF17-44BE-A392-9AFF181D21D3}">
      <dgm:prSet custT="1"/>
      <dgm:spPr/>
      <dgm:t>
        <a:bodyPr/>
        <a:lstStyle/>
        <a:p>
          <a:endParaRPr lang="es-ES" sz="1800" b="1">
            <a:latin typeface="Comic Sans MS" panose="030F0702030302020204" pitchFamily="66" charset="0"/>
          </a:endParaRPr>
        </a:p>
      </dgm:t>
    </dgm:pt>
    <dgm:pt modelId="{0C942342-378C-4ADD-B976-37C1A7E1E929}">
      <dgm:prSet phldrT="[Texto]" custT="1"/>
      <dgm:spPr/>
      <dgm:t>
        <a:bodyPr/>
        <a:lstStyle/>
        <a:p>
          <a:r>
            <a:rPr lang="es-CO" sz="1800" b="1" smtClean="0">
              <a:latin typeface="Comic Sans MS" panose="030F0702030302020204" pitchFamily="66" charset="0"/>
            </a:rPr>
            <a:t>El ejercicio de la ciudadanía y la participación</a:t>
          </a:r>
          <a:endParaRPr lang="es-ES" sz="1800" b="1" dirty="0">
            <a:latin typeface="Comic Sans MS" panose="030F0702030302020204" pitchFamily="66" charset="0"/>
          </a:endParaRPr>
        </a:p>
      </dgm:t>
    </dgm:pt>
    <dgm:pt modelId="{E093DCD0-1611-4C77-947B-C9527ED3E7DF}" type="parTrans" cxnId="{C9BD7420-51DB-4841-BDF2-1D5CD9679F04}">
      <dgm:prSet/>
      <dgm:spPr/>
      <dgm:t>
        <a:bodyPr/>
        <a:lstStyle/>
        <a:p>
          <a:endParaRPr lang="es-ES" sz="1800" b="1">
            <a:latin typeface="Comic Sans MS" panose="030F0702030302020204" pitchFamily="66" charset="0"/>
          </a:endParaRPr>
        </a:p>
      </dgm:t>
    </dgm:pt>
    <dgm:pt modelId="{DEB1C7EC-903F-4E75-B9E2-E6C0BC11DC56}" type="sibTrans" cxnId="{C9BD7420-51DB-4841-BDF2-1D5CD9679F04}">
      <dgm:prSet custT="1"/>
      <dgm:spPr/>
      <dgm:t>
        <a:bodyPr/>
        <a:lstStyle/>
        <a:p>
          <a:endParaRPr lang="es-ES" sz="1800" b="1">
            <a:latin typeface="Comic Sans MS" panose="030F0702030302020204" pitchFamily="66" charset="0"/>
          </a:endParaRPr>
        </a:p>
      </dgm:t>
    </dgm:pt>
    <dgm:pt modelId="{865D511A-4C74-4077-8BC4-92A9305BDC1D}">
      <dgm:prSet phldrT="[Texto]" custT="1"/>
      <dgm:spPr/>
      <dgm:t>
        <a:bodyPr/>
        <a:lstStyle/>
        <a:p>
          <a:r>
            <a:rPr lang="es-CO" sz="1800" b="1" smtClean="0">
              <a:latin typeface="Comic Sans MS" panose="030F0702030302020204" pitchFamily="66" charset="0"/>
            </a:rPr>
            <a:t>El cuidado y la Crianza</a:t>
          </a:r>
          <a:endParaRPr lang="es-ES" sz="1800" b="1" dirty="0">
            <a:latin typeface="Comic Sans MS" panose="030F0702030302020204" pitchFamily="66" charset="0"/>
          </a:endParaRPr>
        </a:p>
      </dgm:t>
    </dgm:pt>
    <dgm:pt modelId="{B797F2D4-8C05-4B89-8AA6-61CCBC81324A}" type="parTrans" cxnId="{805E8D12-5F27-46E7-96D5-8D88312FB562}">
      <dgm:prSet/>
      <dgm:spPr/>
      <dgm:t>
        <a:bodyPr/>
        <a:lstStyle/>
        <a:p>
          <a:endParaRPr lang="es-ES" sz="1800" b="1">
            <a:latin typeface="Comic Sans MS" panose="030F0702030302020204" pitchFamily="66" charset="0"/>
          </a:endParaRPr>
        </a:p>
      </dgm:t>
    </dgm:pt>
    <dgm:pt modelId="{8DB772E9-5CD4-4FEF-A2E5-37B57438C596}" type="sibTrans" cxnId="{805E8D12-5F27-46E7-96D5-8D88312FB562}">
      <dgm:prSet/>
      <dgm:spPr/>
      <dgm:t>
        <a:bodyPr/>
        <a:lstStyle/>
        <a:p>
          <a:endParaRPr lang="es-ES" sz="1800" b="1">
            <a:latin typeface="Comic Sans MS" panose="030F0702030302020204" pitchFamily="66" charset="0"/>
          </a:endParaRPr>
        </a:p>
      </dgm:t>
    </dgm:pt>
    <dgm:pt modelId="{523D6E17-473F-4B3F-BE61-894197FBEB20}" type="pres">
      <dgm:prSet presAssocID="{3B740A99-F5CF-4DA9-B1A2-D01B831058C7}" presName="outerComposite" presStyleCnt="0">
        <dgm:presLayoutVars>
          <dgm:chMax val="5"/>
          <dgm:dir/>
          <dgm:resizeHandles val="exact"/>
        </dgm:presLayoutVars>
      </dgm:prSet>
      <dgm:spPr/>
      <dgm:t>
        <a:bodyPr/>
        <a:lstStyle/>
        <a:p>
          <a:endParaRPr lang="es-CO"/>
        </a:p>
      </dgm:t>
    </dgm:pt>
    <dgm:pt modelId="{FE70DD0C-D3AB-463E-BCCD-7D5A2A22A8FB}" type="pres">
      <dgm:prSet presAssocID="{3B740A99-F5CF-4DA9-B1A2-D01B831058C7}" presName="dummyMaxCanvas" presStyleCnt="0">
        <dgm:presLayoutVars/>
      </dgm:prSet>
      <dgm:spPr/>
    </dgm:pt>
    <dgm:pt modelId="{6339DE53-C611-468A-B4F4-DCD22F767A78}" type="pres">
      <dgm:prSet presAssocID="{3B740A99-F5CF-4DA9-B1A2-D01B831058C7}" presName="FiveNodes_1" presStyleLbl="node1" presStyleIdx="0" presStyleCnt="5">
        <dgm:presLayoutVars>
          <dgm:bulletEnabled val="1"/>
        </dgm:presLayoutVars>
      </dgm:prSet>
      <dgm:spPr/>
      <dgm:t>
        <a:bodyPr/>
        <a:lstStyle/>
        <a:p>
          <a:endParaRPr lang="es-CO"/>
        </a:p>
      </dgm:t>
    </dgm:pt>
    <dgm:pt modelId="{20381B57-5A00-4D3B-88E5-F1563236706F}" type="pres">
      <dgm:prSet presAssocID="{3B740A99-F5CF-4DA9-B1A2-D01B831058C7}" presName="FiveNodes_2" presStyleLbl="node1" presStyleIdx="1" presStyleCnt="5">
        <dgm:presLayoutVars>
          <dgm:bulletEnabled val="1"/>
        </dgm:presLayoutVars>
      </dgm:prSet>
      <dgm:spPr/>
      <dgm:t>
        <a:bodyPr/>
        <a:lstStyle/>
        <a:p>
          <a:endParaRPr lang="es-CO"/>
        </a:p>
      </dgm:t>
    </dgm:pt>
    <dgm:pt modelId="{5B1469C2-381D-44F9-98D8-9DC404D83C96}" type="pres">
      <dgm:prSet presAssocID="{3B740A99-F5CF-4DA9-B1A2-D01B831058C7}" presName="FiveNodes_3" presStyleLbl="node1" presStyleIdx="2" presStyleCnt="5">
        <dgm:presLayoutVars>
          <dgm:bulletEnabled val="1"/>
        </dgm:presLayoutVars>
      </dgm:prSet>
      <dgm:spPr/>
      <dgm:t>
        <a:bodyPr/>
        <a:lstStyle/>
        <a:p>
          <a:endParaRPr lang="es-CO"/>
        </a:p>
      </dgm:t>
    </dgm:pt>
    <dgm:pt modelId="{AC3DBCB5-0295-466E-BCE0-A1C5EBA35D1C}" type="pres">
      <dgm:prSet presAssocID="{3B740A99-F5CF-4DA9-B1A2-D01B831058C7}" presName="FiveNodes_4" presStyleLbl="node1" presStyleIdx="3" presStyleCnt="5">
        <dgm:presLayoutVars>
          <dgm:bulletEnabled val="1"/>
        </dgm:presLayoutVars>
      </dgm:prSet>
      <dgm:spPr/>
      <dgm:t>
        <a:bodyPr/>
        <a:lstStyle/>
        <a:p>
          <a:endParaRPr lang="es-ES"/>
        </a:p>
      </dgm:t>
    </dgm:pt>
    <dgm:pt modelId="{12F84E7E-5E25-474D-911C-BD48C64B9932}" type="pres">
      <dgm:prSet presAssocID="{3B740A99-F5CF-4DA9-B1A2-D01B831058C7}" presName="FiveNodes_5" presStyleLbl="node1" presStyleIdx="4" presStyleCnt="5">
        <dgm:presLayoutVars>
          <dgm:bulletEnabled val="1"/>
        </dgm:presLayoutVars>
      </dgm:prSet>
      <dgm:spPr/>
      <dgm:t>
        <a:bodyPr/>
        <a:lstStyle/>
        <a:p>
          <a:endParaRPr lang="es-CO"/>
        </a:p>
      </dgm:t>
    </dgm:pt>
    <dgm:pt modelId="{D0818F66-694E-4FB7-8EDB-856F25633673}" type="pres">
      <dgm:prSet presAssocID="{3B740A99-F5CF-4DA9-B1A2-D01B831058C7}" presName="FiveConn_1-2" presStyleLbl="fgAccFollowNode1" presStyleIdx="0" presStyleCnt="4">
        <dgm:presLayoutVars>
          <dgm:bulletEnabled val="1"/>
        </dgm:presLayoutVars>
      </dgm:prSet>
      <dgm:spPr/>
      <dgm:t>
        <a:bodyPr/>
        <a:lstStyle/>
        <a:p>
          <a:endParaRPr lang="es-CO"/>
        </a:p>
      </dgm:t>
    </dgm:pt>
    <dgm:pt modelId="{0B394278-5756-45C4-B72A-2A27C279885F}" type="pres">
      <dgm:prSet presAssocID="{3B740A99-F5CF-4DA9-B1A2-D01B831058C7}" presName="FiveConn_2-3" presStyleLbl="fgAccFollowNode1" presStyleIdx="1" presStyleCnt="4">
        <dgm:presLayoutVars>
          <dgm:bulletEnabled val="1"/>
        </dgm:presLayoutVars>
      </dgm:prSet>
      <dgm:spPr/>
      <dgm:t>
        <a:bodyPr/>
        <a:lstStyle/>
        <a:p>
          <a:endParaRPr lang="es-CO"/>
        </a:p>
      </dgm:t>
    </dgm:pt>
    <dgm:pt modelId="{0324CC20-42CE-4BBC-A016-300E26484F00}" type="pres">
      <dgm:prSet presAssocID="{3B740A99-F5CF-4DA9-B1A2-D01B831058C7}" presName="FiveConn_3-4" presStyleLbl="fgAccFollowNode1" presStyleIdx="2" presStyleCnt="4">
        <dgm:presLayoutVars>
          <dgm:bulletEnabled val="1"/>
        </dgm:presLayoutVars>
      </dgm:prSet>
      <dgm:spPr/>
      <dgm:t>
        <a:bodyPr/>
        <a:lstStyle/>
        <a:p>
          <a:endParaRPr lang="es-CO"/>
        </a:p>
      </dgm:t>
    </dgm:pt>
    <dgm:pt modelId="{0844251D-565E-4C7F-936D-2009BE0C99E8}" type="pres">
      <dgm:prSet presAssocID="{3B740A99-F5CF-4DA9-B1A2-D01B831058C7}" presName="FiveConn_4-5" presStyleLbl="fgAccFollowNode1" presStyleIdx="3" presStyleCnt="4">
        <dgm:presLayoutVars>
          <dgm:bulletEnabled val="1"/>
        </dgm:presLayoutVars>
      </dgm:prSet>
      <dgm:spPr/>
      <dgm:t>
        <a:bodyPr/>
        <a:lstStyle/>
        <a:p>
          <a:endParaRPr lang="es-CO"/>
        </a:p>
      </dgm:t>
    </dgm:pt>
    <dgm:pt modelId="{0002E039-D951-431E-9105-A0C6C1E54E9E}" type="pres">
      <dgm:prSet presAssocID="{3B740A99-F5CF-4DA9-B1A2-D01B831058C7}" presName="FiveNodes_1_text" presStyleLbl="node1" presStyleIdx="4" presStyleCnt="5">
        <dgm:presLayoutVars>
          <dgm:bulletEnabled val="1"/>
        </dgm:presLayoutVars>
      </dgm:prSet>
      <dgm:spPr/>
      <dgm:t>
        <a:bodyPr/>
        <a:lstStyle/>
        <a:p>
          <a:endParaRPr lang="es-CO"/>
        </a:p>
      </dgm:t>
    </dgm:pt>
    <dgm:pt modelId="{A25A6A2D-BDB4-4555-BA27-D07B7646330E}" type="pres">
      <dgm:prSet presAssocID="{3B740A99-F5CF-4DA9-B1A2-D01B831058C7}" presName="FiveNodes_2_text" presStyleLbl="node1" presStyleIdx="4" presStyleCnt="5">
        <dgm:presLayoutVars>
          <dgm:bulletEnabled val="1"/>
        </dgm:presLayoutVars>
      </dgm:prSet>
      <dgm:spPr/>
      <dgm:t>
        <a:bodyPr/>
        <a:lstStyle/>
        <a:p>
          <a:endParaRPr lang="es-CO"/>
        </a:p>
      </dgm:t>
    </dgm:pt>
    <dgm:pt modelId="{E019DE56-F4A5-4B09-9624-6EC6D7598AF1}" type="pres">
      <dgm:prSet presAssocID="{3B740A99-F5CF-4DA9-B1A2-D01B831058C7}" presName="FiveNodes_3_text" presStyleLbl="node1" presStyleIdx="4" presStyleCnt="5">
        <dgm:presLayoutVars>
          <dgm:bulletEnabled val="1"/>
        </dgm:presLayoutVars>
      </dgm:prSet>
      <dgm:spPr/>
      <dgm:t>
        <a:bodyPr/>
        <a:lstStyle/>
        <a:p>
          <a:endParaRPr lang="es-CO"/>
        </a:p>
      </dgm:t>
    </dgm:pt>
    <dgm:pt modelId="{7F6E88AA-5FA8-48C1-9A92-4C9FB7D45CD3}" type="pres">
      <dgm:prSet presAssocID="{3B740A99-F5CF-4DA9-B1A2-D01B831058C7}" presName="FiveNodes_4_text" presStyleLbl="node1" presStyleIdx="4" presStyleCnt="5">
        <dgm:presLayoutVars>
          <dgm:bulletEnabled val="1"/>
        </dgm:presLayoutVars>
      </dgm:prSet>
      <dgm:spPr/>
      <dgm:t>
        <a:bodyPr/>
        <a:lstStyle/>
        <a:p>
          <a:endParaRPr lang="es-ES"/>
        </a:p>
      </dgm:t>
    </dgm:pt>
    <dgm:pt modelId="{57CD803D-1C58-47BA-945F-5495C0BB6BE3}" type="pres">
      <dgm:prSet presAssocID="{3B740A99-F5CF-4DA9-B1A2-D01B831058C7}" presName="FiveNodes_5_text" presStyleLbl="node1" presStyleIdx="4" presStyleCnt="5">
        <dgm:presLayoutVars>
          <dgm:bulletEnabled val="1"/>
        </dgm:presLayoutVars>
      </dgm:prSet>
      <dgm:spPr/>
      <dgm:t>
        <a:bodyPr/>
        <a:lstStyle/>
        <a:p>
          <a:endParaRPr lang="es-CO"/>
        </a:p>
      </dgm:t>
    </dgm:pt>
  </dgm:ptLst>
  <dgm:cxnLst>
    <dgm:cxn modelId="{E34BAC0E-C014-42E7-BB52-E8880B5C47B5}" srcId="{3B740A99-F5CF-4DA9-B1A2-D01B831058C7}" destId="{A1C3B888-8F5C-493E-8734-7B7ACAD2A836}" srcOrd="1" destOrd="0" parTransId="{A4CB73EF-1820-4A0A-ACE2-465722E53640}" sibTransId="{4D80FC10-46A0-447E-B0A3-1ED09CFD0EE6}"/>
    <dgm:cxn modelId="{4DE75220-B79A-4F6C-9B8A-8087FB57305A}" type="presOf" srcId="{C6FF2284-3CD3-4D27-A1A4-83C6541E925E}" destId="{D0818F66-694E-4FB7-8EDB-856F25633673}" srcOrd="0" destOrd="0" presId="urn:microsoft.com/office/officeart/2005/8/layout/vProcess5"/>
    <dgm:cxn modelId="{B33C86D9-7146-463D-90BD-BDD5AF9E32EF}" type="presOf" srcId="{4D80FC10-46A0-447E-B0A3-1ED09CFD0EE6}" destId="{0B394278-5756-45C4-B72A-2A27C279885F}" srcOrd="0" destOrd="0" presId="urn:microsoft.com/office/officeart/2005/8/layout/vProcess5"/>
    <dgm:cxn modelId="{E9014F83-94F9-4029-B437-D5BE20C6074D}" type="presOf" srcId="{865D511A-4C74-4077-8BC4-92A9305BDC1D}" destId="{12F84E7E-5E25-474D-911C-BD48C64B9932}" srcOrd="0" destOrd="0" presId="urn:microsoft.com/office/officeart/2005/8/layout/vProcess5"/>
    <dgm:cxn modelId="{D6714093-233A-4001-92C1-797CC04CDF89}" type="presOf" srcId="{A1C3B888-8F5C-493E-8734-7B7ACAD2A836}" destId="{20381B57-5A00-4D3B-88E5-F1563236706F}" srcOrd="0" destOrd="0" presId="urn:microsoft.com/office/officeart/2005/8/layout/vProcess5"/>
    <dgm:cxn modelId="{3E52DE6A-47CB-4A8C-878D-BE751E911051}" type="presOf" srcId="{0C942342-378C-4ADD-B976-37C1A7E1E929}" destId="{7F6E88AA-5FA8-48C1-9A92-4C9FB7D45CD3}" srcOrd="1" destOrd="0" presId="urn:microsoft.com/office/officeart/2005/8/layout/vProcess5"/>
    <dgm:cxn modelId="{48D1285D-B518-4302-8529-9788BA93678A}" type="presOf" srcId="{B4F438DA-33B5-4BB0-A674-BEFC81FCFF0D}" destId="{6339DE53-C611-468A-B4F4-DCD22F767A78}" srcOrd="0" destOrd="0" presId="urn:microsoft.com/office/officeart/2005/8/layout/vProcess5"/>
    <dgm:cxn modelId="{4F2E9E35-5766-458E-BE63-729E63B3794D}" type="presOf" srcId="{865D511A-4C74-4077-8BC4-92A9305BDC1D}" destId="{57CD803D-1C58-47BA-945F-5495C0BB6BE3}" srcOrd="1" destOrd="0" presId="urn:microsoft.com/office/officeart/2005/8/layout/vProcess5"/>
    <dgm:cxn modelId="{C9BD7420-51DB-4841-BDF2-1D5CD9679F04}" srcId="{3B740A99-F5CF-4DA9-B1A2-D01B831058C7}" destId="{0C942342-378C-4ADD-B976-37C1A7E1E929}" srcOrd="3" destOrd="0" parTransId="{E093DCD0-1611-4C77-947B-C9527ED3E7DF}" sibTransId="{DEB1C7EC-903F-4E75-B9E2-E6C0BC11DC56}"/>
    <dgm:cxn modelId="{2D7864BF-4E43-4F69-97B1-B3E60D542BF6}" type="presOf" srcId="{DEB1C7EC-903F-4E75-B9E2-E6C0BC11DC56}" destId="{0844251D-565E-4C7F-936D-2009BE0C99E8}" srcOrd="0" destOrd="0" presId="urn:microsoft.com/office/officeart/2005/8/layout/vProcess5"/>
    <dgm:cxn modelId="{6CE7C189-AF17-44BE-A392-9AFF181D21D3}" srcId="{3B740A99-F5CF-4DA9-B1A2-D01B831058C7}" destId="{34D37E9A-CFB2-4297-A778-8F4C792301AE}" srcOrd="2" destOrd="0" parTransId="{0FDC6BF2-F57F-4637-AFF7-F05C1141463C}" sibTransId="{0E8C46E9-E507-4C5E-BEA9-B5660A3965CA}"/>
    <dgm:cxn modelId="{7E46C197-A6E7-4271-9CB0-6A77854E608B}" type="presOf" srcId="{A1C3B888-8F5C-493E-8734-7B7ACAD2A836}" destId="{A25A6A2D-BDB4-4555-BA27-D07B7646330E}" srcOrd="1" destOrd="0" presId="urn:microsoft.com/office/officeart/2005/8/layout/vProcess5"/>
    <dgm:cxn modelId="{39AC8AF6-2210-477E-812C-A9179E5F4C04}" type="presOf" srcId="{34D37E9A-CFB2-4297-A778-8F4C792301AE}" destId="{5B1469C2-381D-44F9-98D8-9DC404D83C96}" srcOrd="0" destOrd="0" presId="urn:microsoft.com/office/officeart/2005/8/layout/vProcess5"/>
    <dgm:cxn modelId="{868BADA4-8298-4D11-A8C8-A0589CBFD6B2}" srcId="{3B740A99-F5CF-4DA9-B1A2-D01B831058C7}" destId="{B4F438DA-33B5-4BB0-A674-BEFC81FCFF0D}" srcOrd="0" destOrd="0" parTransId="{C4954702-021F-4884-A942-1A1940F4D399}" sibTransId="{C6FF2284-3CD3-4D27-A1A4-83C6541E925E}"/>
    <dgm:cxn modelId="{0F3E0A8C-6CF0-4AB8-974D-73FDD6B3F457}" type="presOf" srcId="{0E8C46E9-E507-4C5E-BEA9-B5660A3965CA}" destId="{0324CC20-42CE-4BBC-A016-300E26484F00}" srcOrd="0" destOrd="0" presId="urn:microsoft.com/office/officeart/2005/8/layout/vProcess5"/>
    <dgm:cxn modelId="{7847199E-08FF-4A91-A2BE-BAFCABB1D6CF}" type="presOf" srcId="{34D37E9A-CFB2-4297-A778-8F4C792301AE}" destId="{E019DE56-F4A5-4B09-9624-6EC6D7598AF1}" srcOrd="1" destOrd="0" presId="urn:microsoft.com/office/officeart/2005/8/layout/vProcess5"/>
    <dgm:cxn modelId="{805E8D12-5F27-46E7-96D5-8D88312FB562}" srcId="{3B740A99-F5CF-4DA9-B1A2-D01B831058C7}" destId="{865D511A-4C74-4077-8BC4-92A9305BDC1D}" srcOrd="4" destOrd="0" parTransId="{B797F2D4-8C05-4B89-8AA6-61CCBC81324A}" sibTransId="{8DB772E9-5CD4-4FEF-A2E5-37B57438C596}"/>
    <dgm:cxn modelId="{8E3E7ADD-4BA8-48A8-913A-6CD61822BC96}" type="presOf" srcId="{0C942342-378C-4ADD-B976-37C1A7E1E929}" destId="{AC3DBCB5-0295-466E-BCE0-A1C5EBA35D1C}" srcOrd="0" destOrd="0" presId="urn:microsoft.com/office/officeart/2005/8/layout/vProcess5"/>
    <dgm:cxn modelId="{9D3BD56B-DB42-46C5-A39E-48FB1E098F38}" type="presOf" srcId="{B4F438DA-33B5-4BB0-A674-BEFC81FCFF0D}" destId="{0002E039-D951-431E-9105-A0C6C1E54E9E}" srcOrd="1" destOrd="0" presId="urn:microsoft.com/office/officeart/2005/8/layout/vProcess5"/>
    <dgm:cxn modelId="{81B7A295-8768-4798-979B-0CE8A51521A9}" type="presOf" srcId="{3B740A99-F5CF-4DA9-B1A2-D01B831058C7}" destId="{523D6E17-473F-4B3F-BE61-894197FBEB20}" srcOrd="0" destOrd="0" presId="urn:microsoft.com/office/officeart/2005/8/layout/vProcess5"/>
    <dgm:cxn modelId="{E8EA6B65-0299-4894-95F4-E2936937F50D}" type="presParOf" srcId="{523D6E17-473F-4B3F-BE61-894197FBEB20}" destId="{FE70DD0C-D3AB-463E-BCCD-7D5A2A22A8FB}" srcOrd="0" destOrd="0" presId="urn:microsoft.com/office/officeart/2005/8/layout/vProcess5"/>
    <dgm:cxn modelId="{F03BE252-2B74-4D19-B62C-86BA1A1F30C0}" type="presParOf" srcId="{523D6E17-473F-4B3F-BE61-894197FBEB20}" destId="{6339DE53-C611-468A-B4F4-DCD22F767A78}" srcOrd="1" destOrd="0" presId="urn:microsoft.com/office/officeart/2005/8/layout/vProcess5"/>
    <dgm:cxn modelId="{8784B83F-8050-4185-BF75-77F0577C5067}" type="presParOf" srcId="{523D6E17-473F-4B3F-BE61-894197FBEB20}" destId="{20381B57-5A00-4D3B-88E5-F1563236706F}" srcOrd="2" destOrd="0" presId="urn:microsoft.com/office/officeart/2005/8/layout/vProcess5"/>
    <dgm:cxn modelId="{D8C7DA8A-788F-4008-BE0E-C6C9C7041435}" type="presParOf" srcId="{523D6E17-473F-4B3F-BE61-894197FBEB20}" destId="{5B1469C2-381D-44F9-98D8-9DC404D83C96}" srcOrd="3" destOrd="0" presId="urn:microsoft.com/office/officeart/2005/8/layout/vProcess5"/>
    <dgm:cxn modelId="{FAD5ACDF-B562-41F4-86F6-1592ED294AFF}" type="presParOf" srcId="{523D6E17-473F-4B3F-BE61-894197FBEB20}" destId="{AC3DBCB5-0295-466E-BCE0-A1C5EBA35D1C}" srcOrd="4" destOrd="0" presId="urn:microsoft.com/office/officeart/2005/8/layout/vProcess5"/>
    <dgm:cxn modelId="{18264D6E-78BF-46F0-9AFB-28D0D90C3973}" type="presParOf" srcId="{523D6E17-473F-4B3F-BE61-894197FBEB20}" destId="{12F84E7E-5E25-474D-911C-BD48C64B9932}" srcOrd="5" destOrd="0" presId="urn:microsoft.com/office/officeart/2005/8/layout/vProcess5"/>
    <dgm:cxn modelId="{58741796-4BAD-4CD3-A125-1040C03819E8}" type="presParOf" srcId="{523D6E17-473F-4B3F-BE61-894197FBEB20}" destId="{D0818F66-694E-4FB7-8EDB-856F25633673}" srcOrd="6" destOrd="0" presId="urn:microsoft.com/office/officeart/2005/8/layout/vProcess5"/>
    <dgm:cxn modelId="{6A8F3E7A-3568-410C-9E65-154923064C86}" type="presParOf" srcId="{523D6E17-473F-4B3F-BE61-894197FBEB20}" destId="{0B394278-5756-45C4-B72A-2A27C279885F}" srcOrd="7" destOrd="0" presId="urn:microsoft.com/office/officeart/2005/8/layout/vProcess5"/>
    <dgm:cxn modelId="{77B9B595-523E-4CA3-8913-E775F79530C0}" type="presParOf" srcId="{523D6E17-473F-4B3F-BE61-894197FBEB20}" destId="{0324CC20-42CE-4BBC-A016-300E26484F00}" srcOrd="8" destOrd="0" presId="urn:microsoft.com/office/officeart/2005/8/layout/vProcess5"/>
    <dgm:cxn modelId="{75BA9AA4-32F1-49F9-9E0F-001F868BBC11}" type="presParOf" srcId="{523D6E17-473F-4B3F-BE61-894197FBEB20}" destId="{0844251D-565E-4C7F-936D-2009BE0C99E8}" srcOrd="9" destOrd="0" presId="urn:microsoft.com/office/officeart/2005/8/layout/vProcess5"/>
    <dgm:cxn modelId="{D0C0AE75-A633-4B8C-8B22-8FCE0EAF3C74}" type="presParOf" srcId="{523D6E17-473F-4B3F-BE61-894197FBEB20}" destId="{0002E039-D951-431E-9105-A0C6C1E54E9E}" srcOrd="10" destOrd="0" presId="urn:microsoft.com/office/officeart/2005/8/layout/vProcess5"/>
    <dgm:cxn modelId="{EA4F0800-15ED-418F-B827-D91B67A2C3D0}" type="presParOf" srcId="{523D6E17-473F-4B3F-BE61-894197FBEB20}" destId="{A25A6A2D-BDB4-4555-BA27-D07B7646330E}" srcOrd="11" destOrd="0" presId="urn:microsoft.com/office/officeart/2005/8/layout/vProcess5"/>
    <dgm:cxn modelId="{F1905029-57A7-4C06-BD52-C8B7ECAF85D3}" type="presParOf" srcId="{523D6E17-473F-4B3F-BE61-894197FBEB20}" destId="{E019DE56-F4A5-4B09-9624-6EC6D7598AF1}" srcOrd="12" destOrd="0" presId="urn:microsoft.com/office/officeart/2005/8/layout/vProcess5"/>
    <dgm:cxn modelId="{25CD3D78-000A-40A7-B72B-7925372897C8}" type="presParOf" srcId="{523D6E17-473F-4B3F-BE61-894197FBEB20}" destId="{7F6E88AA-5FA8-48C1-9A92-4C9FB7D45CD3}" srcOrd="13" destOrd="0" presId="urn:microsoft.com/office/officeart/2005/8/layout/vProcess5"/>
    <dgm:cxn modelId="{4422B09B-AA31-4A6E-B885-2E9C5BA1AAAE}" type="presParOf" srcId="{523D6E17-473F-4B3F-BE61-894197FBEB20}" destId="{57CD803D-1C58-47BA-945F-5495C0BB6BE3}"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B740A99-F5CF-4DA9-B1A2-D01B831058C7}" type="doc">
      <dgm:prSet loTypeId="urn:microsoft.com/office/officeart/2005/8/layout/cycle3" loCatId="cycle" qsTypeId="urn:microsoft.com/office/officeart/2005/8/quickstyle/3d2" qsCatId="3D" csTypeId="urn:microsoft.com/office/officeart/2005/8/colors/colorful5" csCatId="colorful" phldr="1"/>
      <dgm:spPr/>
      <dgm:t>
        <a:bodyPr/>
        <a:lstStyle/>
        <a:p>
          <a:endParaRPr lang="es-ES"/>
        </a:p>
      </dgm:t>
    </dgm:pt>
    <dgm:pt modelId="{B4F438DA-33B5-4BB0-A674-BEFC81FCFF0D}">
      <dgm:prSet phldrT="[Texto]" custT="1"/>
      <dgm:spPr/>
      <dgm:t>
        <a:bodyPr/>
        <a:lstStyle/>
        <a:p>
          <a:r>
            <a:rPr lang="es-CO" sz="1800" dirty="0" smtClean="0">
              <a:latin typeface="Comic Sans MS" panose="030F0702030302020204" pitchFamily="66" charset="0"/>
            </a:rPr>
            <a:t>Familia, Comunidad y Redes sociales</a:t>
          </a:r>
          <a:endParaRPr lang="es-ES" sz="1800" b="1" dirty="0">
            <a:latin typeface="Comic Sans MS" panose="030F0702030302020204" pitchFamily="66" charset="0"/>
          </a:endParaRPr>
        </a:p>
      </dgm:t>
    </dgm:pt>
    <dgm:pt modelId="{C4954702-021F-4884-A942-1A1940F4D399}" type="parTrans" cxnId="{868BADA4-8298-4D11-A8C8-A0589CBFD6B2}">
      <dgm:prSet/>
      <dgm:spPr/>
      <dgm:t>
        <a:bodyPr/>
        <a:lstStyle/>
        <a:p>
          <a:endParaRPr lang="es-ES" sz="1800" b="1">
            <a:latin typeface="Comic Sans MS" panose="030F0702030302020204" pitchFamily="66" charset="0"/>
          </a:endParaRPr>
        </a:p>
      </dgm:t>
    </dgm:pt>
    <dgm:pt modelId="{C6FF2284-3CD3-4D27-A1A4-83C6541E925E}" type="sibTrans" cxnId="{868BADA4-8298-4D11-A8C8-A0589CBFD6B2}">
      <dgm:prSet custT="1"/>
      <dgm:spPr/>
      <dgm:t>
        <a:bodyPr/>
        <a:lstStyle/>
        <a:p>
          <a:endParaRPr lang="es-ES" sz="1800" b="1">
            <a:latin typeface="Comic Sans MS" panose="030F0702030302020204" pitchFamily="66" charset="0"/>
          </a:endParaRPr>
        </a:p>
      </dgm:t>
    </dgm:pt>
    <dgm:pt modelId="{A1C3B888-8F5C-493E-8734-7B7ACAD2A836}">
      <dgm:prSet phldrT="[Texto]" custT="1"/>
      <dgm:spPr/>
      <dgm:t>
        <a:bodyPr/>
        <a:lstStyle/>
        <a:p>
          <a:r>
            <a:rPr lang="es-CO" sz="1800" smtClean="0">
              <a:latin typeface="Comic Sans MS" panose="030F0702030302020204" pitchFamily="66" charset="0"/>
            </a:rPr>
            <a:t>Talento humano</a:t>
          </a:r>
          <a:endParaRPr lang="es-ES" sz="1800" b="1" dirty="0">
            <a:latin typeface="Comic Sans MS" panose="030F0702030302020204" pitchFamily="66" charset="0"/>
          </a:endParaRPr>
        </a:p>
      </dgm:t>
    </dgm:pt>
    <dgm:pt modelId="{A4CB73EF-1820-4A0A-ACE2-465722E53640}" type="parTrans" cxnId="{E34BAC0E-C014-42E7-BB52-E8880B5C47B5}">
      <dgm:prSet/>
      <dgm:spPr/>
      <dgm:t>
        <a:bodyPr/>
        <a:lstStyle/>
        <a:p>
          <a:endParaRPr lang="es-ES" sz="1800" b="1">
            <a:latin typeface="Comic Sans MS" panose="030F0702030302020204" pitchFamily="66" charset="0"/>
          </a:endParaRPr>
        </a:p>
      </dgm:t>
    </dgm:pt>
    <dgm:pt modelId="{4D80FC10-46A0-447E-B0A3-1ED09CFD0EE6}" type="sibTrans" cxnId="{E34BAC0E-C014-42E7-BB52-E8880B5C47B5}">
      <dgm:prSet custT="1"/>
      <dgm:spPr/>
      <dgm:t>
        <a:bodyPr/>
        <a:lstStyle/>
        <a:p>
          <a:endParaRPr lang="es-ES" sz="1800" b="1">
            <a:latin typeface="Comic Sans MS" panose="030F0702030302020204" pitchFamily="66" charset="0"/>
          </a:endParaRPr>
        </a:p>
      </dgm:t>
    </dgm:pt>
    <dgm:pt modelId="{34D37E9A-CFB2-4297-A778-8F4C792301AE}">
      <dgm:prSet phldrT="[Texto]" custT="1"/>
      <dgm:spPr/>
      <dgm:t>
        <a:bodyPr/>
        <a:lstStyle/>
        <a:p>
          <a:r>
            <a:rPr lang="es-CO" sz="1800" smtClean="0">
              <a:latin typeface="Comic Sans MS" panose="030F0702030302020204" pitchFamily="66" charset="0"/>
            </a:rPr>
            <a:t>Ambientes educativos y protectores</a:t>
          </a:r>
          <a:endParaRPr lang="es-ES" sz="1800" b="1" dirty="0">
            <a:latin typeface="Comic Sans MS" panose="030F0702030302020204" pitchFamily="66" charset="0"/>
          </a:endParaRPr>
        </a:p>
      </dgm:t>
    </dgm:pt>
    <dgm:pt modelId="{0FDC6BF2-F57F-4637-AFF7-F05C1141463C}" type="parTrans" cxnId="{6CE7C189-AF17-44BE-A392-9AFF181D21D3}">
      <dgm:prSet/>
      <dgm:spPr/>
      <dgm:t>
        <a:bodyPr/>
        <a:lstStyle/>
        <a:p>
          <a:endParaRPr lang="es-ES" sz="1800" b="1">
            <a:latin typeface="Comic Sans MS" panose="030F0702030302020204" pitchFamily="66" charset="0"/>
          </a:endParaRPr>
        </a:p>
      </dgm:t>
    </dgm:pt>
    <dgm:pt modelId="{0E8C46E9-E507-4C5E-BEA9-B5660A3965CA}" type="sibTrans" cxnId="{6CE7C189-AF17-44BE-A392-9AFF181D21D3}">
      <dgm:prSet custT="1"/>
      <dgm:spPr/>
      <dgm:t>
        <a:bodyPr/>
        <a:lstStyle/>
        <a:p>
          <a:endParaRPr lang="es-ES" sz="1800" b="1">
            <a:latin typeface="Comic Sans MS" panose="030F0702030302020204" pitchFamily="66" charset="0"/>
          </a:endParaRPr>
        </a:p>
      </dgm:t>
    </dgm:pt>
    <dgm:pt modelId="{0C942342-378C-4ADD-B976-37C1A7E1E929}">
      <dgm:prSet phldrT="[Texto]" custT="1"/>
      <dgm:spPr/>
      <dgm:t>
        <a:bodyPr/>
        <a:lstStyle/>
        <a:p>
          <a:r>
            <a:rPr lang="es-CO" sz="1800" smtClean="0">
              <a:latin typeface="Comic Sans MS" panose="030F0702030302020204" pitchFamily="66" charset="0"/>
            </a:rPr>
            <a:t>Administrativo y de gestión</a:t>
          </a:r>
          <a:endParaRPr lang="es-ES" sz="1800" b="1" dirty="0">
            <a:latin typeface="Comic Sans MS" panose="030F0702030302020204" pitchFamily="66" charset="0"/>
          </a:endParaRPr>
        </a:p>
      </dgm:t>
    </dgm:pt>
    <dgm:pt modelId="{E093DCD0-1611-4C77-947B-C9527ED3E7DF}" type="parTrans" cxnId="{C9BD7420-51DB-4841-BDF2-1D5CD9679F04}">
      <dgm:prSet/>
      <dgm:spPr/>
      <dgm:t>
        <a:bodyPr/>
        <a:lstStyle/>
        <a:p>
          <a:endParaRPr lang="es-ES" sz="1800" b="1">
            <a:latin typeface="Comic Sans MS" panose="030F0702030302020204" pitchFamily="66" charset="0"/>
          </a:endParaRPr>
        </a:p>
      </dgm:t>
    </dgm:pt>
    <dgm:pt modelId="{DEB1C7EC-903F-4E75-B9E2-E6C0BC11DC56}" type="sibTrans" cxnId="{C9BD7420-51DB-4841-BDF2-1D5CD9679F04}">
      <dgm:prSet custT="1"/>
      <dgm:spPr/>
      <dgm:t>
        <a:bodyPr/>
        <a:lstStyle/>
        <a:p>
          <a:endParaRPr lang="es-ES" sz="1800" b="1">
            <a:latin typeface="Comic Sans MS" panose="030F0702030302020204" pitchFamily="66" charset="0"/>
          </a:endParaRPr>
        </a:p>
      </dgm:t>
    </dgm:pt>
    <dgm:pt modelId="{865D511A-4C74-4077-8BC4-92A9305BDC1D}">
      <dgm:prSet phldrT="[Texto]" custT="1"/>
      <dgm:spPr/>
      <dgm:t>
        <a:bodyPr/>
        <a:lstStyle/>
        <a:p>
          <a:r>
            <a:rPr lang="es-CO" sz="1800" smtClean="0">
              <a:latin typeface="Comic Sans MS" panose="030F0702030302020204" pitchFamily="66" charset="0"/>
            </a:rPr>
            <a:t>Salud y Nutrición</a:t>
          </a:r>
          <a:endParaRPr lang="es-ES" sz="1800" b="1" dirty="0">
            <a:latin typeface="Comic Sans MS" panose="030F0702030302020204" pitchFamily="66" charset="0"/>
          </a:endParaRPr>
        </a:p>
      </dgm:t>
    </dgm:pt>
    <dgm:pt modelId="{B797F2D4-8C05-4B89-8AA6-61CCBC81324A}" type="parTrans" cxnId="{805E8D12-5F27-46E7-96D5-8D88312FB562}">
      <dgm:prSet/>
      <dgm:spPr/>
      <dgm:t>
        <a:bodyPr/>
        <a:lstStyle/>
        <a:p>
          <a:endParaRPr lang="es-ES" sz="1800" b="1">
            <a:latin typeface="Comic Sans MS" panose="030F0702030302020204" pitchFamily="66" charset="0"/>
          </a:endParaRPr>
        </a:p>
      </dgm:t>
    </dgm:pt>
    <dgm:pt modelId="{8DB772E9-5CD4-4FEF-A2E5-37B57438C596}" type="sibTrans" cxnId="{805E8D12-5F27-46E7-96D5-8D88312FB562}">
      <dgm:prSet/>
      <dgm:spPr/>
      <dgm:t>
        <a:bodyPr/>
        <a:lstStyle/>
        <a:p>
          <a:endParaRPr lang="es-ES" sz="1800" b="1">
            <a:latin typeface="Comic Sans MS" panose="030F0702030302020204" pitchFamily="66" charset="0"/>
          </a:endParaRPr>
        </a:p>
      </dgm:t>
    </dgm:pt>
    <dgm:pt modelId="{9FD5811A-DB6D-430F-9C13-C500209CD894}">
      <dgm:prSet phldrT="[Texto]"/>
      <dgm:spPr/>
      <dgm:t>
        <a:bodyPr/>
        <a:lstStyle/>
        <a:p>
          <a:r>
            <a:rPr lang="es-CO" smtClean="0">
              <a:latin typeface="Comic Sans MS" panose="030F0702030302020204" pitchFamily="66" charset="0"/>
            </a:rPr>
            <a:t>Procesos pedagógicos</a:t>
          </a:r>
          <a:endParaRPr lang="es-ES" b="1" dirty="0">
            <a:latin typeface="Comic Sans MS" panose="030F0702030302020204" pitchFamily="66" charset="0"/>
          </a:endParaRPr>
        </a:p>
      </dgm:t>
    </dgm:pt>
    <dgm:pt modelId="{703DD9B5-C36F-4621-98E1-0C253A05CA58}" type="parTrans" cxnId="{964C1868-4F3C-4775-8AFA-DB66BBD7E39C}">
      <dgm:prSet/>
      <dgm:spPr/>
      <dgm:t>
        <a:bodyPr/>
        <a:lstStyle/>
        <a:p>
          <a:endParaRPr lang="es-ES"/>
        </a:p>
      </dgm:t>
    </dgm:pt>
    <dgm:pt modelId="{6B3279DD-E506-4BBB-9093-5BEEFDB4B63B}" type="sibTrans" cxnId="{964C1868-4F3C-4775-8AFA-DB66BBD7E39C}">
      <dgm:prSet/>
      <dgm:spPr/>
      <dgm:t>
        <a:bodyPr/>
        <a:lstStyle/>
        <a:p>
          <a:endParaRPr lang="es-ES"/>
        </a:p>
      </dgm:t>
    </dgm:pt>
    <dgm:pt modelId="{AE23206C-A5DD-4148-A231-D07F0E375F13}" type="pres">
      <dgm:prSet presAssocID="{3B740A99-F5CF-4DA9-B1A2-D01B831058C7}" presName="Name0" presStyleCnt="0">
        <dgm:presLayoutVars>
          <dgm:dir/>
          <dgm:resizeHandles val="exact"/>
        </dgm:presLayoutVars>
      </dgm:prSet>
      <dgm:spPr/>
      <dgm:t>
        <a:bodyPr/>
        <a:lstStyle/>
        <a:p>
          <a:endParaRPr lang="es-CO"/>
        </a:p>
      </dgm:t>
    </dgm:pt>
    <dgm:pt modelId="{9A62784B-FB45-4019-94B2-B9DB25A93793}" type="pres">
      <dgm:prSet presAssocID="{3B740A99-F5CF-4DA9-B1A2-D01B831058C7}" presName="cycle" presStyleCnt="0"/>
      <dgm:spPr/>
    </dgm:pt>
    <dgm:pt modelId="{D85FC40B-30F1-445C-84DD-B9399E9D97C4}" type="pres">
      <dgm:prSet presAssocID="{B4F438DA-33B5-4BB0-A674-BEFC81FCFF0D}" presName="nodeFirstNode" presStyleLbl="node1" presStyleIdx="0" presStyleCnt="6" custScaleX="141076">
        <dgm:presLayoutVars>
          <dgm:bulletEnabled val="1"/>
        </dgm:presLayoutVars>
      </dgm:prSet>
      <dgm:spPr/>
      <dgm:t>
        <a:bodyPr/>
        <a:lstStyle/>
        <a:p>
          <a:endParaRPr lang="es-ES"/>
        </a:p>
      </dgm:t>
    </dgm:pt>
    <dgm:pt modelId="{1F3527F9-A548-48CA-9713-6B68D2647B8D}" type="pres">
      <dgm:prSet presAssocID="{C6FF2284-3CD3-4D27-A1A4-83C6541E925E}" presName="sibTransFirstNode" presStyleLbl="bgShp" presStyleIdx="0" presStyleCnt="1"/>
      <dgm:spPr/>
      <dgm:t>
        <a:bodyPr/>
        <a:lstStyle/>
        <a:p>
          <a:endParaRPr lang="es-CO"/>
        </a:p>
      </dgm:t>
    </dgm:pt>
    <dgm:pt modelId="{EBC09191-73D1-4828-BDE1-95B48EACF2A8}" type="pres">
      <dgm:prSet presAssocID="{A1C3B888-8F5C-493E-8734-7B7ACAD2A836}" presName="nodeFollowingNodes" presStyleLbl="node1" presStyleIdx="1" presStyleCnt="6" custScaleX="142782" custRadScaleRad="102086" custRadScaleInc="8573">
        <dgm:presLayoutVars>
          <dgm:bulletEnabled val="1"/>
        </dgm:presLayoutVars>
      </dgm:prSet>
      <dgm:spPr/>
      <dgm:t>
        <a:bodyPr/>
        <a:lstStyle/>
        <a:p>
          <a:endParaRPr lang="es-ES"/>
        </a:p>
      </dgm:t>
    </dgm:pt>
    <dgm:pt modelId="{317D4DEC-4BFB-4C09-9772-8E61912E1001}" type="pres">
      <dgm:prSet presAssocID="{34D37E9A-CFB2-4297-A778-8F4C792301AE}" presName="nodeFollowingNodes" presStyleLbl="node1" presStyleIdx="2" presStyleCnt="6" custScaleX="142407" custRadScaleRad="98008" custRadScaleInc="-19355">
        <dgm:presLayoutVars>
          <dgm:bulletEnabled val="1"/>
        </dgm:presLayoutVars>
      </dgm:prSet>
      <dgm:spPr/>
      <dgm:t>
        <a:bodyPr/>
        <a:lstStyle/>
        <a:p>
          <a:endParaRPr lang="es-ES"/>
        </a:p>
      </dgm:t>
    </dgm:pt>
    <dgm:pt modelId="{EAC4CEC9-3120-42D8-8717-60D9F4F464A6}" type="pres">
      <dgm:prSet presAssocID="{0C942342-378C-4ADD-B976-37C1A7E1E929}" presName="nodeFollowingNodes" presStyleLbl="node1" presStyleIdx="3" presStyleCnt="6" custScaleX="137997">
        <dgm:presLayoutVars>
          <dgm:bulletEnabled val="1"/>
        </dgm:presLayoutVars>
      </dgm:prSet>
      <dgm:spPr/>
      <dgm:t>
        <a:bodyPr/>
        <a:lstStyle/>
        <a:p>
          <a:endParaRPr lang="es-ES"/>
        </a:p>
      </dgm:t>
    </dgm:pt>
    <dgm:pt modelId="{CE0ADF28-DBDF-47D4-96DB-411BDF9538D4}" type="pres">
      <dgm:prSet presAssocID="{9FD5811A-DB6D-430F-9C13-C500209CD894}" presName="nodeFollowingNodes" presStyleLbl="node1" presStyleIdx="4" presStyleCnt="6" custScaleX="136293" custRadScaleRad="96970" custRadScaleInc="21221">
        <dgm:presLayoutVars>
          <dgm:bulletEnabled val="1"/>
        </dgm:presLayoutVars>
      </dgm:prSet>
      <dgm:spPr/>
      <dgm:t>
        <a:bodyPr/>
        <a:lstStyle/>
        <a:p>
          <a:endParaRPr lang="es-CO"/>
        </a:p>
      </dgm:t>
    </dgm:pt>
    <dgm:pt modelId="{08BAA665-E5EA-45ED-AD26-24D40C23083C}" type="pres">
      <dgm:prSet presAssocID="{865D511A-4C74-4077-8BC4-92A9305BDC1D}" presName="nodeFollowingNodes" presStyleLbl="node1" presStyleIdx="5" presStyleCnt="6" custScaleX="119836" custRadScaleRad="105489" custRadScaleInc="-10288">
        <dgm:presLayoutVars>
          <dgm:bulletEnabled val="1"/>
        </dgm:presLayoutVars>
      </dgm:prSet>
      <dgm:spPr/>
      <dgm:t>
        <a:bodyPr/>
        <a:lstStyle/>
        <a:p>
          <a:endParaRPr lang="es-ES"/>
        </a:p>
      </dgm:t>
    </dgm:pt>
  </dgm:ptLst>
  <dgm:cxnLst>
    <dgm:cxn modelId="{E34BAC0E-C014-42E7-BB52-E8880B5C47B5}" srcId="{3B740A99-F5CF-4DA9-B1A2-D01B831058C7}" destId="{A1C3B888-8F5C-493E-8734-7B7ACAD2A836}" srcOrd="1" destOrd="0" parTransId="{A4CB73EF-1820-4A0A-ACE2-465722E53640}" sibTransId="{4D80FC10-46A0-447E-B0A3-1ED09CFD0EE6}"/>
    <dgm:cxn modelId="{0EFBEBBD-3C67-4CBF-9A90-8A0E6A32CE1E}" type="presOf" srcId="{C6FF2284-3CD3-4D27-A1A4-83C6541E925E}" destId="{1F3527F9-A548-48CA-9713-6B68D2647B8D}" srcOrd="0" destOrd="0" presId="urn:microsoft.com/office/officeart/2005/8/layout/cycle3"/>
    <dgm:cxn modelId="{B2166E3C-FFDB-462B-B381-BE9C65213BD7}" type="presOf" srcId="{9FD5811A-DB6D-430F-9C13-C500209CD894}" destId="{CE0ADF28-DBDF-47D4-96DB-411BDF9538D4}" srcOrd="0" destOrd="0" presId="urn:microsoft.com/office/officeart/2005/8/layout/cycle3"/>
    <dgm:cxn modelId="{1F4F8AB0-52D0-4CB8-AA90-6EC656CE2172}" type="presOf" srcId="{865D511A-4C74-4077-8BC4-92A9305BDC1D}" destId="{08BAA665-E5EA-45ED-AD26-24D40C23083C}" srcOrd="0" destOrd="0" presId="urn:microsoft.com/office/officeart/2005/8/layout/cycle3"/>
    <dgm:cxn modelId="{CFC62EC5-CFF7-463E-8578-14E46B0101CD}" type="presOf" srcId="{34D37E9A-CFB2-4297-A778-8F4C792301AE}" destId="{317D4DEC-4BFB-4C09-9772-8E61912E1001}" srcOrd="0" destOrd="0" presId="urn:microsoft.com/office/officeart/2005/8/layout/cycle3"/>
    <dgm:cxn modelId="{964C1868-4F3C-4775-8AFA-DB66BBD7E39C}" srcId="{3B740A99-F5CF-4DA9-B1A2-D01B831058C7}" destId="{9FD5811A-DB6D-430F-9C13-C500209CD894}" srcOrd="4" destOrd="0" parTransId="{703DD9B5-C36F-4621-98E1-0C253A05CA58}" sibTransId="{6B3279DD-E506-4BBB-9093-5BEEFDB4B63B}"/>
    <dgm:cxn modelId="{5B67E771-273E-48AF-8C8C-48D63EDD3AED}" type="presOf" srcId="{3B740A99-F5CF-4DA9-B1A2-D01B831058C7}" destId="{AE23206C-A5DD-4148-A231-D07F0E375F13}" srcOrd="0" destOrd="0" presId="urn:microsoft.com/office/officeart/2005/8/layout/cycle3"/>
    <dgm:cxn modelId="{C9BD7420-51DB-4841-BDF2-1D5CD9679F04}" srcId="{3B740A99-F5CF-4DA9-B1A2-D01B831058C7}" destId="{0C942342-378C-4ADD-B976-37C1A7E1E929}" srcOrd="3" destOrd="0" parTransId="{E093DCD0-1611-4C77-947B-C9527ED3E7DF}" sibTransId="{DEB1C7EC-903F-4E75-B9E2-E6C0BC11DC56}"/>
    <dgm:cxn modelId="{6CE7C189-AF17-44BE-A392-9AFF181D21D3}" srcId="{3B740A99-F5CF-4DA9-B1A2-D01B831058C7}" destId="{34D37E9A-CFB2-4297-A778-8F4C792301AE}" srcOrd="2" destOrd="0" parTransId="{0FDC6BF2-F57F-4637-AFF7-F05C1141463C}" sibTransId="{0E8C46E9-E507-4C5E-BEA9-B5660A3965CA}"/>
    <dgm:cxn modelId="{868BADA4-8298-4D11-A8C8-A0589CBFD6B2}" srcId="{3B740A99-F5CF-4DA9-B1A2-D01B831058C7}" destId="{B4F438DA-33B5-4BB0-A674-BEFC81FCFF0D}" srcOrd="0" destOrd="0" parTransId="{C4954702-021F-4884-A942-1A1940F4D399}" sibTransId="{C6FF2284-3CD3-4D27-A1A4-83C6541E925E}"/>
    <dgm:cxn modelId="{431EDDCB-0FBD-44E5-BF89-B8D32AC9DFDA}" type="presOf" srcId="{A1C3B888-8F5C-493E-8734-7B7ACAD2A836}" destId="{EBC09191-73D1-4828-BDE1-95B48EACF2A8}" srcOrd="0" destOrd="0" presId="urn:microsoft.com/office/officeart/2005/8/layout/cycle3"/>
    <dgm:cxn modelId="{805E8D12-5F27-46E7-96D5-8D88312FB562}" srcId="{3B740A99-F5CF-4DA9-B1A2-D01B831058C7}" destId="{865D511A-4C74-4077-8BC4-92A9305BDC1D}" srcOrd="5" destOrd="0" parTransId="{B797F2D4-8C05-4B89-8AA6-61CCBC81324A}" sibTransId="{8DB772E9-5CD4-4FEF-A2E5-37B57438C596}"/>
    <dgm:cxn modelId="{D2A9ED36-FB34-44E4-8645-609C2480C131}" type="presOf" srcId="{0C942342-378C-4ADD-B976-37C1A7E1E929}" destId="{EAC4CEC9-3120-42D8-8717-60D9F4F464A6}" srcOrd="0" destOrd="0" presId="urn:microsoft.com/office/officeart/2005/8/layout/cycle3"/>
    <dgm:cxn modelId="{0521FA69-26AC-4144-9CF3-7EFB4ABE55AC}" type="presOf" srcId="{B4F438DA-33B5-4BB0-A674-BEFC81FCFF0D}" destId="{D85FC40B-30F1-445C-84DD-B9399E9D97C4}" srcOrd="0" destOrd="0" presId="urn:microsoft.com/office/officeart/2005/8/layout/cycle3"/>
    <dgm:cxn modelId="{ABB1570C-DCF5-4735-821F-8ACE84501878}" type="presParOf" srcId="{AE23206C-A5DD-4148-A231-D07F0E375F13}" destId="{9A62784B-FB45-4019-94B2-B9DB25A93793}" srcOrd="0" destOrd="0" presId="urn:microsoft.com/office/officeart/2005/8/layout/cycle3"/>
    <dgm:cxn modelId="{E25FD53A-5DD2-4416-B63E-5E2B5E51F7C7}" type="presParOf" srcId="{9A62784B-FB45-4019-94B2-B9DB25A93793}" destId="{D85FC40B-30F1-445C-84DD-B9399E9D97C4}" srcOrd="0" destOrd="0" presId="urn:microsoft.com/office/officeart/2005/8/layout/cycle3"/>
    <dgm:cxn modelId="{98190568-2EB1-4599-AAB8-510F6A6A011A}" type="presParOf" srcId="{9A62784B-FB45-4019-94B2-B9DB25A93793}" destId="{1F3527F9-A548-48CA-9713-6B68D2647B8D}" srcOrd="1" destOrd="0" presId="urn:microsoft.com/office/officeart/2005/8/layout/cycle3"/>
    <dgm:cxn modelId="{CBE3F14D-24EF-4923-A3B7-9505E3086CB7}" type="presParOf" srcId="{9A62784B-FB45-4019-94B2-B9DB25A93793}" destId="{EBC09191-73D1-4828-BDE1-95B48EACF2A8}" srcOrd="2" destOrd="0" presId="urn:microsoft.com/office/officeart/2005/8/layout/cycle3"/>
    <dgm:cxn modelId="{5422814F-1392-4535-A01C-C046606B8EB0}" type="presParOf" srcId="{9A62784B-FB45-4019-94B2-B9DB25A93793}" destId="{317D4DEC-4BFB-4C09-9772-8E61912E1001}" srcOrd="3" destOrd="0" presId="urn:microsoft.com/office/officeart/2005/8/layout/cycle3"/>
    <dgm:cxn modelId="{D0262E3F-F966-487D-B86D-43C458C3E8BB}" type="presParOf" srcId="{9A62784B-FB45-4019-94B2-B9DB25A93793}" destId="{EAC4CEC9-3120-42D8-8717-60D9F4F464A6}" srcOrd="4" destOrd="0" presId="urn:microsoft.com/office/officeart/2005/8/layout/cycle3"/>
    <dgm:cxn modelId="{ADB83980-6EBA-4A9A-A1F9-BDC18F7A8047}" type="presParOf" srcId="{9A62784B-FB45-4019-94B2-B9DB25A93793}" destId="{CE0ADF28-DBDF-47D4-96DB-411BDF9538D4}" srcOrd="5" destOrd="0" presId="urn:microsoft.com/office/officeart/2005/8/layout/cycle3"/>
    <dgm:cxn modelId="{27CCE6F9-AA10-4708-8B0D-ED5A90ADE18E}" type="presParOf" srcId="{9A62784B-FB45-4019-94B2-B9DB25A93793}" destId="{08BAA665-E5EA-45ED-AD26-24D40C23083C}" srcOrd="6"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F3EBB61-0BA7-429A-9816-470878A59226}" type="doc">
      <dgm:prSet loTypeId="urn:microsoft.com/office/officeart/2008/layout/RadialCluster" loCatId="relationship" qsTypeId="urn:microsoft.com/office/officeart/2005/8/quickstyle/3d2" qsCatId="3D" csTypeId="urn:microsoft.com/office/officeart/2005/8/colors/colorful5" csCatId="colorful" phldr="1"/>
      <dgm:spPr/>
      <dgm:t>
        <a:bodyPr/>
        <a:lstStyle/>
        <a:p>
          <a:endParaRPr lang="es-CO"/>
        </a:p>
      </dgm:t>
    </dgm:pt>
    <dgm:pt modelId="{0D962F3C-100E-4C73-8765-DAE1657D5B0C}">
      <dgm:prSet phldrT="[Texto]"/>
      <dgm:spPr/>
      <dgm:t>
        <a:bodyPr/>
        <a:lstStyle/>
        <a:p>
          <a:r>
            <a:rPr lang="es-CO" b="1" dirty="0">
              <a:latin typeface="Arial" pitchFamily="34" charset="0"/>
              <a:cs typeface="Arial" pitchFamily="34" charset="0"/>
            </a:rPr>
            <a:t>AAVN</a:t>
          </a:r>
        </a:p>
      </dgm:t>
    </dgm:pt>
    <dgm:pt modelId="{5FEE9C0B-CC25-4CB0-ADD5-9976995D3499}" type="parTrans" cxnId="{01CD54A3-9879-4288-A82C-3FFFBA482A88}">
      <dgm:prSet/>
      <dgm:spPr/>
      <dgm:t>
        <a:bodyPr/>
        <a:lstStyle/>
        <a:p>
          <a:endParaRPr lang="es-CO">
            <a:latin typeface="Arial" pitchFamily="34" charset="0"/>
            <a:cs typeface="Arial" pitchFamily="34" charset="0"/>
          </a:endParaRPr>
        </a:p>
      </dgm:t>
    </dgm:pt>
    <dgm:pt modelId="{7B3B3937-F025-493E-8E96-4D386EE53E67}" type="sibTrans" cxnId="{01CD54A3-9879-4288-A82C-3FFFBA482A88}">
      <dgm:prSet/>
      <dgm:spPr/>
      <dgm:t>
        <a:bodyPr/>
        <a:lstStyle/>
        <a:p>
          <a:endParaRPr lang="es-CO">
            <a:latin typeface="Arial" pitchFamily="34" charset="0"/>
            <a:cs typeface="Arial" pitchFamily="34" charset="0"/>
          </a:endParaRPr>
        </a:p>
      </dgm:t>
    </dgm:pt>
    <dgm:pt modelId="{92C1EFAD-D04C-426F-9797-E58405F44C66}">
      <dgm:prSet phldrT="[Texto]" custT="1"/>
      <dgm:spPr/>
      <dgm:t>
        <a:bodyPr/>
        <a:lstStyle/>
        <a:p>
          <a:r>
            <a:rPr lang="es-ES" sz="1050" dirty="0">
              <a:latin typeface="Arial" pitchFamily="34" charset="0"/>
              <a:cs typeface="Arial" pitchFamily="34" charset="0"/>
            </a:rPr>
            <a:t>Bienestarina Más</a:t>
          </a:r>
          <a:endParaRPr lang="es-CO" sz="1050" dirty="0">
            <a:latin typeface="Arial" pitchFamily="34" charset="0"/>
            <a:cs typeface="Arial" pitchFamily="34" charset="0"/>
          </a:endParaRPr>
        </a:p>
      </dgm:t>
    </dgm:pt>
    <dgm:pt modelId="{6A581A7F-0B88-4ECB-9C49-65F08D331E14}" type="parTrans" cxnId="{589BE83B-0468-45E7-AE37-7B60FFD5A3FC}">
      <dgm:prSet/>
      <dgm:spPr/>
      <dgm:t>
        <a:bodyPr/>
        <a:lstStyle/>
        <a:p>
          <a:endParaRPr lang="es-CO">
            <a:latin typeface="Arial" pitchFamily="34" charset="0"/>
            <a:cs typeface="Arial" pitchFamily="34" charset="0"/>
          </a:endParaRPr>
        </a:p>
      </dgm:t>
    </dgm:pt>
    <dgm:pt modelId="{EB8B403B-F7F5-4AA0-8439-15FCD55AA3A0}" type="sibTrans" cxnId="{589BE83B-0468-45E7-AE37-7B60FFD5A3FC}">
      <dgm:prSet/>
      <dgm:spPr/>
      <dgm:t>
        <a:bodyPr/>
        <a:lstStyle/>
        <a:p>
          <a:endParaRPr lang="es-CO">
            <a:latin typeface="Arial" pitchFamily="34" charset="0"/>
            <a:cs typeface="Arial" pitchFamily="34" charset="0"/>
          </a:endParaRPr>
        </a:p>
      </dgm:t>
    </dgm:pt>
    <dgm:pt modelId="{23CD874C-D4C8-40CB-8141-22C528DB5058}">
      <dgm:prSet phldrT="[Texto]"/>
      <dgm:spPr/>
      <dgm:t>
        <a:bodyPr/>
        <a:lstStyle/>
        <a:p>
          <a:r>
            <a:rPr lang="es-CO" dirty="0">
              <a:latin typeface="Arial" pitchFamily="34" charset="0"/>
              <a:cs typeface="Arial" pitchFamily="34" charset="0"/>
            </a:rPr>
            <a:t>Alimento para la mujer gestante y madre en periodo de lactancia</a:t>
          </a:r>
        </a:p>
      </dgm:t>
    </dgm:pt>
    <dgm:pt modelId="{E2209F50-2CA9-41C4-803D-B839D2AD4FC6}" type="parTrans" cxnId="{30D18523-D9FA-4521-A69C-640A4C6CBADC}">
      <dgm:prSet/>
      <dgm:spPr/>
      <dgm:t>
        <a:bodyPr/>
        <a:lstStyle/>
        <a:p>
          <a:endParaRPr lang="es-CO">
            <a:latin typeface="Arial" pitchFamily="34" charset="0"/>
            <a:cs typeface="Arial" pitchFamily="34" charset="0"/>
          </a:endParaRPr>
        </a:p>
      </dgm:t>
    </dgm:pt>
    <dgm:pt modelId="{5637634F-6E68-46A5-A6A7-7DE397DA9C84}" type="sibTrans" cxnId="{30D18523-D9FA-4521-A69C-640A4C6CBADC}">
      <dgm:prSet/>
      <dgm:spPr/>
      <dgm:t>
        <a:bodyPr/>
        <a:lstStyle/>
        <a:p>
          <a:endParaRPr lang="es-CO">
            <a:latin typeface="Arial" pitchFamily="34" charset="0"/>
            <a:cs typeface="Arial" pitchFamily="34" charset="0"/>
          </a:endParaRPr>
        </a:p>
      </dgm:t>
    </dgm:pt>
    <dgm:pt modelId="{F757AA7D-F678-4BAB-B036-D657AD8D34EE}">
      <dgm:prSet phldrT="[Texto]" custT="1"/>
      <dgm:spPr/>
      <dgm:t>
        <a:bodyPr/>
        <a:lstStyle/>
        <a:p>
          <a:r>
            <a:rPr lang="es-ES" sz="1100" dirty="0">
              <a:latin typeface="Arial" pitchFamily="34" charset="0"/>
              <a:cs typeface="Arial" pitchFamily="34" charset="0"/>
            </a:rPr>
            <a:t>Bienestarina Líquida</a:t>
          </a:r>
          <a:endParaRPr lang="es-CO" sz="1100" dirty="0">
            <a:latin typeface="Arial" pitchFamily="34" charset="0"/>
            <a:cs typeface="Arial" pitchFamily="34" charset="0"/>
          </a:endParaRPr>
        </a:p>
      </dgm:t>
    </dgm:pt>
    <dgm:pt modelId="{2F49B009-8E96-4E4A-9060-5F3D65119994}" type="parTrans" cxnId="{3B3880DC-9EEE-40DA-8270-C548D32A74E0}">
      <dgm:prSet/>
      <dgm:spPr/>
      <dgm:t>
        <a:bodyPr/>
        <a:lstStyle/>
        <a:p>
          <a:endParaRPr lang="es-CO">
            <a:latin typeface="Arial" pitchFamily="34" charset="0"/>
            <a:cs typeface="Arial" pitchFamily="34" charset="0"/>
          </a:endParaRPr>
        </a:p>
      </dgm:t>
    </dgm:pt>
    <dgm:pt modelId="{40F58A55-F424-41C3-85E1-52D7320BB528}" type="sibTrans" cxnId="{3B3880DC-9EEE-40DA-8270-C548D32A74E0}">
      <dgm:prSet/>
      <dgm:spPr/>
      <dgm:t>
        <a:bodyPr/>
        <a:lstStyle/>
        <a:p>
          <a:endParaRPr lang="es-CO">
            <a:latin typeface="Arial" pitchFamily="34" charset="0"/>
            <a:cs typeface="Arial" pitchFamily="34" charset="0"/>
          </a:endParaRPr>
        </a:p>
      </dgm:t>
    </dgm:pt>
    <dgm:pt modelId="{CB12EC62-74BF-4C1F-A3F7-2ECCCF80F313}" type="pres">
      <dgm:prSet presAssocID="{4F3EBB61-0BA7-429A-9816-470878A59226}" presName="Name0" presStyleCnt="0">
        <dgm:presLayoutVars>
          <dgm:chMax val="1"/>
          <dgm:chPref val="1"/>
          <dgm:dir/>
          <dgm:animOne val="branch"/>
          <dgm:animLvl val="lvl"/>
        </dgm:presLayoutVars>
      </dgm:prSet>
      <dgm:spPr/>
      <dgm:t>
        <a:bodyPr/>
        <a:lstStyle/>
        <a:p>
          <a:endParaRPr lang="es-ES"/>
        </a:p>
      </dgm:t>
    </dgm:pt>
    <dgm:pt modelId="{9B92FA86-2345-493C-B6BF-78F41CE19FB0}" type="pres">
      <dgm:prSet presAssocID="{0D962F3C-100E-4C73-8765-DAE1657D5B0C}" presName="singleCycle" presStyleCnt="0"/>
      <dgm:spPr/>
      <dgm:t>
        <a:bodyPr/>
        <a:lstStyle/>
        <a:p>
          <a:endParaRPr lang="es-CO"/>
        </a:p>
      </dgm:t>
    </dgm:pt>
    <dgm:pt modelId="{B03180C7-49AC-4D2E-8B89-CD2130920C5B}" type="pres">
      <dgm:prSet presAssocID="{0D962F3C-100E-4C73-8765-DAE1657D5B0C}" presName="singleCenter" presStyleLbl="node1" presStyleIdx="0" presStyleCnt="4" custLinFactNeighborX="220" custLinFactNeighborY="-10114">
        <dgm:presLayoutVars>
          <dgm:chMax val="7"/>
          <dgm:chPref val="7"/>
        </dgm:presLayoutVars>
      </dgm:prSet>
      <dgm:spPr/>
      <dgm:t>
        <a:bodyPr/>
        <a:lstStyle/>
        <a:p>
          <a:endParaRPr lang="es-ES"/>
        </a:p>
      </dgm:t>
    </dgm:pt>
    <dgm:pt modelId="{2797C89A-ADF0-40D3-BEF9-A9AA9809C2CE}" type="pres">
      <dgm:prSet presAssocID="{6A581A7F-0B88-4ECB-9C49-65F08D331E14}" presName="Name56" presStyleLbl="parChTrans1D2" presStyleIdx="0" presStyleCnt="3"/>
      <dgm:spPr/>
      <dgm:t>
        <a:bodyPr/>
        <a:lstStyle/>
        <a:p>
          <a:endParaRPr lang="es-ES"/>
        </a:p>
      </dgm:t>
    </dgm:pt>
    <dgm:pt modelId="{6FDE4A0E-A5E6-47C3-93FC-990A646B6CDC}" type="pres">
      <dgm:prSet presAssocID="{92C1EFAD-D04C-426F-9797-E58405F44C66}" presName="text0" presStyleLbl="node1" presStyleIdx="1" presStyleCnt="4">
        <dgm:presLayoutVars>
          <dgm:bulletEnabled val="1"/>
        </dgm:presLayoutVars>
      </dgm:prSet>
      <dgm:spPr/>
      <dgm:t>
        <a:bodyPr/>
        <a:lstStyle/>
        <a:p>
          <a:endParaRPr lang="es-ES"/>
        </a:p>
      </dgm:t>
    </dgm:pt>
    <dgm:pt modelId="{F4CA4664-8D4C-4632-AA90-C8CE384C16DE}" type="pres">
      <dgm:prSet presAssocID="{E2209F50-2CA9-41C4-803D-B839D2AD4FC6}" presName="Name56" presStyleLbl="parChTrans1D2" presStyleIdx="1" presStyleCnt="3"/>
      <dgm:spPr/>
      <dgm:t>
        <a:bodyPr/>
        <a:lstStyle/>
        <a:p>
          <a:endParaRPr lang="es-ES"/>
        </a:p>
      </dgm:t>
    </dgm:pt>
    <dgm:pt modelId="{C10AF19B-DECA-4656-A1F6-A6130856ECFA}" type="pres">
      <dgm:prSet presAssocID="{23CD874C-D4C8-40CB-8141-22C528DB5058}" presName="text0" presStyleLbl="node1" presStyleIdx="2" presStyleCnt="4" custRadScaleRad="102924" custRadScaleInc="-113621">
        <dgm:presLayoutVars>
          <dgm:bulletEnabled val="1"/>
        </dgm:presLayoutVars>
      </dgm:prSet>
      <dgm:spPr/>
      <dgm:t>
        <a:bodyPr/>
        <a:lstStyle/>
        <a:p>
          <a:endParaRPr lang="es-ES"/>
        </a:p>
      </dgm:t>
    </dgm:pt>
    <dgm:pt modelId="{63D15CB0-FE8A-49EE-849E-C56A2B8E4815}" type="pres">
      <dgm:prSet presAssocID="{2F49B009-8E96-4E4A-9060-5F3D65119994}" presName="Name56" presStyleLbl="parChTrans1D2" presStyleIdx="2" presStyleCnt="3"/>
      <dgm:spPr/>
      <dgm:t>
        <a:bodyPr/>
        <a:lstStyle/>
        <a:p>
          <a:endParaRPr lang="es-ES"/>
        </a:p>
      </dgm:t>
    </dgm:pt>
    <dgm:pt modelId="{E05AFE39-046B-448F-8D6D-E541E038C4B5}" type="pres">
      <dgm:prSet presAssocID="{F757AA7D-F678-4BAB-B036-D657AD8D34EE}" presName="text0" presStyleLbl="node1" presStyleIdx="3" presStyleCnt="4" custScaleX="106757" custRadScaleRad="99104" custRadScaleInc="113095">
        <dgm:presLayoutVars>
          <dgm:bulletEnabled val="1"/>
        </dgm:presLayoutVars>
      </dgm:prSet>
      <dgm:spPr/>
      <dgm:t>
        <a:bodyPr/>
        <a:lstStyle/>
        <a:p>
          <a:endParaRPr lang="es-ES"/>
        </a:p>
      </dgm:t>
    </dgm:pt>
  </dgm:ptLst>
  <dgm:cxnLst>
    <dgm:cxn modelId="{8F19729F-6635-4C33-8928-34ECC413AE55}" type="presOf" srcId="{6A581A7F-0B88-4ECB-9C49-65F08D331E14}" destId="{2797C89A-ADF0-40D3-BEF9-A9AA9809C2CE}" srcOrd="0" destOrd="0" presId="urn:microsoft.com/office/officeart/2008/layout/RadialCluster"/>
    <dgm:cxn modelId="{4BE84F78-7F18-44D7-B521-BAE35BF42D95}" type="presOf" srcId="{2F49B009-8E96-4E4A-9060-5F3D65119994}" destId="{63D15CB0-FE8A-49EE-849E-C56A2B8E4815}" srcOrd="0" destOrd="0" presId="urn:microsoft.com/office/officeart/2008/layout/RadialCluster"/>
    <dgm:cxn modelId="{F7A363DB-C340-487B-A0D5-7C3B06D7D1D2}" type="presOf" srcId="{0D962F3C-100E-4C73-8765-DAE1657D5B0C}" destId="{B03180C7-49AC-4D2E-8B89-CD2130920C5B}" srcOrd="0" destOrd="0" presId="urn:microsoft.com/office/officeart/2008/layout/RadialCluster"/>
    <dgm:cxn modelId="{589BE83B-0468-45E7-AE37-7B60FFD5A3FC}" srcId="{0D962F3C-100E-4C73-8765-DAE1657D5B0C}" destId="{92C1EFAD-D04C-426F-9797-E58405F44C66}" srcOrd="0" destOrd="0" parTransId="{6A581A7F-0B88-4ECB-9C49-65F08D331E14}" sibTransId="{EB8B403B-F7F5-4AA0-8439-15FCD55AA3A0}"/>
    <dgm:cxn modelId="{1578708A-13DE-4277-9EC4-F6C672A57017}" type="presOf" srcId="{92C1EFAD-D04C-426F-9797-E58405F44C66}" destId="{6FDE4A0E-A5E6-47C3-93FC-990A646B6CDC}" srcOrd="0" destOrd="0" presId="urn:microsoft.com/office/officeart/2008/layout/RadialCluster"/>
    <dgm:cxn modelId="{3B3880DC-9EEE-40DA-8270-C548D32A74E0}" srcId="{0D962F3C-100E-4C73-8765-DAE1657D5B0C}" destId="{F757AA7D-F678-4BAB-B036-D657AD8D34EE}" srcOrd="2" destOrd="0" parTransId="{2F49B009-8E96-4E4A-9060-5F3D65119994}" sibTransId="{40F58A55-F424-41C3-85E1-52D7320BB528}"/>
    <dgm:cxn modelId="{01CD54A3-9879-4288-A82C-3FFFBA482A88}" srcId="{4F3EBB61-0BA7-429A-9816-470878A59226}" destId="{0D962F3C-100E-4C73-8765-DAE1657D5B0C}" srcOrd="0" destOrd="0" parTransId="{5FEE9C0B-CC25-4CB0-ADD5-9976995D3499}" sibTransId="{7B3B3937-F025-493E-8E96-4D386EE53E67}"/>
    <dgm:cxn modelId="{30D18523-D9FA-4521-A69C-640A4C6CBADC}" srcId="{0D962F3C-100E-4C73-8765-DAE1657D5B0C}" destId="{23CD874C-D4C8-40CB-8141-22C528DB5058}" srcOrd="1" destOrd="0" parTransId="{E2209F50-2CA9-41C4-803D-B839D2AD4FC6}" sibTransId="{5637634F-6E68-46A5-A6A7-7DE397DA9C84}"/>
    <dgm:cxn modelId="{5DFFC053-89EA-4D7F-A40D-BB2EEF4336A4}" type="presOf" srcId="{4F3EBB61-0BA7-429A-9816-470878A59226}" destId="{CB12EC62-74BF-4C1F-A3F7-2ECCCF80F313}" srcOrd="0" destOrd="0" presId="urn:microsoft.com/office/officeart/2008/layout/RadialCluster"/>
    <dgm:cxn modelId="{248E00F6-7674-44C0-A239-0530BD50F909}" type="presOf" srcId="{F757AA7D-F678-4BAB-B036-D657AD8D34EE}" destId="{E05AFE39-046B-448F-8D6D-E541E038C4B5}" srcOrd="0" destOrd="0" presId="urn:microsoft.com/office/officeart/2008/layout/RadialCluster"/>
    <dgm:cxn modelId="{EFD93FA7-30ED-4B4C-BA4D-BFD7967F12A1}" type="presOf" srcId="{E2209F50-2CA9-41C4-803D-B839D2AD4FC6}" destId="{F4CA4664-8D4C-4632-AA90-C8CE384C16DE}" srcOrd="0" destOrd="0" presId="urn:microsoft.com/office/officeart/2008/layout/RadialCluster"/>
    <dgm:cxn modelId="{A4397AA2-818B-4748-AFC7-4E496564420D}" type="presOf" srcId="{23CD874C-D4C8-40CB-8141-22C528DB5058}" destId="{C10AF19B-DECA-4656-A1F6-A6130856ECFA}" srcOrd="0" destOrd="0" presId="urn:microsoft.com/office/officeart/2008/layout/RadialCluster"/>
    <dgm:cxn modelId="{FE6E7976-A0FE-47D4-9CDC-9C28DE381849}" type="presParOf" srcId="{CB12EC62-74BF-4C1F-A3F7-2ECCCF80F313}" destId="{9B92FA86-2345-493C-B6BF-78F41CE19FB0}" srcOrd="0" destOrd="0" presId="urn:microsoft.com/office/officeart/2008/layout/RadialCluster"/>
    <dgm:cxn modelId="{40249931-676F-4AD5-B4B6-B273BF0CC8CD}" type="presParOf" srcId="{9B92FA86-2345-493C-B6BF-78F41CE19FB0}" destId="{B03180C7-49AC-4D2E-8B89-CD2130920C5B}" srcOrd="0" destOrd="0" presId="urn:microsoft.com/office/officeart/2008/layout/RadialCluster"/>
    <dgm:cxn modelId="{4C43FFA7-C00C-4395-B7F3-A0346A83402F}" type="presParOf" srcId="{9B92FA86-2345-493C-B6BF-78F41CE19FB0}" destId="{2797C89A-ADF0-40D3-BEF9-A9AA9809C2CE}" srcOrd="1" destOrd="0" presId="urn:microsoft.com/office/officeart/2008/layout/RadialCluster"/>
    <dgm:cxn modelId="{76333771-0A7D-4888-8386-58D7DBC8BCC1}" type="presParOf" srcId="{9B92FA86-2345-493C-B6BF-78F41CE19FB0}" destId="{6FDE4A0E-A5E6-47C3-93FC-990A646B6CDC}" srcOrd="2" destOrd="0" presId="urn:microsoft.com/office/officeart/2008/layout/RadialCluster"/>
    <dgm:cxn modelId="{0B2CE656-F1C7-4E57-8663-CAA66594ABED}" type="presParOf" srcId="{9B92FA86-2345-493C-B6BF-78F41CE19FB0}" destId="{F4CA4664-8D4C-4632-AA90-C8CE384C16DE}" srcOrd="3" destOrd="0" presId="urn:microsoft.com/office/officeart/2008/layout/RadialCluster"/>
    <dgm:cxn modelId="{E070EDAC-00AB-4286-BB2F-266D252EA753}" type="presParOf" srcId="{9B92FA86-2345-493C-B6BF-78F41CE19FB0}" destId="{C10AF19B-DECA-4656-A1F6-A6130856ECFA}" srcOrd="4" destOrd="0" presId="urn:microsoft.com/office/officeart/2008/layout/RadialCluster"/>
    <dgm:cxn modelId="{8A281000-EAA2-44B5-8924-63D4B31A6EC0}" type="presParOf" srcId="{9B92FA86-2345-493C-B6BF-78F41CE19FB0}" destId="{63D15CB0-FE8A-49EE-849E-C56A2B8E4815}" srcOrd="5" destOrd="0" presId="urn:microsoft.com/office/officeart/2008/layout/RadialCluster"/>
    <dgm:cxn modelId="{4CF05C22-AFA0-43EA-B1F6-D9BCB4FB4972}" type="presParOf" srcId="{9B92FA86-2345-493C-B6BF-78F41CE19FB0}" destId="{E05AFE39-046B-448F-8D6D-E541E038C4B5}" srcOrd="6"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9851AD-E881-4161-A0E9-7C5CFE70DDBF}">
      <dsp:nvSpPr>
        <dsp:cNvPr id="0" name=""/>
        <dsp:cNvSpPr/>
      </dsp:nvSpPr>
      <dsp:spPr>
        <a:xfrm>
          <a:off x="1591137" y="204962"/>
          <a:ext cx="2896593" cy="905185"/>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prstMaterial="plastic">
          <a:bevelT w="127000" h="35400"/>
        </a:sp3d>
      </dsp:spPr>
      <dsp:style>
        <a:lnRef idx="1">
          <a:scrgbClr r="0" g="0" b="0"/>
        </a:lnRef>
        <a:fillRef idx="1">
          <a:scrgbClr r="0" g="0" b="0"/>
        </a:fillRef>
        <a:effectRef idx="2">
          <a:scrgbClr r="0" g="0" b="0"/>
        </a:effectRef>
        <a:fontRef idx="minor">
          <a:schemeClr val="lt1"/>
        </a:fontRef>
      </dsp:style>
      <dsp:txBody>
        <a:bodyPr spcFirstLastPara="0" vert="horz" wrap="square" lIns="613112" tIns="53340" rIns="53340" bIns="53340" numCol="1" spcCol="1270" anchor="ctr" anchorCtr="0">
          <a:noAutofit/>
        </a:bodyPr>
        <a:lstStyle/>
        <a:p>
          <a:pPr lvl="0" algn="just" defTabSz="622300">
            <a:lnSpc>
              <a:spcPct val="90000"/>
            </a:lnSpc>
            <a:spcBef>
              <a:spcPct val="0"/>
            </a:spcBef>
            <a:spcAft>
              <a:spcPct val="35000"/>
            </a:spcAft>
          </a:pPr>
          <a:r>
            <a:rPr lang="es-CO" sz="1400" b="0" kern="1200" dirty="0" smtClean="0">
              <a:latin typeface="Comic Sans MS" panose="030F0702030302020204" pitchFamily="66" charset="0"/>
            </a:rPr>
            <a:t>Trascenderse a sí mismo frente al interés superior de los niños y niñas, priorizando su voz.</a:t>
          </a:r>
          <a:endParaRPr lang="es-ES" sz="1400" b="0" kern="1200" dirty="0">
            <a:latin typeface="Comic Sans MS" panose="030F0702030302020204" pitchFamily="66" charset="0"/>
          </a:endParaRPr>
        </a:p>
      </dsp:txBody>
      <dsp:txXfrm>
        <a:off x="1591137" y="204962"/>
        <a:ext cx="2896593" cy="905185"/>
      </dsp:txXfrm>
    </dsp:sp>
    <dsp:sp modelId="{6B0010E5-F331-49C5-9595-F7E6FD93111E}">
      <dsp:nvSpPr>
        <dsp:cNvPr id="0" name=""/>
        <dsp:cNvSpPr/>
      </dsp:nvSpPr>
      <dsp:spPr>
        <a:xfrm>
          <a:off x="1470446" y="74213"/>
          <a:ext cx="633629" cy="950444"/>
        </a:xfrm>
        <a:prstGeom prst="rect">
          <a:avLst/>
        </a:prstGeom>
        <a:blipFill rotWithShape="1">
          <a:blip xmlns:r="http://schemas.openxmlformats.org/officeDocument/2006/relationships" r:embed="rId1"/>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3C1809F1-4F79-4C71-B3AD-2C946F21D919}">
      <dsp:nvSpPr>
        <dsp:cNvPr id="0" name=""/>
        <dsp:cNvSpPr/>
      </dsp:nvSpPr>
      <dsp:spPr>
        <a:xfrm>
          <a:off x="4760580" y="204962"/>
          <a:ext cx="2896593" cy="905185"/>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prstMaterial="plastic">
          <a:bevelT w="127000" h="35400"/>
        </a:sp3d>
      </dsp:spPr>
      <dsp:style>
        <a:lnRef idx="1">
          <a:scrgbClr r="0" g="0" b="0"/>
        </a:lnRef>
        <a:fillRef idx="1">
          <a:scrgbClr r="0" g="0" b="0"/>
        </a:fillRef>
        <a:effectRef idx="2">
          <a:scrgbClr r="0" g="0" b="0"/>
        </a:effectRef>
        <a:fontRef idx="minor">
          <a:schemeClr val="lt1"/>
        </a:fontRef>
      </dsp:style>
      <dsp:txBody>
        <a:bodyPr spcFirstLastPara="0" vert="horz" wrap="square" lIns="613112" tIns="53340" rIns="53340" bIns="53340" numCol="1" spcCol="1270" anchor="ctr" anchorCtr="0">
          <a:noAutofit/>
        </a:bodyPr>
        <a:lstStyle/>
        <a:p>
          <a:pPr lvl="0" algn="just" defTabSz="622300">
            <a:lnSpc>
              <a:spcPct val="90000"/>
            </a:lnSpc>
            <a:spcBef>
              <a:spcPct val="0"/>
            </a:spcBef>
            <a:spcAft>
              <a:spcPct val="35000"/>
            </a:spcAft>
          </a:pPr>
          <a:r>
            <a:rPr lang="es-CO" sz="1400" b="0" kern="1200" dirty="0" smtClean="0">
              <a:latin typeface="Comic Sans MS" panose="030F0702030302020204" pitchFamily="66" charset="0"/>
            </a:rPr>
            <a:t>Amor por las familias y comunidades.</a:t>
          </a:r>
        </a:p>
      </dsp:txBody>
      <dsp:txXfrm>
        <a:off x="4760580" y="204962"/>
        <a:ext cx="2896593" cy="905185"/>
      </dsp:txXfrm>
    </dsp:sp>
    <dsp:sp modelId="{1060D1D9-7B64-4D13-8C16-C3B9DEAF8708}">
      <dsp:nvSpPr>
        <dsp:cNvPr id="0" name=""/>
        <dsp:cNvSpPr/>
      </dsp:nvSpPr>
      <dsp:spPr>
        <a:xfrm>
          <a:off x="4639888" y="74213"/>
          <a:ext cx="633629" cy="950444"/>
        </a:xfrm>
        <a:prstGeom prst="rect">
          <a:avLst/>
        </a:prstGeom>
        <a:blipFill rotWithShape="1">
          <a:blip xmlns:r="http://schemas.openxmlformats.org/officeDocument/2006/relationships" r:embed="rId2"/>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5B6B5ABA-2CBA-4B1F-8693-54BDBE1733A6}">
      <dsp:nvSpPr>
        <dsp:cNvPr id="0" name=""/>
        <dsp:cNvSpPr/>
      </dsp:nvSpPr>
      <dsp:spPr>
        <a:xfrm>
          <a:off x="1591137" y="1344489"/>
          <a:ext cx="2896593" cy="905185"/>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prstMaterial="plastic">
          <a:bevelT w="127000" h="35400"/>
        </a:sp3d>
      </dsp:spPr>
      <dsp:style>
        <a:lnRef idx="1">
          <a:scrgbClr r="0" g="0" b="0"/>
        </a:lnRef>
        <a:fillRef idx="1">
          <a:scrgbClr r="0" g="0" b="0"/>
        </a:fillRef>
        <a:effectRef idx="2">
          <a:scrgbClr r="0" g="0" b="0"/>
        </a:effectRef>
        <a:fontRef idx="minor">
          <a:schemeClr val="lt1"/>
        </a:fontRef>
      </dsp:style>
      <dsp:txBody>
        <a:bodyPr spcFirstLastPara="0" vert="horz" wrap="square" lIns="613112" tIns="53340" rIns="53340" bIns="53340" numCol="1" spcCol="1270" anchor="ctr" anchorCtr="0">
          <a:noAutofit/>
        </a:bodyPr>
        <a:lstStyle/>
        <a:p>
          <a:pPr lvl="0" algn="just" defTabSz="622300">
            <a:lnSpc>
              <a:spcPct val="90000"/>
            </a:lnSpc>
            <a:spcBef>
              <a:spcPct val="0"/>
            </a:spcBef>
            <a:spcAft>
              <a:spcPct val="35000"/>
            </a:spcAft>
          </a:pPr>
          <a:r>
            <a:rPr lang="es-CO" sz="1400" b="0" kern="1200" dirty="0" smtClean="0">
              <a:latin typeface="Comic Sans MS" panose="030F0702030302020204" pitchFamily="66" charset="0"/>
            </a:rPr>
            <a:t>Damos más del 100%, innovamos y compartimos el conocimiento.</a:t>
          </a:r>
          <a:endParaRPr lang="es-ES" sz="1400" b="0" kern="1200" dirty="0">
            <a:latin typeface="Comic Sans MS" panose="030F0702030302020204" pitchFamily="66" charset="0"/>
          </a:endParaRPr>
        </a:p>
      </dsp:txBody>
      <dsp:txXfrm>
        <a:off x="1591137" y="1344489"/>
        <a:ext cx="2896593" cy="905185"/>
      </dsp:txXfrm>
    </dsp:sp>
    <dsp:sp modelId="{83AD0521-611F-47A6-BAE8-EDA7A6233730}">
      <dsp:nvSpPr>
        <dsp:cNvPr id="0" name=""/>
        <dsp:cNvSpPr/>
      </dsp:nvSpPr>
      <dsp:spPr>
        <a:xfrm>
          <a:off x="1470446" y="1213740"/>
          <a:ext cx="633629" cy="950444"/>
        </a:xfrm>
        <a:prstGeom prst="rect">
          <a:avLst/>
        </a:prstGeom>
        <a:blipFill rotWithShape="1">
          <a:blip xmlns:r="http://schemas.openxmlformats.org/officeDocument/2006/relationships" r:embed="rId3"/>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35429EBF-7AE2-46F6-9E25-22724CAB08CE}">
      <dsp:nvSpPr>
        <dsp:cNvPr id="0" name=""/>
        <dsp:cNvSpPr/>
      </dsp:nvSpPr>
      <dsp:spPr>
        <a:xfrm>
          <a:off x="4760580" y="1344489"/>
          <a:ext cx="2896593" cy="905185"/>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prstMaterial="plastic">
          <a:bevelT w="127000" h="35400"/>
        </a:sp3d>
      </dsp:spPr>
      <dsp:style>
        <a:lnRef idx="1">
          <a:scrgbClr r="0" g="0" b="0"/>
        </a:lnRef>
        <a:fillRef idx="1">
          <a:scrgbClr r="0" g="0" b="0"/>
        </a:fillRef>
        <a:effectRef idx="2">
          <a:scrgbClr r="0" g="0" b="0"/>
        </a:effectRef>
        <a:fontRef idx="minor">
          <a:schemeClr val="lt1"/>
        </a:fontRef>
      </dsp:style>
      <dsp:txBody>
        <a:bodyPr spcFirstLastPara="0" vert="horz" wrap="square" lIns="613112" tIns="53340" rIns="53340" bIns="53340" numCol="1" spcCol="1270" anchor="ctr" anchorCtr="0">
          <a:noAutofit/>
        </a:bodyPr>
        <a:lstStyle/>
        <a:p>
          <a:pPr lvl="0" algn="just" defTabSz="622300">
            <a:lnSpc>
              <a:spcPct val="90000"/>
            </a:lnSpc>
            <a:spcBef>
              <a:spcPct val="0"/>
            </a:spcBef>
            <a:spcAft>
              <a:spcPct val="35000"/>
            </a:spcAft>
          </a:pPr>
          <a:r>
            <a:rPr lang="es-CO" sz="1400" b="0" kern="1200" dirty="0" smtClean="0">
              <a:latin typeface="Comic Sans MS" panose="030F0702030302020204" pitchFamily="66" charset="0"/>
            </a:rPr>
            <a:t>Actuamos con patriotismo y no aceptamos lo inaceptable.</a:t>
          </a:r>
          <a:endParaRPr lang="es-ES" sz="1400" b="0" kern="1200" dirty="0">
            <a:latin typeface="Comic Sans MS" panose="030F0702030302020204" pitchFamily="66" charset="0"/>
          </a:endParaRPr>
        </a:p>
      </dsp:txBody>
      <dsp:txXfrm>
        <a:off x="4760580" y="1344489"/>
        <a:ext cx="2896593" cy="905185"/>
      </dsp:txXfrm>
    </dsp:sp>
    <dsp:sp modelId="{E54D79AF-8897-4C68-AC9F-5CAB7A0CB574}">
      <dsp:nvSpPr>
        <dsp:cNvPr id="0" name=""/>
        <dsp:cNvSpPr/>
      </dsp:nvSpPr>
      <dsp:spPr>
        <a:xfrm>
          <a:off x="4639888" y="1213740"/>
          <a:ext cx="633629" cy="950444"/>
        </a:xfrm>
        <a:prstGeom prst="rect">
          <a:avLst/>
        </a:prstGeom>
        <a:blipFill rotWithShape="1">
          <a:blip xmlns:r="http://schemas.openxmlformats.org/officeDocument/2006/relationships" r:embed="rId4"/>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3E00AD2D-6B9C-4D38-A629-0884CFFBC26D}">
      <dsp:nvSpPr>
        <dsp:cNvPr id="0" name=""/>
        <dsp:cNvSpPr/>
      </dsp:nvSpPr>
      <dsp:spPr>
        <a:xfrm>
          <a:off x="1591137" y="2484017"/>
          <a:ext cx="2896593" cy="905185"/>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prstMaterial="plastic">
          <a:bevelT w="127000" h="35400"/>
        </a:sp3d>
      </dsp:spPr>
      <dsp:style>
        <a:lnRef idx="1">
          <a:scrgbClr r="0" g="0" b="0"/>
        </a:lnRef>
        <a:fillRef idx="1">
          <a:scrgbClr r="0" g="0" b="0"/>
        </a:fillRef>
        <a:effectRef idx="2">
          <a:scrgbClr r="0" g="0" b="0"/>
        </a:effectRef>
        <a:fontRef idx="minor">
          <a:schemeClr val="lt1"/>
        </a:fontRef>
      </dsp:style>
      <dsp:txBody>
        <a:bodyPr spcFirstLastPara="0" vert="horz" wrap="square" lIns="613112" tIns="53340" rIns="53340" bIns="53340" numCol="1" spcCol="1270" anchor="ctr" anchorCtr="0">
          <a:noAutofit/>
        </a:bodyPr>
        <a:lstStyle/>
        <a:p>
          <a:pPr lvl="0" algn="just" defTabSz="622300">
            <a:lnSpc>
              <a:spcPct val="90000"/>
            </a:lnSpc>
            <a:spcBef>
              <a:spcPct val="0"/>
            </a:spcBef>
            <a:spcAft>
              <a:spcPct val="35000"/>
            </a:spcAft>
          </a:pPr>
          <a:r>
            <a:rPr lang="es-CO" sz="1400" b="0" kern="1200" dirty="0" smtClean="0">
              <a:latin typeface="Comic Sans MS" panose="030F0702030302020204" pitchFamily="66" charset="0"/>
            </a:rPr>
            <a:t>Trabajamos con alegría y respetamos la voz de los demás.</a:t>
          </a:r>
          <a:endParaRPr lang="es-ES" sz="1400" b="0" kern="1200" dirty="0">
            <a:latin typeface="Comic Sans MS" panose="030F0702030302020204" pitchFamily="66" charset="0"/>
          </a:endParaRPr>
        </a:p>
      </dsp:txBody>
      <dsp:txXfrm>
        <a:off x="1591137" y="2484017"/>
        <a:ext cx="2896593" cy="905185"/>
      </dsp:txXfrm>
    </dsp:sp>
    <dsp:sp modelId="{8BE2263B-D3C7-4B93-A999-68F6ED5C186A}">
      <dsp:nvSpPr>
        <dsp:cNvPr id="0" name=""/>
        <dsp:cNvSpPr/>
      </dsp:nvSpPr>
      <dsp:spPr>
        <a:xfrm>
          <a:off x="1470446" y="2353268"/>
          <a:ext cx="633629" cy="950444"/>
        </a:xfrm>
        <a:prstGeom prst="rect">
          <a:avLst/>
        </a:prstGeom>
        <a:blipFill rotWithShape="1">
          <a:blip xmlns:r="http://schemas.openxmlformats.org/officeDocument/2006/relationships" r:embed="rId5"/>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A5EEC6B6-B67D-48B3-923D-2206043D4C4B}">
      <dsp:nvSpPr>
        <dsp:cNvPr id="0" name=""/>
        <dsp:cNvSpPr/>
      </dsp:nvSpPr>
      <dsp:spPr>
        <a:xfrm>
          <a:off x="4760580" y="2484017"/>
          <a:ext cx="2896593" cy="905185"/>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prstMaterial="plastic">
          <a:bevelT w="127000" h="35400"/>
        </a:sp3d>
      </dsp:spPr>
      <dsp:style>
        <a:lnRef idx="1">
          <a:scrgbClr r="0" g="0" b="0"/>
        </a:lnRef>
        <a:fillRef idx="1">
          <a:scrgbClr r="0" g="0" b="0"/>
        </a:fillRef>
        <a:effectRef idx="2">
          <a:scrgbClr r="0" g="0" b="0"/>
        </a:effectRef>
        <a:fontRef idx="minor">
          <a:schemeClr val="lt1"/>
        </a:fontRef>
      </dsp:style>
      <dsp:txBody>
        <a:bodyPr spcFirstLastPara="0" vert="horz" wrap="square" lIns="613112" tIns="53340" rIns="53340" bIns="53340" numCol="1" spcCol="1270" anchor="ctr" anchorCtr="0">
          <a:noAutofit/>
        </a:bodyPr>
        <a:lstStyle/>
        <a:p>
          <a:pPr lvl="0" algn="just" defTabSz="622300">
            <a:lnSpc>
              <a:spcPct val="90000"/>
            </a:lnSpc>
            <a:spcBef>
              <a:spcPct val="0"/>
            </a:spcBef>
            <a:spcAft>
              <a:spcPct val="35000"/>
            </a:spcAft>
          </a:pPr>
          <a:r>
            <a:rPr lang="es-CO" sz="1400" b="0" kern="1200" dirty="0" smtClean="0">
              <a:latin typeface="Comic Sans MS" panose="030F0702030302020204" pitchFamily="66" charset="0"/>
            </a:rPr>
            <a:t>Vivimos una vida equilibrada.</a:t>
          </a:r>
          <a:endParaRPr lang="es-ES" sz="1400" b="0" kern="1200" dirty="0">
            <a:latin typeface="Comic Sans MS" panose="030F0702030302020204" pitchFamily="66" charset="0"/>
          </a:endParaRPr>
        </a:p>
      </dsp:txBody>
      <dsp:txXfrm>
        <a:off x="4760580" y="2484017"/>
        <a:ext cx="2896593" cy="905185"/>
      </dsp:txXfrm>
    </dsp:sp>
    <dsp:sp modelId="{1D004611-C710-4037-AC7D-5732FF7C94BB}">
      <dsp:nvSpPr>
        <dsp:cNvPr id="0" name=""/>
        <dsp:cNvSpPr/>
      </dsp:nvSpPr>
      <dsp:spPr>
        <a:xfrm>
          <a:off x="4639888" y="2353268"/>
          <a:ext cx="633629" cy="950444"/>
        </a:xfrm>
        <a:prstGeom prst="rect">
          <a:avLst/>
        </a:prstGeom>
        <a:blipFill rotWithShape="1">
          <a:blip xmlns:r="http://schemas.openxmlformats.org/officeDocument/2006/relationships" r:embed="rId6"/>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AF87F53A-849E-4F30-A88F-93C21A370831}">
      <dsp:nvSpPr>
        <dsp:cNvPr id="0" name=""/>
        <dsp:cNvSpPr/>
      </dsp:nvSpPr>
      <dsp:spPr>
        <a:xfrm>
          <a:off x="3175859" y="3623545"/>
          <a:ext cx="2896593" cy="905185"/>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prstMaterial="plastic">
          <a:bevelT w="127000" h="35400"/>
        </a:sp3d>
      </dsp:spPr>
      <dsp:style>
        <a:lnRef idx="1">
          <a:scrgbClr r="0" g="0" b="0"/>
        </a:lnRef>
        <a:fillRef idx="1">
          <a:scrgbClr r="0" g="0" b="0"/>
        </a:fillRef>
        <a:effectRef idx="2">
          <a:scrgbClr r="0" g="0" b="0"/>
        </a:effectRef>
        <a:fontRef idx="minor">
          <a:schemeClr val="lt1"/>
        </a:fontRef>
      </dsp:style>
      <dsp:txBody>
        <a:bodyPr spcFirstLastPara="0" vert="horz" wrap="square" lIns="613112" tIns="53340" rIns="53340" bIns="53340" numCol="1" spcCol="1270" anchor="ctr" anchorCtr="0">
          <a:noAutofit/>
        </a:bodyPr>
        <a:lstStyle/>
        <a:p>
          <a:pPr lvl="0" algn="just" defTabSz="622300">
            <a:lnSpc>
              <a:spcPct val="90000"/>
            </a:lnSpc>
            <a:spcBef>
              <a:spcPct val="0"/>
            </a:spcBef>
            <a:spcAft>
              <a:spcPct val="35000"/>
            </a:spcAft>
          </a:pPr>
          <a:r>
            <a:rPr lang="es-CO" sz="1400" kern="1200" dirty="0" smtClean="0">
              <a:latin typeface="Comic Sans MS" panose="030F0702030302020204" pitchFamily="66" charset="0"/>
            </a:rPr>
            <a:t>Somos disciplinados en todo lo que hacemos.</a:t>
          </a:r>
          <a:endParaRPr lang="es-ES" sz="1400" b="0" kern="1200" dirty="0">
            <a:latin typeface="Comic Sans MS" panose="030F0702030302020204" pitchFamily="66" charset="0"/>
          </a:endParaRPr>
        </a:p>
      </dsp:txBody>
      <dsp:txXfrm>
        <a:off x="3175859" y="3623545"/>
        <a:ext cx="2896593" cy="905185"/>
      </dsp:txXfrm>
    </dsp:sp>
    <dsp:sp modelId="{E11FC319-ED7C-43BF-91D4-AA4EC5A5B063}">
      <dsp:nvSpPr>
        <dsp:cNvPr id="0" name=""/>
        <dsp:cNvSpPr/>
      </dsp:nvSpPr>
      <dsp:spPr>
        <a:xfrm>
          <a:off x="3055167" y="3492796"/>
          <a:ext cx="633629" cy="950444"/>
        </a:xfrm>
        <a:prstGeom prst="rect">
          <a:avLst/>
        </a:prstGeom>
        <a:blipFill rotWithShape="1">
          <a:blip xmlns:r="http://schemas.openxmlformats.org/officeDocument/2006/relationships" r:embed="rId7"/>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7ECC68-C689-4F31-B9B4-4A79474EAF74}">
      <dsp:nvSpPr>
        <dsp:cNvPr id="0" name=""/>
        <dsp:cNvSpPr/>
      </dsp:nvSpPr>
      <dsp:spPr>
        <a:xfrm>
          <a:off x="0" y="329876"/>
          <a:ext cx="6835367" cy="4536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A44F3FAA-5BA2-4303-9A87-AEE21F988960}">
      <dsp:nvSpPr>
        <dsp:cNvPr id="0" name=""/>
        <dsp:cNvSpPr/>
      </dsp:nvSpPr>
      <dsp:spPr>
        <a:xfrm>
          <a:off x="341768" y="64196"/>
          <a:ext cx="4784756" cy="53136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0852" tIns="0" rIns="180852" bIns="0" numCol="1" spcCol="1270" anchor="ctr" anchorCtr="0">
          <a:noAutofit/>
        </a:bodyPr>
        <a:lstStyle/>
        <a:p>
          <a:pPr lvl="0" algn="just" defTabSz="533400">
            <a:lnSpc>
              <a:spcPct val="90000"/>
            </a:lnSpc>
            <a:spcBef>
              <a:spcPct val="0"/>
            </a:spcBef>
            <a:spcAft>
              <a:spcPct val="35000"/>
            </a:spcAft>
          </a:pPr>
          <a:r>
            <a:rPr lang="es-CO" sz="1200" b="0" kern="1200" dirty="0" smtClean="0">
              <a:latin typeface="Comic Sans MS" panose="030F0702030302020204" pitchFamily="66" charset="0"/>
            </a:rPr>
            <a:t>Cultura de la gestión de la calidad en la prestación del servicio del ICBF, basada en la evaluación y supervisión. </a:t>
          </a:r>
          <a:endParaRPr lang="es-ES" sz="1200" b="0" kern="1200" dirty="0">
            <a:latin typeface="Comic Sans MS" panose="030F0702030302020204" pitchFamily="66" charset="0"/>
          </a:endParaRPr>
        </a:p>
      </dsp:txBody>
      <dsp:txXfrm>
        <a:off x="367707" y="90135"/>
        <a:ext cx="4732878" cy="479482"/>
      </dsp:txXfrm>
    </dsp:sp>
    <dsp:sp modelId="{2BC3D286-39BA-4E02-B9AE-8A8EB0C37FB2}">
      <dsp:nvSpPr>
        <dsp:cNvPr id="0" name=""/>
        <dsp:cNvSpPr/>
      </dsp:nvSpPr>
      <dsp:spPr>
        <a:xfrm>
          <a:off x="0" y="1146356"/>
          <a:ext cx="6835367" cy="453600"/>
        </a:xfrm>
        <a:prstGeom prst="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F65F20AD-D516-49F2-8F44-FEA213CAD722}">
      <dsp:nvSpPr>
        <dsp:cNvPr id="0" name=""/>
        <dsp:cNvSpPr/>
      </dsp:nvSpPr>
      <dsp:spPr>
        <a:xfrm>
          <a:off x="341768" y="880676"/>
          <a:ext cx="4784756" cy="53136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0852" tIns="0" rIns="180852" bIns="0" numCol="1" spcCol="1270" anchor="ctr" anchorCtr="0">
          <a:noAutofit/>
        </a:bodyPr>
        <a:lstStyle/>
        <a:p>
          <a:pPr lvl="0" algn="just" defTabSz="533400">
            <a:lnSpc>
              <a:spcPct val="90000"/>
            </a:lnSpc>
            <a:spcBef>
              <a:spcPct val="0"/>
            </a:spcBef>
            <a:spcAft>
              <a:spcPct val="35000"/>
            </a:spcAft>
          </a:pPr>
          <a:r>
            <a:rPr lang="es-CO" sz="1200" b="0" kern="1200" dirty="0" smtClean="0">
              <a:latin typeface="Comic Sans MS" panose="030F0702030302020204" pitchFamily="66" charset="0"/>
            </a:rPr>
            <a:t>Modelo de gestión del conocimiento en el ICBF que redunde en la cualificación de la atención en todos los niveles. </a:t>
          </a:r>
        </a:p>
      </dsp:txBody>
      <dsp:txXfrm>
        <a:off x="367707" y="906615"/>
        <a:ext cx="4732878" cy="479482"/>
      </dsp:txXfrm>
    </dsp:sp>
    <dsp:sp modelId="{E573FBAC-16F1-4040-B551-E3B6DC1061C0}">
      <dsp:nvSpPr>
        <dsp:cNvPr id="0" name=""/>
        <dsp:cNvSpPr/>
      </dsp:nvSpPr>
      <dsp:spPr>
        <a:xfrm>
          <a:off x="0" y="2329474"/>
          <a:ext cx="6835367" cy="453600"/>
        </a:xfrm>
        <a:prstGeom prst="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E0D9456B-E5BD-412C-9543-18F98C99F18F}">
      <dsp:nvSpPr>
        <dsp:cNvPr id="0" name=""/>
        <dsp:cNvSpPr/>
      </dsp:nvSpPr>
      <dsp:spPr>
        <a:xfrm>
          <a:off x="341768" y="1697156"/>
          <a:ext cx="4784756" cy="897998"/>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0852" tIns="0" rIns="180852" bIns="0" numCol="1" spcCol="1270" anchor="ctr" anchorCtr="0">
          <a:noAutofit/>
        </a:bodyPr>
        <a:lstStyle/>
        <a:p>
          <a:pPr lvl="0" algn="just" defTabSz="533400">
            <a:lnSpc>
              <a:spcPct val="90000"/>
            </a:lnSpc>
            <a:spcBef>
              <a:spcPct val="0"/>
            </a:spcBef>
            <a:spcAft>
              <a:spcPct val="35000"/>
            </a:spcAft>
          </a:pPr>
          <a:r>
            <a:rPr lang="es-CO" sz="1200" b="0" kern="1200" dirty="0" smtClean="0">
              <a:latin typeface="Comic Sans MS" panose="030F0702030302020204" pitchFamily="66" charset="0"/>
            </a:rPr>
            <a:t>Principios de transparencia y buen gobierno, que promuevan el control social a través del acceso a la información, la participación ciudadana, el diálogo de saberes, y la rendición pública de cuentas. </a:t>
          </a:r>
          <a:endParaRPr lang="es-ES" sz="1200" b="0" kern="1200" dirty="0">
            <a:latin typeface="Comic Sans MS" panose="030F0702030302020204" pitchFamily="66" charset="0"/>
          </a:endParaRPr>
        </a:p>
      </dsp:txBody>
      <dsp:txXfrm>
        <a:off x="385605" y="1740993"/>
        <a:ext cx="4697082" cy="810324"/>
      </dsp:txXfrm>
    </dsp:sp>
    <dsp:sp modelId="{C1E3DDE7-6BE2-4288-B57E-C52B9E9942A4}">
      <dsp:nvSpPr>
        <dsp:cNvPr id="0" name=""/>
        <dsp:cNvSpPr/>
      </dsp:nvSpPr>
      <dsp:spPr>
        <a:xfrm>
          <a:off x="0" y="3145954"/>
          <a:ext cx="6835367" cy="453600"/>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E0569687-E320-4ACA-B739-466F5FAE213B}">
      <dsp:nvSpPr>
        <dsp:cNvPr id="0" name=""/>
        <dsp:cNvSpPr/>
      </dsp:nvSpPr>
      <dsp:spPr>
        <a:xfrm>
          <a:off x="341768" y="2880274"/>
          <a:ext cx="4784756" cy="53136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0852" tIns="0" rIns="180852" bIns="0" numCol="1" spcCol="1270" anchor="ctr" anchorCtr="0">
          <a:noAutofit/>
        </a:bodyPr>
        <a:lstStyle/>
        <a:p>
          <a:pPr lvl="0" algn="just" defTabSz="533400">
            <a:lnSpc>
              <a:spcPct val="90000"/>
            </a:lnSpc>
            <a:spcBef>
              <a:spcPct val="0"/>
            </a:spcBef>
            <a:spcAft>
              <a:spcPct val="35000"/>
            </a:spcAft>
          </a:pPr>
          <a:r>
            <a:rPr lang="es-CO" sz="1200" b="0" kern="1200" dirty="0" smtClean="0">
              <a:latin typeface="Comic Sans MS" panose="030F0702030302020204" pitchFamily="66" charset="0"/>
            </a:rPr>
            <a:t>Sistemas de información del ICBF integrados y articulados. </a:t>
          </a:r>
          <a:endParaRPr lang="es-ES" sz="1200" b="0" kern="1200" dirty="0">
            <a:latin typeface="Comic Sans MS" panose="030F0702030302020204" pitchFamily="66" charset="0"/>
          </a:endParaRPr>
        </a:p>
      </dsp:txBody>
      <dsp:txXfrm>
        <a:off x="367707" y="2906213"/>
        <a:ext cx="4732878" cy="479482"/>
      </dsp:txXfrm>
    </dsp:sp>
    <dsp:sp modelId="{E67ED982-F719-4490-8C93-9CB9B6363F64}">
      <dsp:nvSpPr>
        <dsp:cNvPr id="0" name=""/>
        <dsp:cNvSpPr/>
      </dsp:nvSpPr>
      <dsp:spPr>
        <a:xfrm>
          <a:off x="0" y="4401252"/>
          <a:ext cx="6835367" cy="453600"/>
        </a:xfrm>
        <a:prstGeom prst="rect">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1E0D2795-EC64-4E15-9C63-BDAEE31717DB}">
      <dsp:nvSpPr>
        <dsp:cNvPr id="0" name=""/>
        <dsp:cNvSpPr/>
      </dsp:nvSpPr>
      <dsp:spPr>
        <a:xfrm>
          <a:off x="341768" y="3696754"/>
          <a:ext cx="4784756" cy="970178"/>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0852" tIns="0" rIns="180852" bIns="0" numCol="1" spcCol="1270" anchor="ctr" anchorCtr="0">
          <a:noAutofit/>
        </a:bodyPr>
        <a:lstStyle/>
        <a:p>
          <a:pPr lvl="0" algn="just" defTabSz="533400">
            <a:lnSpc>
              <a:spcPct val="90000"/>
            </a:lnSpc>
            <a:spcBef>
              <a:spcPct val="0"/>
            </a:spcBef>
            <a:spcAft>
              <a:spcPct val="35000"/>
            </a:spcAft>
          </a:pPr>
          <a:r>
            <a:rPr lang="es-CO" sz="1200" b="0" kern="1200" dirty="0" smtClean="0">
              <a:latin typeface="Comic Sans MS" panose="030F0702030302020204" pitchFamily="66" charset="0"/>
            </a:rPr>
            <a:t>Sistema Nacional de Bienestar Familiar articulado entre las áreas misionales y las instituciones responsables de garantizar y restablecer los derechos de la infancia y la adolescencia a nivel territorial, nacional e internacional. </a:t>
          </a:r>
          <a:endParaRPr lang="es-ES" sz="1200" b="0" kern="1200" dirty="0">
            <a:latin typeface="Comic Sans MS" panose="030F0702030302020204" pitchFamily="66" charset="0"/>
          </a:endParaRPr>
        </a:p>
      </dsp:txBody>
      <dsp:txXfrm>
        <a:off x="389128" y="3744114"/>
        <a:ext cx="4690036" cy="8754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B73217-24FB-402C-AA06-2873C616E5F7}">
      <dsp:nvSpPr>
        <dsp:cNvPr id="0" name=""/>
        <dsp:cNvSpPr/>
      </dsp:nvSpPr>
      <dsp:spPr>
        <a:xfrm rot="16200000">
          <a:off x="-1896309" y="1896514"/>
          <a:ext cx="5163670" cy="1370641"/>
        </a:xfrm>
        <a:prstGeom prst="flowChartManualOperation">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0" rIns="76200" bIns="0" numCol="1" spcCol="1270" anchor="ctr" anchorCtr="0">
          <a:noAutofit/>
        </a:bodyPr>
        <a:lstStyle/>
        <a:p>
          <a:pPr lvl="0" algn="just" defTabSz="533400">
            <a:lnSpc>
              <a:spcPct val="90000"/>
            </a:lnSpc>
            <a:spcBef>
              <a:spcPct val="0"/>
            </a:spcBef>
            <a:spcAft>
              <a:spcPct val="35000"/>
            </a:spcAft>
          </a:pPr>
          <a:r>
            <a:rPr lang="es-CO" sz="1200" b="0" kern="1200" dirty="0" smtClean="0">
              <a:latin typeface="Comic Sans MS" panose="030F0702030302020204" pitchFamily="66" charset="0"/>
            </a:rPr>
            <a:t>Ampliar cobertura y mejorar  calidad en la atención integral a la primera infancia</a:t>
          </a:r>
          <a:endParaRPr lang="es-ES" sz="1200" b="0" kern="1200" dirty="0">
            <a:latin typeface="Comic Sans MS" panose="030F0702030302020204" pitchFamily="66" charset="0"/>
          </a:endParaRPr>
        </a:p>
      </dsp:txBody>
      <dsp:txXfrm rot="5400000">
        <a:off x="205" y="1032734"/>
        <a:ext cx="1370641" cy="3098202"/>
      </dsp:txXfrm>
    </dsp:sp>
    <dsp:sp modelId="{439AC0FF-BB9E-41AB-B8D6-C7477350B5C4}">
      <dsp:nvSpPr>
        <dsp:cNvPr id="0" name=""/>
        <dsp:cNvSpPr/>
      </dsp:nvSpPr>
      <dsp:spPr>
        <a:xfrm rot="16200000">
          <a:off x="-422869" y="1896514"/>
          <a:ext cx="5163670" cy="1370641"/>
        </a:xfrm>
        <a:prstGeom prst="flowChartManualOperation">
          <a:avLst/>
        </a:prstGeom>
        <a:solidFill>
          <a:schemeClr val="accent3">
            <a:hueOff val="542120"/>
            <a:satOff val="20000"/>
            <a:lumOff val="-294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0" rIns="76200" bIns="0" numCol="1" spcCol="1270" anchor="ctr" anchorCtr="0">
          <a:noAutofit/>
        </a:bodyPr>
        <a:lstStyle/>
        <a:p>
          <a:pPr lvl="0" algn="just" defTabSz="533400">
            <a:lnSpc>
              <a:spcPct val="90000"/>
            </a:lnSpc>
            <a:spcBef>
              <a:spcPct val="0"/>
            </a:spcBef>
            <a:spcAft>
              <a:spcPct val="35000"/>
            </a:spcAft>
          </a:pPr>
          <a:r>
            <a:rPr lang="es-CO" sz="1200" b="0" kern="1200" dirty="0" smtClean="0">
              <a:latin typeface="Comic Sans MS" panose="030F0702030302020204" pitchFamily="66" charset="0"/>
            </a:rPr>
            <a:t>Promover los derechos de los niños, niñas y adolescentes y prevenir los riesgos de amenazas o vulneración de los mismos. </a:t>
          </a:r>
        </a:p>
      </dsp:txBody>
      <dsp:txXfrm rot="5400000">
        <a:off x="1473645" y="1032734"/>
        <a:ext cx="1370641" cy="3098202"/>
      </dsp:txXfrm>
    </dsp:sp>
    <dsp:sp modelId="{A994C62E-E1BF-4024-BB52-5228293E0BDE}">
      <dsp:nvSpPr>
        <dsp:cNvPr id="0" name=""/>
        <dsp:cNvSpPr/>
      </dsp:nvSpPr>
      <dsp:spPr>
        <a:xfrm rot="16200000">
          <a:off x="1050570" y="1896514"/>
          <a:ext cx="5163670" cy="1370641"/>
        </a:xfrm>
        <a:prstGeom prst="flowChartManualOperation">
          <a:avLst/>
        </a:prstGeom>
        <a:solidFill>
          <a:schemeClr val="accent3">
            <a:hueOff val="1084240"/>
            <a:satOff val="40000"/>
            <a:lumOff val="-588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0" rIns="76200" bIns="0" numCol="1" spcCol="1270" anchor="ctr" anchorCtr="0">
          <a:noAutofit/>
        </a:bodyPr>
        <a:lstStyle/>
        <a:p>
          <a:pPr lvl="0" algn="just" defTabSz="533400">
            <a:lnSpc>
              <a:spcPct val="90000"/>
            </a:lnSpc>
            <a:spcBef>
              <a:spcPct val="0"/>
            </a:spcBef>
            <a:spcAft>
              <a:spcPct val="35000"/>
            </a:spcAft>
          </a:pPr>
          <a:r>
            <a:rPr lang="es-CO" sz="1200" b="0" kern="1200" dirty="0" smtClean="0">
              <a:latin typeface="Comic Sans MS" panose="030F0702030302020204" pitchFamily="66" charset="0"/>
            </a:rPr>
            <a:t>Fortalecer con las familias y comunidades las capacidades para promover su desarrollo, fortalecer sus vínculos de cuidado mutuo y prevenir la violencia intrafamiliar y de genero </a:t>
          </a:r>
          <a:endParaRPr lang="es-ES" sz="1200" b="0" kern="1200" dirty="0">
            <a:latin typeface="Comic Sans MS" panose="030F0702030302020204" pitchFamily="66" charset="0"/>
          </a:endParaRPr>
        </a:p>
      </dsp:txBody>
      <dsp:txXfrm rot="5400000">
        <a:off x="2947084" y="1032734"/>
        <a:ext cx="1370641" cy="3098202"/>
      </dsp:txXfrm>
    </dsp:sp>
    <dsp:sp modelId="{3563313A-3EC3-4851-86CC-D517EC143DD4}">
      <dsp:nvSpPr>
        <dsp:cNvPr id="0" name=""/>
        <dsp:cNvSpPr/>
      </dsp:nvSpPr>
      <dsp:spPr>
        <a:xfrm rot="16200000">
          <a:off x="2524009" y="1896514"/>
          <a:ext cx="5163670" cy="1370641"/>
        </a:xfrm>
        <a:prstGeom prst="flowChartManualOperation">
          <a:avLst/>
        </a:prstGeom>
        <a:solidFill>
          <a:schemeClr val="accent3">
            <a:hueOff val="1626359"/>
            <a:satOff val="60000"/>
            <a:lumOff val="-8824"/>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0" rIns="76200" bIns="0" numCol="1" spcCol="1270" anchor="ctr" anchorCtr="0">
          <a:noAutofit/>
        </a:bodyPr>
        <a:lstStyle/>
        <a:p>
          <a:pPr lvl="0" algn="just" defTabSz="533400">
            <a:lnSpc>
              <a:spcPct val="90000"/>
            </a:lnSpc>
            <a:spcBef>
              <a:spcPct val="0"/>
            </a:spcBef>
            <a:spcAft>
              <a:spcPct val="35000"/>
            </a:spcAft>
          </a:pPr>
          <a:r>
            <a:rPr lang="es-CO" sz="1200" b="0" kern="1200" dirty="0" smtClean="0">
              <a:latin typeface="Comic Sans MS" panose="030F0702030302020204" pitchFamily="66" charset="0"/>
            </a:rPr>
            <a:t>Promover la seguridad alimentaria y nutricional para el desarrollo de los niños, niñas, adolescentes y la familia.</a:t>
          </a:r>
          <a:endParaRPr lang="es-ES" sz="1200" b="0" kern="1200" dirty="0">
            <a:latin typeface="Comic Sans MS" panose="030F0702030302020204" pitchFamily="66" charset="0"/>
          </a:endParaRPr>
        </a:p>
      </dsp:txBody>
      <dsp:txXfrm rot="5400000">
        <a:off x="4420523" y="1032734"/>
        <a:ext cx="1370641" cy="3098202"/>
      </dsp:txXfrm>
    </dsp:sp>
    <dsp:sp modelId="{9E0EF43D-5C10-451D-9268-0425BBB117EC}">
      <dsp:nvSpPr>
        <dsp:cNvPr id="0" name=""/>
        <dsp:cNvSpPr/>
      </dsp:nvSpPr>
      <dsp:spPr>
        <a:xfrm rot="16200000">
          <a:off x="3997449" y="1896514"/>
          <a:ext cx="5163670" cy="1370641"/>
        </a:xfrm>
        <a:prstGeom prst="flowChartManualOperation">
          <a:avLst/>
        </a:prstGeom>
        <a:solidFill>
          <a:schemeClr val="accent3">
            <a:hueOff val="2168479"/>
            <a:satOff val="80000"/>
            <a:lumOff val="-1176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0" rIns="76200" bIns="0" numCol="1" spcCol="1270" anchor="ctr" anchorCtr="0">
          <a:noAutofit/>
        </a:bodyPr>
        <a:lstStyle/>
        <a:p>
          <a:pPr lvl="0" algn="just" defTabSz="533400">
            <a:lnSpc>
              <a:spcPct val="90000"/>
            </a:lnSpc>
            <a:spcBef>
              <a:spcPct val="0"/>
            </a:spcBef>
            <a:spcAft>
              <a:spcPct val="35000"/>
            </a:spcAft>
          </a:pPr>
          <a:r>
            <a:rPr lang="es-CO" sz="1200" b="0" kern="1200" dirty="0" smtClean="0">
              <a:latin typeface="Comic Sans MS" panose="030F0702030302020204" pitchFamily="66" charset="0"/>
            </a:rPr>
            <a:t>Garantizar la protección integral de los niños, niñas y adolescentes en coordinación con las instancias del Sistema Nacional de Bienestar Familiar. </a:t>
          </a:r>
          <a:endParaRPr lang="es-ES" sz="1200" b="0" kern="1200" dirty="0">
            <a:latin typeface="Comic Sans MS" panose="030F0702030302020204" pitchFamily="66" charset="0"/>
          </a:endParaRPr>
        </a:p>
      </dsp:txBody>
      <dsp:txXfrm rot="5400000">
        <a:off x="5893963" y="1032734"/>
        <a:ext cx="1370641" cy="3098202"/>
      </dsp:txXfrm>
    </dsp:sp>
    <dsp:sp modelId="{67DEE913-3C70-4FA8-A047-2B70A465A71E}">
      <dsp:nvSpPr>
        <dsp:cNvPr id="0" name=""/>
        <dsp:cNvSpPr/>
      </dsp:nvSpPr>
      <dsp:spPr>
        <a:xfrm rot="16200000">
          <a:off x="5593081" y="1774322"/>
          <a:ext cx="5163670" cy="1615026"/>
        </a:xfrm>
        <a:prstGeom prst="flowChartManualOperation">
          <a:avLst/>
        </a:prstGeom>
        <a:solidFill>
          <a:schemeClr val="accent3">
            <a:hueOff val="2710599"/>
            <a:satOff val="100000"/>
            <a:lumOff val="-14706"/>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0" rIns="76200" bIns="0" numCol="1" spcCol="1270" anchor="ctr" anchorCtr="0">
          <a:noAutofit/>
        </a:bodyPr>
        <a:lstStyle/>
        <a:p>
          <a:pPr lvl="0" algn="just" defTabSz="533400">
            <a:lnSpc>
              <a:spcPct val="90000"/>
            </a:lnSpc>
            <a:spcBef>
              <a:spcPct val="0"/>
            </a:spcBef>
            <a:spcAft>
              <a:spcPct val="35000"/>
            </a:spcAft>
          </a:pPr>
          <a:r>
            <a:rPr lang="es-ES" sz="1200" b="0" kern="1200" dirty="0" smtClean="0">
              <a:latin typeface="Comic Sans MS" panose="030F0702030302020204" pitchFamily="66" charset="0"/>
            </a:rPr>
            <a:t>Lograr una adecuada y eficiente gestión institucional a través de la articulación entre servidores, áreas y niveles territoriales; el apoyo administrativo a los procesos misionales, la apropiación de una cultura de evaluación y la optimización del uso de los recursos.</a:t>
          </a:r>
          <a:endParaRPr lang="es-ES" sz="1200" b="0" kern="1200" dirty="0">
            <a:latin typeface="Comic Sans MS" panose="030F0702030302020204" pitchFamily="66" charset="0"/>
          </a:endParaRPr>
        </a:p>
      </dsp:txBody>
      <dsp:txXfrm rot="5400000">
        <a:off x="7367403" y="1032734"/>
        <a:ext cx="1615026" cy="30982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25ECD1-8BC0-49A4-9E9E-A9F65C839817}">
      <dsp:nvSpPr>
        <dsp:cNvPr id="0" name=""/>
        <dsp:cNvSpPr/>
      </dsp:nvSpPr>
      <dsp:spPr>
        <a:xfrm>
          <a:off x="468604" y="529494"/>
          <a:ext cx="1233598" cy="1017460"/>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t" anchorCtr="0">
          <a:noAutofit/>
        </a:bodyPr>
        <a:lstStyle/>
        <a:p>
          <a:pPr marL="285750" lvl="1" indent="-285750" algn="l" defTabSz="1333500">
            <a:lnSpc>
              <a:spcPct val="90000"/>
            </a:lnSpc>
            <a:spcBef>
              <a:spcPct val="0"/>
            </a:spcBef>
            <a:spcAft>
              <a:spcPct val="15000"/>
            </a:spcAft>
            <a:buChar char="••"/>
          </a:pPr>
          <a:r>
            <a:rPr lang="es-ES" sz="3000" kern="1200" dirty="0" smtClean="0"/>
            <a:t>1354</a:t>
          </a:r>
          <a:endParaRPr lang="es-ES" sz="3000" kern="1200" dirty="0"/>
        </a:p>
      </dsp:txBody>
      <dsp:txXfrm>
        <a:off x="492019" y="552909"/>
        <a:ext cx="1186768" cy="752603"/>
      </dsp:txXfrm>
    </dsp:sp>
    <dsp:sp modelId="{02CC1208-E2B2-4E37-84EA-D07CC4609942}">
      <dsp:nvSpPr>
        <dsp:cNvPr id="0" name=""/>
        <dsp:cNvSpPr/>
      </dsp:nvSpPr>
      <dsp:spPr>
        <a:xfrm>
          <a:off x="1138814" y="689073"/>
          <a:ext cx="1482673" cy="1482673"/>
        </a:xfrm>
        <a:prstGeom prst="leftCircularArrow">
          <a:avLst>
            <a:gd name="adj1" fmla="val 3973"/>
            <a:gd name="adj2" fmla="val 498598"/>
            <a:gd name="adj3" fmla="val 2274109"/>
            <a:gd name="adj4" fmla="val 9024489"/>
            <a:gd name="adj5" fmla="val 4635"/>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1E88567-A2F2-41F5-984D-C52F14ACA213}">
      <dsp:nvSpPr>
        <dsp:cNvPr id="0" name=""/>
        <dsp:cNvSpPr/>
      </dsp:nvSpPr>
      <dsp:spPr>
        <a:xfrm>
          <a:off x="742737" y="1328928"/>
          <a:ext cx="1096531" cy="436054"/>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es-ES" sz="1300" kern="1200" dirty="0" smtClean="0"/>
            <a:t>DANE</a:t>
          </a:r>
          <a:endParaRPr lang="es-ES" sz="1300" kern="1200" dirty="0"/>
        </a:p>
      </dsp:txBody>
      <dsp:txXfrm>
        <a:off x="755509" y="1341700"/>
        <a:ext cx="1070987" cy="410510"/>
      </dsp:txXfrm>
    </dsp:sp>
    <dsp:sp modelId="{A91580FB-D6A7-4CB2-8341-D56CC126EAF4}">
      <dsp:nvSpPr>
        <dsp:cNvPr id="0" name=""/>
        <dsp:cNvSpPr/>
      </dsp:nvSpPr>
      <dsp:spPr>
        <a:xfrm>
          <a:off x="2119780" y="529494"/>
          <a:ext cx="1233598" cy="1017460"/>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3676672"/>
              <a:satOff val="-5114"/>
              <a:lumOff val="-196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t" anchorCtr="0">
          <a:noAutofit/>
        </a:bodyPr>
        <a:lstStyle/>
        <a:p>
          <a:pPr marL="285750" lvl="1" indent="-285750" algn="l" defTabSz="1333500">
            <a:lnSpc>
              <a:spcPct val="90000"/>
            </a:lnSpc>
            <a:spcBef>
              <a:spcPct val="0"/>
            </a:spcBef>
            <a:spcAft>
              <a:spcPct val="15000"/>
            </a:spcAft>
            <a:buChar char="••"/>
          </a:pPr>
          <a:r>
            <a:rPr lang="es-ES" sz="3000" kern="1200" dirty="0" smtClean="0"/>
            <a:t>875</a:t>
          </a:r>
          <a:endParaRPr lang="es-ES" sz="3000" kern="1200" dirty="0"/>
        </a:p>
      </dsp:txBody>
      <dsp:txXfrm>
        <a:off x="2143195" y="770937"/>
        <a:ext cx="1186768" cy="752603"/>
      </dsp:txXfrm>
    </dsp:sp>
    <dsp:sp modelId="{243054E3-777F-45D3-88AF-C9E80F0914E3}">
      <dsp:nvSpPr>
        <dsp:cNvPr id="0" name=""/>
        <dsp:cNvSpPr/>
      </dsp:nvSpPr>
      <dsp:spPr>
        <a:xfrm>
          <a:off x="2779710" y="-135191"/>
          <a:ext cx="1640300" cy="1640300"/>
        </a:xfrm>
        <a:prstGeom prst="circularArrow">
          <a:avLst>
            <a:gd name="adj1" fmla="val 3591"/>
            <a:gd name="adj2" fmla="val 446564"/>
            <a:gd name="adj3" fmla="val 19377925"/>
            <a:gd name="adj4" fmla="val 12575511"/>
            <a:gd name="adj5" fmla="val 4190"/>
          </a:avLst>
        </a:prstGeom>
        <a:solidFill>
          <a:schemeClr val="accent5">
            <a:hueOff val="-7353344"/>
            <a:satOff val="-10228"/>
            <a:lumOff val="-392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570B786-D9A8-4CB8-B03F-AE526F48E222}">
      <dsp:nvSpPr>
        <dsp:cNvPr id="0" name=""/>
        <dsp:cNvSpPr/>
      </dsp:nvSpPr>
      <dsp:spPr>
        <a:xfrm>
          <a:off x="2393913" y="311467"/>
          <a:ext cx="1096531" cy="436054"/>
        </a:xfrm>
        <a:prstGeom prst="roundRect">
          <a:avLst>
            <a:gd name="adj" fmla="val 10000"/>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es-ES" sz="1300" kern="1200" dirty="0" smtClean="0"/>
            <a:t>ICBF</a:t>
          </a:r>
          <a:endParaRPr lang="es-ES" sz="1300" kern="1200" dirty="0"/>
        </a:p>
      </dsp:txBody>
      <dsp:txXfrm>
        <a:off x="2406685" y="324239"/>
        <a:ext cx="1070987" cy="410510"/>
      </dsp:txXfrm>
    </dsp:sp>
    <dsp:sp modelId="{D0FF180F-C0E3-4CA7-9527-C4F041EE32E4}">
      <dsp:nvSpPr>
        <dsp:cNvPr id="0" name=""/>
        <dsp:cNvSpPr/>
      </dsp:nvSpPr>
      <dsp:spPr>
        <a:xfrm>
          <a:off x="3770956" y="529494"/>
          <a:ext cx="1233598" cy="1017460"/>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t" anchorCtr="0">
          <a:noAutofit/>
        </a:bodyPr>
        <a:lstStyle/>
        <a:p>
          <a:pPr marL="285750" lvl="1" indent="-285750" algn="l" defTabSz="1333500">
            <a:lnSpc>
              <a:spcPct val="90000"/>
            </a:lnSpc>
            <a:spcBef>
              <a:spcPct val="0"/>
            </a:spcBef>
            <a:spcAft>
              <a:spcPct val="15000"/>
            </a:spcAft>
            <a:buChar char="••"/>
          </a:pPr>
          <a:r>
            <a:rPr lang="es-ES" sz="3000" kern="1200" dirty="0" smtClean="0"/>
            <a:t>479</a:t>
          </a:r>
          <a:endParaRPr lang="es-ES" sz="3000" kern="1200" dirty="0"/>
        </a:p>
      </dsp:txBody>
      <dsp:txXfrm>
        <a:off x="3794371" y="552909"/>
        <a:ext cx="1186768" cy="752603"/>
      </dsp:txXfrm>
    </dsp:sp>
    <dsp:sp modelId="{2502F49B-B695-4539-A4FF-DB637756EA19}">
      <dsp:nvSpPr>
        <dsp:cNvPr id="0" name=""/>
        <dsp:cNvSpPr/>
      </dsp:nvSpPr>
      <dsp:spPr>
        <a:xfrm>
          <a:off x="4045089" y="1328928"/>
          <a:ext cx="1096531" cy="436054"/>
        </a:xfrm>
        <a:prstGeom prst="roundRect">
          <a:avLst>
            <a:gd name="adj" fmla="val 10000"/>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es-ES" sz="1300" kern="1200" dirty="0" smtClean="0"/>
            <a:t>SIN ATENCIÓN</a:t>
          </a:r>
          <a:endParaRPr lang="es-ES" sz="1300" kern="1200" dirty="0"/>
        </a:p>
      </dsp:txBody>
      <dsp:txXfrm>
        <a:off x="4057861" y="1341700"/>
        <a:ext cx="1070987" cy="41051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39DE53-C611-468A-B4F4-DCD22F767A78}">
      <dsp:nvSpPr>
        <dsp:cNvPr id="0" name=""/>
        <dsp:cNvSpPr/>
      </dsp:nvSpPr>
      <dsp:spPr>
        <a:xfrm>
          <a:off x="0" y="0"/>
          <a:ext cx="4105655" cy="731520"/>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CO" sz="1800" b="1" kern="1200" smtClean="0">
              <a:latin typeface="Comic Sans MS" panose="030F0702030302020204" pitchFamily="66" charset="0"/>
            </a:rPr>
            <a:t>La recreación</a:t>
          </a:r>
          <a:endParaRPr lang="es-ES" sz="1800" b="1" kern="1200" dirty="0">
            <a:latin typeface="Comic Sans MS" panose="030F0702030302020204" pitchFamily="66" charset="0"/>
          </a:endParaRPr>
        </a:p>
      </dsp:txBody>
      <dsp:txXfrm>
        <a:off x="21425" y="21425"/>
        <a:ext cx="3230701" cy="688670"/>
      </dsp:txXfrm>
    </dsp:sp>
    <dsp:sp modelId="{20381B57-5A00-4D3B-88E5-F1563236706F}">
      <dsp:nvSpPr>
        <dsp:cNvPr id="0" name=""/>
        <dsp:cNvSpPr/>
      </dsp:nvSpPr>
      <dsp:spPr>
        <a:xfrm>
          <a:off x="306591" y="833120"/>
          <a:ext cx="4105655" cy="731520"/>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CO" sz="1800" b="1" kern="1200" smtClean="0">
              <a:latin typeface="Comic Sans MS" panose="030F0702030302020204" pitchFamily="66" charset="0"/>
            </a:rPr>
            <a:t>La educación inicial</a:t>
          </a:r>
          <a:endParaRPr lang="es-ES" sz="1800" b="1" kern="1200" dirty="0">
            <a:latin typeface="Comic Sans MS" panose="030F0702030302020204" pitchFamily="66" charset="0"/>
          </a:endParaRPr>
        </a:p>
      </dsp:txBody>
      <dsp:txXfrm>
        <a:off x="328016" y="854545"/>
        <a:ext cx="3280726" cy="688669"/>
      </dsp:txXfrm>
    </dsp:sp>
    <dsp:sp modelId="{5B1469C2-381D-44F9-98D8-9DC404D83C96}">
      <dsp:nvSpPr>
        <dsp:cNvPr id="0" name=""/>
        <dsp:cNvSpPr/>
      </dsp:nvSpPr>
      <dsp:spPr>
        <a:xfrm>
          <a:off x="613182" y="1666240"/>
          <a:ext cx="4105655" cy="731520"/>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CO" sz="1800" b="1" kern="1200" smtClean="0">
              <a:latin typeface="Comic Sans MS" panose="030F0702030302020204" pitchFamily="66" charset="0"/>
            </a:rPr>
            <a:t>La salud, la alimentación y la nutrición</a:t>
          </a:r>
          <a:endParaRPr lang="es-ES" sz="1800" b="1" kern="1200" dirty="0">
            <a:latin typeface="Comic Sans MS" panose="030F0702030302020204" pitchFamily="66" charset="0"/>
          </a:endParaRPr>
        </a:p>
      </dsp:txBody>
      <dsp:txXfrm>
        <a:off x="634607" y="1687665"/>
        <a:ext cx="3280726" cy="688669"/>
      </dsp:txXfrm>
    </dsp:sp>
    <dsp:sp modelId="{AC3DBCB5-0295-466E-BCE0-A1C5EBA35D1C}">
      <dsp:nvSpPr>
        <dsp:cNvPr id="0" name=""/>
        <dsp:cNvSpPr/>
      </dsp:nvSpPr>
      <dsp:spPr>
        <a:xfrm>
          <a:off x="919773" y="2499360"/>
          <a:ext cx="4105655" cy="731520"/>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CO" sz="1800" b="1" kern="1200" smtClean="0">
              <a:latin typeface="Comic Sans MS" panose="030F0702030302020204" pitchFamily="66" charset="0"/>
            </a:rPr>
            <a:t>El ejercicio de la ciudadanía y la participación</a:t>
          </a:r>
          <a:endParaRPr lang="es-ES" sz="1800" b="1" kern="1200" dirty="0">
            <a:latin typeface="Comic Sans MS" panose="030F0702030302020204" pitchFamily="66" charset="0"/>
          </a:endParaRPr>
        </a:p>
      </dsp:txBody>
      <dsp:txXfrm>
        <a:off x="941198" y="2520785"/>
        <a:ext cx="3280726" cy="688669"/>
      </dsp:txXfrm>
    </dsp:sp>
    <dsp:sp modelId="{12F84E7E-5E25-474D-911C-BD48C64B9932}">
      <dsp:nvSpPr>
        <dsp:cNvPr id="0" name=""/>
        <dsp:cNvSpPr/>
      </dsp:nvSpPr>
      <dsp:spPr>
        <a:xfrm>
          <a:off x="1226364" y="3332480"/>
          <a:ext cx="4105655" cy="731520"/>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CO" sz="1800" b="1" kern="1200" smtClean="0">
              <a:latin typeface="Comic Sans MS" panose="030F0702030302020204" pitchFamily="66" charset="0"/>
            </a:rPr>
            <a:t>El cuidado y la Crianza</a:t>
          </a:r>
          <a:endParaRPr lang="es-ES" sz="1800" b="1" kern="1200" dirty="0">
            <a:latin typeface="Comic Sans MS" panose="030F0702030302020204" pitchFamily="66" charset="0"/>
          </a:endParaRPr>
        </a:p>
      </dsp:txBody>
      <dsp:txXfrm>
        <a:off x="1247789" y="3353905"/>
        <a:ext cx="3280726" cy="688669"/>
      </dsp:txXfrm>
    </dsp:sp>
    <dsp:sp modelId="{D0818F66-694E-4FB7-8EDB-856F25633673}">
      <dsp:nvSpPr>
        <dsp:cNvPr id="0" name=""/>
        <dsp:cNvSpPr/>
      </dsp:nvSpPr>
      <dsp:spPr>
        <a:xfrm>
          <a:off x="3630167" y="534416"/>
          <a:ext cx="475488" cy="475488"/>
        </a:xfrm>
        <a:prstGeom prst="downArrow">
          <a:avLst>
            <a:gd name="adj1" fmla="val 55000"/>
            <a:gd name="adj2" fmla="val 45000"/>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s-ES" sz="1800" b="1" kern="1200">
            <a:latin typeface="Comic Sans MS" panose="030F0702030302020204" pitchFamily="66" charset="0"/>
          </a:endParaRPr>
        </a:p>
      </dsp:txBody>
      <dsp:txXfrm>
        <a:off x="3737152" y="534416"/>
        <a:ext cx="261518" cy="357805"/>
      </dsp:txXfrm>
    </dsp:sp>
    <dsp:sp modelId="{0B394278-5756-45C4-B72A-2A27C279885F}">
      <dsp:nvSpPr>
        <dsp:cNvPr id="0" name=""/>
        <dsp:cNvSpPr/>
      </dsp:nvSpPr>
      <dsp:spPr>
        <a:xfrm>
          <a:off x="3936758" y="1367536"/>
          <a:ext cx="475488" cy="475488"/>
        </a:xfrm>
        <a:prstGeom prst="downArrow">
          <a:avLst>
            <a:gd name="adj1" fmla="val 55000"/>
            <a:gd name="adj2" fmla="val 45000"/>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s-ES" sz="1800" b="1" kern="1200">
            <a:latin typeface="Comic Sans MS" panose="030F0702030302020204" pitchFamily="66" charset="0"/>
          </a:endParaRPr>
        </a:p>
      </dsp:txBody>
      <dsp:txXfrm>
        <a:off x="4043743" y="1367536"/>
        <a:ext cx="261518" cy="357805"/>
      </dsp:txXfrm>
    </dsp:sp>
    <dsp:sp modelId="{0324CC20-42CE-4BBC-A016-300E26484F00}">
      <dsp:nvSpPr>
        <dsp:cNvPr id="0" name=""/>
        <dsp:cNvSpPr/>
      </dsp:nvSpPr>
      <dsp:spPr>
        <a:xfrm>
          <a:off x="4243349" y="2188464"/>
          <a:ext cx="475488" cy="475488"/>
        </a:xfrm>
        <a:prstGeom prst="downArrow">
          <a:avLst>
            <a:gd name="adj1" fmla="val 55000"/>
            <a:gd name="adj2" fmla="val 45000"/>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s-ES" sz="1800" b="1" kern="1200">
            <a:latin typeface="Comic Sans MS" panose="030F0702030302020204" pitchFamily="66" charset="0"/>
          </a:endParaRPr>
        </a:p>
      </dsp:txBody>
      <dsp:txXfrm>
        <a:off x="4350334" y="2188464"/>
        <a:ext cx="261518" cy="357805"/>
      </dsp:txXfrm>
    </dsp:sp>
    <dsp:sp modelId="{0844251D-565E-4C7F-936D-2009BE0C99E8}">
      <dsp:nvSpPr>
        <dsp:cNvPr id="0" name=""/>
        <dsp:cNvSpPr/>
      </dsp:nvSpPr>
      <dsp:spPr>
        <a:xfrm>
          <a:off x="4549940" y="3029712"/>
          <a:ext cx="475488" cy="475488"/>
        </a:xfrm>
        <a:prstGeom prst="downArrow">
          <a:avLst>
            <a:gd name="adj1" fmla="val 55000"/>
            <a:gd name="adj2" fmla="val 45000"/>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s-ES" sz="1800" b="1" kern="1200">
            <a:latin typeface="Comic Sans MS" panose="030F0702030302020204" pitchFamily="66" charset="0"/>
          </a:endParaRPr>
        </a:p>
      </dsp:txBody>
      <dsp:txXfrm>
        <a:off x="4656925" y="3029712"/>
        <a:ext cx="261518" cy="35780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3527F9-A548-48CA-9713-6B68D2647B8D}">
      <dsp:nvSpPr>
        <dsp:cNvPr id="0" name=""/>
        <dsp:cNvSpPr/>
      </dsp:nvSpPr>
      <dsp:spPr>
        <a:xfrm>
          <a:off x="2051261" y="-221940"/>
          <a:ext cx="4592675" cy="4592675"/>
        </a:xfrm>
        <a:prstGeom prst="circularArrow">
          <a:avLst>
            <a:gd name="adj1" fmla="val 5274"/>
            <a:gd name="adj2" fmla="val 312630"/>
            <a:gd name="adj3" fmla="val 13451345"/>
            <a:gd name="adj4" fmla="val 17598206"/>
            <a:gd name="adj5" fmla="val 5477"/>
          </a:avLst>
        </a:prstGeom>
        <a:gradFill rotWithShape="0">
          <a:gsLst>
            <a:gs pos="0">
              <a:schemeClr val="accent5">
                <a:tint val="40000"/>
                <a:hueOff val="0"/>
                <a:satOff val="0"/>
                <a:lumOff val="0"/>
                <a:alphaOff val="0"/>
                <a:satMod val="103000"/>
                <a:lumMod val="102000"/>
                <a:tint val="94000"/>
              </a:schemeClr>
            </a:gs>
            <a:gs pos="50000">
              <a:schemeClr val="accent5">
                <a:tint val="40000"/>
                <a:hueOff val="0"/>
                <a:satOff val="0"/>
                <a:lumOff val="0"/>
                <a:alphaOff val="0"/>
                <a:satMod val="110000"/>
                <a:lumMod val="100000"/>
                <a:shade val="100000"/>
              </a:schemeClr>
            </a:gs>
            <a:gs pos="100000">
              <a:schemeClr val="accent5">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D85FC40B-30F1-445C-84DD-B9399E9D97C4}">
      <dsp:nvSpPr>
        <dsp:cNvPr id="0" name=""/>
        <dsp:cNvSpPr/>
      </dsp:nvSpPr>
      <dsp:spPr>
        <a:xfrm>
          <a:off x="3110172" y="2091"/>
          <a:ext cx="2474852" cy="877134"/>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CO" sz="1800" kern="1200" dirty="0" smtClean="0">
              <a:latin typeface="Comic Sans MS" panose="030F0702030302020204" pitchFamily="66" charset="0"/>
            </a:rPr>
            <a:t>Familia, Comunidad y Redes sociales</a:t>
          </a:r>
          <a:endParaRPr lang="es-ES" sz="1800" b="1" kern="1200" dirty="0">
            <a:latin typeface="Comic Sans MS" panose="030F0702030302020204" pitchFamily="66" charset="0"/>
          </a:endParaRPr>
        </a:p>
      </dsp:txBody>
      <dsp:txXfrm>
        <a:off x="3152990" y="44909"/>
        <a:ext cx="2389216" cy="791498"/>
      </dsp:txXfrm>
    </dsp:sp>
    <dsp:sp modelId="{EBC09191-73D1-4828-BDE1-95B48EACF2A8}">
      <dsp:nvSpPr>
        <dsp:cNvPr id="0" name=""/>
        <dsp:cNvSpPr/>
      </dsp:nvSpPr>
      <dsp:spPr>
        <a:xfrm>
          <a:off x="4810640" y="1043678"/>
          <a:ext cx="2504780" cy="877134"/>
        </a:xfrm>
        <a:prstGeom prst="roundRect">
          <a:avLst/>
        </a:prstGeom>
        <a:gradFill rotWithShape="0">
          <a:gsLst>
            <a:gs pos="0">
              <a:schemeClr val="accent5">
                <a:hueOff val="-1470669"/>
                <a:satOff val="-2046"/>
                <a:lumOff val="-784"/>
                <a:alphaOff val="0"/>
                <a:satMod val="103000"/>
                <a:lumMod val="102000"/>
                <a:tint val="94000"/>
              </a:schemeClr>
            </a:gs>
            <a:gs pos="50000">
              <a:schemeClr val="accent5">
                <a:hueOff val="-1470669"/>
                <a:satOff val="-2046"/>
                <a:lumOff val="-784"/>
                <a:alphaOff val="0"/>
                <a:satMod val="110000"/>
                <a:lumMod val="100000"/>
                <a:shade val="100000"/>
              </a:schemeClr>
            </a:gs>
            <a:gs pos="100000">
              <a:schemeClr val="accent5">
                <a:hueOff val="-1470669"/>
                <a:satOff val="-2046"/>
                <a:lumOff val="-784"/>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CO" sz="1800" kern="1200" smtClean="0">
              <a:latin typeface="Comic Sans MS" panose="030F0702030302020204" pitchFamily="66" charset="0"/>
            </a:rPr>
            <a:t>Talento humano</a:t>
          </a:r>
          <a:endParaRPr lang="es-ES" sz="1800" b="1" kern="1200" dirty="0">
            <a:latin typeface="Comic Sans MS" panose="030F0702030302020204" pitchFamily="66" charset="0"/>
          </a:endParaRPr>
        </a:p>
      </dsp:txBody>
      <dsp:txXfrm>
        <a:off x="4853458" y="1086496"/>
        <a:ext cx="2419144" cy="791498"/>
      </dsp:txXfrm>
    </dsp:sp>
    <dsp:sp modelId="{317D4DEC-4BFB-4C09-9772-8E61912E1001}">
      <dsp:nvSpPr>
        <dsp:cNvPr id="0" name=""/>
        <dsp:cNvSpPr/>
      </dsp:nvSpPr>
      <dsp:spPr>
        <a:xfrm>
          <a:off x="4813912" y="2491165"/>
          <a:ext cx="2498202" cy="877134"/>
        </a:xfrm>
        <a:prstGeom prst="roundRect">
          <a:avLst/>
        </a:prstGeom>
        <a:gradFill rotWithShape="0">
          <a:gsLst>
            <a:gs pos="0">
              <a:schemeClr val="accent5">
                <a:hueOff val="-2941338"/>
                <a:satOff val="-4091"/>
                <a:lumOff val="-1569"/>
                <a:alphaOff val="0"/>
                <a:satMod val="103000"/>
                <a:lumMod val="102000"/>
                <a:tint val="94000"/>
              </a:schemeClr>
            </a:gs>
            <a:gs pos="50000">
              <a:schemeClr val="accent5">
                <a:hueOff val="-2941338"/>
                <a:satOff val="-4091"/>
                <a:lumOff val="-1569"/>
                <a:alphaOff val="0"/>
                <a:satMod val="110000"/>
                <a:lumMod val="100000"/>
                <a:shade val="100000"/>
              </a:schemeClr>
            </a:gs>
            <a:gs pos="100000">
              <a:schemeClr val="accent5">
                <a:hueOff val="-2941338"/>
                <a:satOff val="-4091"/>
                <a:lumOff val="-1569"/>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CO" sz="1800" kern="1200" smtClean="0">
              <a:latin typeface="Comic Sans MS" panose="030F0702030302020204" pitchFamily="66" charset="0"/>
            </a:rPr>
            <a:t>Ambientes educativos y protectores</a:t>
          </a:r>
          <a:endParaRPr lang="es-ES" sz="1800" b="1" kern="1200" dirty="0">
            <a:latin typeface="Comic Sans MS" panose="030F0702030302020204" pitchFamily="66" charset="0"/>
          </a:endParaRPr>
        </a:p>
      </dsp:txBody>
      <dsp:txXfrm>
        <a:off x="4856730" y="2533983"/>
        <a:ext cx="2412566" cy="791498"/>
      </dsp:txXfrm>
    </dsp:sp>
    <dsp:sp modelId="{EAC4CEC9-3120-42D8-8717-60D9F4F464A6}">
      <dsp:nvSpPr>
        <dsp:cNvPr id="0" name=""/>
        <dsp:cNvSpPr/>
      </dsp:nvSpPr>
      <dsp:spPr>
        <a:xfrm>
          <a:off x="3137179" y="3728399"/>
          <a:ext cx="2420838" cy="877134"/>
        </a:xfrm>
        <a:prstGeom prst="roundRect">
          <a:avLst/>
        </a:prstGeom>
        <a:gradFill rotWithShape="0">
          <a:gsLst>
            <a:gs pos="0">
              <a:schemeClr val="accent5">
                <a:hueOff val="-4412007"/>
                <a:satOff val="-6137"/>
                <a:lumOff val="-2353"/>
                <a:alphaOff val="0"/>
                <a:satMod val="103000"/>
                <a:lumMod val="102000"/>
                <a:tint val="94000"/>
              </a:schemeClr>
            </a:gs>
            <a:gs pos="50000">
              <a:schemeClr val="accent5">
                <a:hueOff val="-4412007"/>
                <a:satOff val="-6137"/>
                <a:lumOff val="-2353"/>
                <a:alphaOff val="0"/>
                <a:satMod val="110000"/>
                <a:lumMod val="100000"/>
                <a:shade val="100000"/>
              </a:schemeClr>
            </a:gs>
            <a:gs pos="100000">
              <a:schemeClr val="accent5">
                <a:hueOff val="-4412007"/>
                <a:satOff val="-6137"/>
                <a:lumOff val="-235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CO" sz="1800" kern="1200" smtClean="0">
              <a:latin typeface="Comic Sans MS" panose="030F0702030302020204" pitchFamily="66" charset="0"/>
            </a:rPr>
            <a:t>Administrativo y de gestión</a:t>
          </a:r>
          <a:endParaRPr lang="es-ES" sz="1800" b="1" kern="1200" dirty="0">
            <a:latin typeface="Comic Sans MS" panose="030F0702030302020204" pitchFamily="66" charset="0"/>
          </a:endParaRPr>
        </a:p>
      </dsp:txBody>
      <dsp:txXfrm>
        <a:off x="3179997" y="3771217"/>
        <a:ext cx="2335202" cy="791498"/>
      </dsp:txXfrm>
    </dsp:sp>
    <dsp:sp modelId="{CE0ADF28-DBDF-47D4-96DB-411BDF9538D4}">
      <dsp:nvSpPr>
        <dsp:cNvPr id="0" name=""/>
        <dsp:cNvSpPr/>
      </dsp:nvSpPr>
      <dsp:spPr>
        <a:xfrm>
          <a:off x="1444745" y="2456023"/>
          <a:ext cx="2390946" cy="877134"/>
        </a:xfrm>
        <a:prstGeom prst="roundRect">
          <a:avLst/>
        </a:prstGeom>
        <a:gradFill rotWithShape="0">
          <a:gsLst>
            <a:gs pos="0">
              <a:schemeClr val="accent5">
                <a:hueOff val="-5882676"/>
                <a:satOff val="-8182"/>
                <a:lumOff val="-3138"/>
                <a:alphaOff val="0"/>
                <a:satMod val="103000"/>
                <a:lumMod val="102000"/>
                <a:tint val="94000"/>
              </a:schemeClr>
            </a:gs>
            <a:gs pos="50000">
              <a:schemeClr val="accent5">
                <a:hueOff val="-5882676"/>
                <a:satOff val="-8182"/>
                <a:lumOff val="-3138"/>
                <a:alphaOff val="0"/>
                <a:satMod val="110000"/>
                <a:lumMod val="100000"/>
                <a:shade val="100000"/>
              </a:schemeClr>
            </a:gs>
            <a:gs pos="100000">
              <a:schemeClr val="accent5">
                <a:hueOff val="-5882676"/>
                <a:satOff val="-8182"/>
                <a:lumOff val="-3138"/>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CO" sz="2000" kern="1200" smtClean="0">
              <a:latin typeface="Comic Sans MS" panose="030F0702030302020204" pitchFamily="66" charset="0"/>
            </a:rPr>
            <a:t>Procesos pedagógicos</a:t>
          </a:r>
          <a:endParaRPr lang="es-ES" sz="2000" b="1" kern="1200" dirty="0">
            <a:latin typeface="Comic Sans MS" panose="030F0702030302020204" pitchFamily="66" charset="0"/>
          </a:endParaRPr>
        </a:p>
      </dsp:txBody>
      <dsp:txXfrm>
        <a:off x="1487563" y="2498841"/>
        <a:ext cx="2305310" cy="791498"/>
      </dsp:txXfrm>
    </dsp:sp>
    <dsp:sp modelId="{08BAA665-E5EA-45ED-AD26-24D40C23083C}">
      <dsp:nvSpPr>
        <dsp:cNvPr id="0" name=""/>
        <dsp:cNvSpPr/>
      </dsp:nvSpPr>
      <dsp:spPr>
        <a:xfrm>
          <a:off x="1511002" y="1043678"/>
          <a:ext cx="2102245" cy="877134"/>
        </a:xfrm>
        <a:prstGeom prst="roundRect">
          <a:avLst/>
        </a:prstGeom>
        <a:gradFill rotWithShape="0">
          <a:gsLst>
            <a:gs pos="0">
              <a:schemeClr val="accent5">
                <a:hueOff val="-7353344"/>
                <a:satOff val="-10228"/>
                <a:lumOff val="-3922"/>
                <a:alphaOff val="0"/>
                <a:satMod val="103000"/>
                <a:lumMod val="102000"/>
                <a:tint val="94000"/>
              </a:schemeClr>
            </a:gs>
            <a:gs pos="50000">
              <a:schemeClr val="accent5">
                <a:hueOff val="-7353344"/>
                <a:satOff val="-10228"/>
                <a:lumOff val="-3922"/>
                <a:alphaOff val="0"/>
                <a:satMod val="110000"/>
                <a:lumMod val="100000"/>
                <a:shade val="100000"/>
              </a:schemeClr>
            </a:gs>
            <a:gs pos="100000">
              <a:schemeClr val="accent5">
                <a:hueOff val="-7353344"/>
                <a:satOff val="-10228"/>
                <a:lumOff val="-3922"/>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CO" sz="1800" kern="1200" smtClean="0">
              <a:latin typeface="Comic Sans MS" panose="030F0702030302020204" pitchFamily="66" charset="0"/>
            </a:rPr>
            <a:t>Salud y Nutrición</a:t>
          </a:r>
          <a:endParaRPr lang="es-ES" sz="1800" b="1" kern="1200" dirty="0">
            <a:latin typeface="Comic Sans MS" panose="030F0702030302020204" pitchFamily="66" charset="0"/>
          </a:endParaRPr>
        </a:p>
      </dsp:txBody>
      <dsp:txXfrm>
        <a:off x="1553820" y="1086496"/>
        <a:ext cx="2016609" cy="79149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3180C7-49AC-4D2E-8B89-CD2130920C5B}">
      <dsp:nvSpPr>
        <dsp:cNvPr id="0" name=""/>
        <dsp:cNvSpPr/>
      </dsp:nvSpPr>
      <dsp:spPr>
        <a:xfrm>
          <a:off x="2460441" y="1511791"/>
          <a:ext cx="1219200" cy="121920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1200150">
            <a:lnSpc>
              <a:spcPct val="90000"/>
            </a:lnSpc>
            <a:spcBef>
              <a:spcPct val="0"/>
            </a:spcBef>
            <a:spcAft>
              <a:spcPct val="35000"/>
            </a:spcAft>
          </a:pPr>
          <a:r>
            <a:rPr lang="es-CO" sz="2700" b="1" kern="1200" dirty="0">
              <a:latin typeface="Arial" pitchFamily="34" charset="0"/>
              <a:cs typeface="Arial" pitchFamily="34" charset="0"/>
            </a:rPr>
            <a:t>AAVN</a:t>
          </a:r>
        </a:p>
      </dsp:txBody>
      <dsp:txXfrm>
        <a:off x="2519957" y="1571307"/>
        <a:ext cx="1100168" cy="1100168"/>
      </dsp:txXfrm>
    </dsp:sp>
    <dsp:sp modelId="{2797C89A-ADF0-40D3-BEF9-A9AA9809C2CE}">
      <dsp:nvSpPr>
        <dsp:cNvPr id="0" name=""/>
        <dsp:cNvSpPr/>
      </dsp:nvSpPr>
      <dsp:spPr>
        <a:xfrm rot="16181039">
          <a:off x="2827213" y="1273642"/>
          <a:ext cx="476304" cy="0"/>
        </a:xfrm>
        <a:custGeom>
          <a:avLst/>
          <a:gdLst/>
          <a:ahLst/>
          <a:cxnLst/>
          <a:rect l="0" t="0" r="0" b="0"/>
          <a:pathLst>
            <a:path>
              <a:moveTo>
                <a:pt x="0" y="0"/>
              </a:moveTo>
              <a:lnTo>
                <a:pt x="476304" y="0"/>
              </a:lnTo>
            </a:path>
          </a:pathLst>
        </a:custGeom>
        <a:noFill/>
        <a:ln w="12700" cap="flat" cmpd="sng" algn="ctr">
          <a:solidFill>
            <a:schemeClr val="accent6">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6FDE4A0E-A5E6-47C3-93FC-990A646B6CDC}">
      <dsp:nvSpPr>
        <dsp:cNvPr id="0" name=""/>
        <dsp:cNvSpPr/>
      </dsp:nvSpPr>
      <dsp:spPr>
        <a:xfrm>
          <a:off x="2653366" y="218630"/>
          <a:ext cx="816864" cy="816864"/>
        </a:xfrm>
        <a:prstGeom prst="roundRect">
          <a:avLst/>
        </a:prstGeom>
        <a:gradFill rotWithShape="0">
          <a:gsLst>
            <a:gs pos="0">
              <a:schemeClr val="accent5">
                <a:hueOff val="-2451115"/>
                <a:satOff val="-3409"/>
                <a:lumOff val="-1307"/>
                <a:alphaOff val="0"/>
                <a:satMod val="103000"/>
                <a:lumMod val="102000"/>
                <a:tint val="94000"/>
              </a:schemeClr>
            </a:gs>
            <a:gs pos="50000">
              <a:schemeClr val="accent5">
                <a:hueOff val="-2451115"/>
                <a:satOff val="-3409"/>
                <a:lumOff val="-1307"/>
                <a:alphaOff val="0"/>
                <a:satMod val="110000"/>
                <a:lumMod val="100000"/>
                <a:shade val="100000"/>
              </a:schemeClr>
            </a:gs>
            <a:gs pos="100000">
              <a:schemeClr val="accent5">
                <a:hueOff val="-2451115"/>
                <a:satOff val="-3409"/>
                <a:lumOff val="-1307"/>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lvl="0" algn="ctr" defTabSz="466725">
            <a:lnSpc>
              <a:spcPct val="90000"/>
            </a:lnSpc>
            <a:spcBef>
              <a:spcPct val="0"/>
            </a:spcBef>
            <a:spcAft>
              <a:spcPct val="35000"/>
            </a:spcAft>
          </a:pPr>
          <a:r>
            <a:rPr lang="es-ES" sz="1050" kern="1200" dirty="0">
              <a:latin typeface="Arial" pitchFamily="34" charset="0"/>
              <a:cs typeface="Arial" pitchFamily="34" charset="0"/>
            </a:rPr>
            <a:t>Bienestarina Más</a:t>
          </a:r>
          <a:endParaRPr lang="es-CO" sz="1050" kern="1200" dirty="0">
            <a:latin typeface="Arial" pitchFamily="34" charset="0"/>
            <a:cs typeface="Arial" pitchFamily="34" charset="0"/>
          </a:endParaRPr>
        </a:p>
      </dsp:txBody>
      <dsp:txXfrm>
        <a:off x="2693242" y="258506"/>
        <a:ext cx="737112" cy="737112"/>
      </dsp:txXfrm>
    </dsp:sp>
    <dsp:sp modelId="{F4CA4664-8D4C-4632-AA90-C8CE384C16DE}">
      <dsp:nvSpPr>
        <dsp:cNvPr id="0" name=""/>
        <dsp:cNvSpPr/>
      </dsp:nvSpPr>
      <dsp:spPr>
        <a:xfrm rot="19900291">
          <a:off x="3646346" y="1660837"/>
          <a:ext cx="556036" cy="0"/>
        </a:xfrm>
        <a:custGeom>
          <a:avLst/>
          <a:gdLst/>
          <a:ahLst/>
          <a:cxnLst/>
          <a:rect l="0" t="0" r="0" b="0"/>
          <a:pathLst>
            <a:path>
              <a:moveTo>
                <a:pt x="0" y="0"/>
              </a:moveTo>
              <a:lnTo>
                <a:pt x="556036" y="0"/>
              </a:lnTo>
            </a:path>
          </a:pathLst>
        </a:custGeom>
        <a:noFill/>
        <a:ln w="12700" cap="flat" cmpd="sng" algn="ctr">
          <a:solidFill>
            <a:schemeClr val="accent6">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C10AF19B-DECA-4656-A1F6-A6130856ECFA}">
      <dsp:nvSpPr>
        <dsp:cNvPr id="0" name=""/>
        <dsp:cNvSpPr/>
      </dsp:nvSpPr>
      <dsp:spPr>
        <a:xfrm>
          <a:off x="4169087" y="900299"/>
          <a:ext cx="816864" cy="816864"/>
        </a:xfrm>
        <a:prstGeom prst="roundRect">
          <a:avLst/>
        </a:prstGeom>
        <a:gradFill rotWithShape="0">
          <a:gsLst>
            <a:gs pos="0">
              <a:schemeClr val="accent5">
                <a:hueOff val="-4902230"/>
                <a:satOff val="-6819"/>
                <a:lumOff val="-2615"/>
                <a:alphaOff val="0"/>
                <a:satMod val="103000"/>
                <a:lumMod val="102000"/>
                <a:tint val="94000"/>
              </a:schemeClr>
            </a:gs>
            <a:gs pos="50000">
              <a:schemeClr val="accent5">
                <a:hueOff val="-4902230"/>
                <a:satOff val="-6819"/>
                <a:lumOff val="-2615"/>
                <a:alphaOff val="0"/>
                <a:satMod val="110000"/>
                <a:lumMod val="100000"/>
                <a:shade val="100000"/>
              </a:schemeClr>
            </a:gs>
            <a:gs pos="100000">
              <a:schemeClr val="accent5">
                <a:hueOff val="-4902230"/>
                <a:satOff val="-6819"/>
                <a:lumOff val="-2615"/>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355600">
            <a:lnSpc>
              <a:spcPct val="90000"/>
            </a:lnSpc>
            <a:spcBef>
              <a:spcPct val="0"/>
            </a:spcBef>
            <a:spcAft>
              <a:spcPct val="35000"/>
            </a:spcAft>
          </a:pPr>
          <a:r>
            <a:rPr lang="es-CO" sz="800" kern="1200" dirty="0">
              <a:latin typeface="Arial" pitchFamily="34" charset="0"/>
              <a:cs typeface="Arial" pitchFamily="34" charset="0"/>
            </a:rPr>
            <a:t>Alimento para la mujer gestante y madre en periodo de lactancia</a:t>
          </a:r>
        </a:p>
      </dsp:txBody>
      <dsp:txXfrm>
        <a:off x="4208963" y="940175"/>
        <a:ext cx="737112" cy="737112"/>
      </dsp:txXfrm>
    </dsp:sp>
    <dsp:sp modelId="{63D15CB0-FE8A-49EE-849E-C56A2B8E4815}">
      <dsp:nvSpPr>
        <dsp:cNvPr id="0" name=""/>
        <dsp:cNvSpPr/>
      </dsp:nvSpPr>
      <dsp:spPr>
        <a:xfrm rot="12437241">
          <a:off x="2005245" y="1696433"/>
          <a:ext cx="482014" cy="0"/>
        </a:xfrm>
        <a:custGeom>
          <a:avLst/>
          <a:gdLst/>
          <a:ahLst/>
          <a:cxnLst/>
          <a:rect l="0" t="0" r="0" b="0"/>
          <a:pathLst>
            <a:path>
              <a:moveTo>
                <a:pt x="0" y="0"/>
              </a:moveTo>
              <a:lnTo>
                <a:pt x="482014" y="0"/>
              </a:lnTo>
            </a:path>
          </a:pathLst>
        </a:custGeom>
        <a:noFill/>
        <a:ln w="12700" cap="flat" cmpd="sng" algn="ctr">
          <a:solidFill>
            <a:schemeClr val="accent6">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E05AFE39-046B-448F-8D6D-E541E038C4B5}">
      <dsp:nvSpPr>
        <dsp:cNvPr id="0" name=""/>
        <dsp:cNvSpPr/>
      </dsp:nvSpPr>
      <dsp:spPr>
        <a:xfrm>
          <a:off x="1160006" y="952580"/>
          <a:ext cx="872059" cy="816864"/>
        </a:xfrm>
        <a:prstGeom prst="roundRect">
          <a:avLst/>
        </a:prstGeom>
        <a:gradFill rotWithShape="0">
          <a:gsLst>
            <a:gs pos="0">
              <a:schemeClr val="accent5">
                <a:hueOff val="-7353344"/>
                <a:satOff val="-10228"/>
                <a:lumOff val="-3922"/>
                <a:alphaOff val="0"/>
                <a:satMod val="103000"/>
                <a:lumMod val="102000"/>
                <a:tint val="94000"/>
              </a:schemeClr>
            </a:gs>
            <a:gs pos="50000">
              <a:schemeClr val="accent5">
                <a:hueOff val="-7353344"/>
                <a:satOff val="-10228"/>
                <a:lumOff val="-3922"/>
                <a:alphaOff val="0"/>
                <a:satMod val="110000"/>
                <a:lumMod val="100000"/>
                <a:shade val="100000"/>
              </a:schemeClr>
            </a:gs>
            <a:gs pos="100000">
              <a:schemeClr val="accent5">
                <a:hueOff val="-7353344"/>
                <a:satOff val="-10228"/>
                <a:lumOff val="-3922"/>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lvl="0" algn="ctr" defTabSz="488950">
            <a:lnSpc>
              <a:spcPct val="90000"/>
            </a:lnSpc>
            <a:spcBef>
              <a:spcPct val="0"/>
            </a:spcBef>
            <a:spcAft>
              <a:spcPct val="35000"/>
            </a:spcAft>
          </a:pPr>
          <a:r>
            <a:rPr lang="es-ES" sz="1100" kern="1200" dirty="0">
              <a:latin typeface="Arial" pitchFamily="34" charset="0"/>
              <a:cs typeface="Arial" pitchFamily="34" charset="0"/>
            </a:rPr>
            <a:t>Bienestarina Líquida</a:t>
          </a:r>
          <a:endParaRPr lang="es-CO" sz="1100" kern="1200" dirty="0">
            <a:latin typeface="Arial" pitchFamily="34" charset="0"/>
            <a:cs typeface="Arial" pitchFamily="34" charset="0"/>
          </a:endParaRPr>
        </a:p>
      </dsp:txBody>
      <dsp:txXfrm>
        <a:off x="1199882" y="992456"/>
        <a:ext cx="792307" cy="737112"/>
      </dsp:txXfrm>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7.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s-ES" smtClean="0"/>
              <a:t>Haga clic para modificar el estilo de título del patrón</a:t>
            </a:r>
            <a:endParaRPr lang="es-CO"/>
          </a:p>
        </p:txBody>
      </p:sp>
      <p:sp>
        <p:nvSpPr>
          <p:cNvPr id="3" name="Subtítulo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CO"/>
          </a:p>
        </p:txBody>
      </p:sp>
      <p:sp>
        <p:nvSpPr>
          <p:cNvPr id="4" name="Marcador de fecha 3"/>
          <p:cNvSpPr>
            <a:spLocks noGrp="1"/>
          </p:cNvSpPr>
          <p:nvPr>
            <p:ph type="dt" sz="half" idx="10"/>
          </p:nvPr>
        </p:nvSpPr>
        <p:spPr>
          <a:xfrm>
            <a:off x="628650" y="6356350"/>
            <a:ext cx="2057400" cy="365125"/>
          </a:xfrm>
          <a:prstGeom prst="rect">
            <a:avLst/>
          </a:prstGeom>
        </p:spPr>
        <p:txBody>
          <a:bodyPr/>
          <a:lstStyle/>
          <a:p>
            <a:fld id="{905B647D-53CF-4984-9F5A-04EF5460C055}" type="datetimeFigureOut">
              <a:rPr lang="es-CO" smtClean="0"/>
              <a:t>28/08/2017</a:t>
            </a:fld>
            <a:endParaRPr lang="es-CO"/>
          </a:p>
        </p:txBody>
      </p:sp>
      <p:sp>
        <p:nvSpPr>
          <p:cNvPr id="5" name="Marcador de pie de página 4"/>
          <p:cNvSpPr>
            <a:spLocks noGrp="1"/>
          </p:cNvSpPr>
          <p:nvPr>
            <p:ph type="ftr" sz="quarter" idx="11"/>
          </p:nvPr>
        </p:nvSpPr>
        <p:spPr>
          <a:xfrm>
            <a:off x="3028950" y="6356350"/>
            <a:ext cx="3086100" cy="365125"/>
          </a:xfrm>
          <a:prstGeom prst="rect">
            <a:avLst/>
          </a:prstGeom>
        </p:spPr>
        <p:txBody>
          <a:bodyPr/>
          <a:lstStyle/>
          <a:p>
            <a:endParaRPr lang="es-CO"/>
          </a:p>
        </p:txBody>
      </p:sp>
      <p:sp>
        <p:nvSpPr>
          <p:cNvPr id="6" name="Marcador de número de diapositiva 5"/>
          <p:cNvSpPr>
            <a:spLocks noGrp="1"/>
          </p:cNvSpPr>
          <p:nvPr>
            <p:ph type="sldNum" sz="quarter" idx="12"/>
          </p:nvPr>
        </p:nvSpPr>
        <p:spPr>
          <a:xfrm>
            <a:off x="6457950" y="6356350"/>
            <a:ext cx="2057400" cy="365125"/>
          </a:xfrm>
          <a:prstGeom prst="rect">
            <a:avLst/>
          </a:prstGeom>
        </p:spPr>
        <p:txBody>
          <a:bodyPr/>
          <a:lstStyle/>
          <a:p>
            <a:fld id="{414A1A13-1434-443D-B076-0D551A12A6DD}" type="slidenum">
              <a:rPr lang="es-CO" smtClean="0"/>
              <a:t>‹Nº›</a:t>
            </a:fld>
            <a:endParaRPr lang="es-CO"/>
          </a:p>
        </p:txBody>
      </p:sp>
    </p:spTree>
    <p:extLst>
      <p:ext uri="{BB962C8B-B14F-4D97-AF65-F5344CB8AC3E}">
        <p14:creationId xmlns:p14="http://schemas.microsoft.com/office/powerpoint/2010/main" val="915524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628650" y="365125"/>
            <a:ext cx="7886700" cy="1325563"/>
          </a:xfrm>
          <a:prstGeom prst="rect">
            <a:avLst/>
          </a:prstGeom>
        </p:spPr>
        <p:txBody>
          <a:bodyPr/>
          <a:lstStyle/>
          <a:p>
            <a:r>
              <a:rPr lang="es-ES" smtClean="0"/>
              <a:t>Haga clic para modificar el estilo de título del patrón</a:t>
            </a:r>
            <a:endParaRPr lang="es-CO"/>
          </a:p>
        </p:txBody>
      </p:sp>
      <p:sp>
        <p:nvSpPr>
          <p:cNvPr id="3" name="Marcador de texto vertical 2"/>
          <p:cNvSpPr>
            <a:spLocks noGrp="1"/>
          </p:cNvSpPr>
          <p:nvPr>
            <p:ph type="body" orient="vert" idx="1"/>
          </p:nvPr>
        </p:nvSpPr>
        <p:spPr>
          <a:xfrm>
            <a:off x="628650" y="1825625"/>
            <a:ext cx="7886700" cy="4351338"/>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Marcador de fecha 3"/>
          <p:cNvSpPr>
            <a:spLocks noGrp="1"/>
          </p:cNvSpPr>
          <p:nvPr>
            <p:ph type="dt" sz="half" idx="10"/>
          </p:nvPr>
        </p:nvSpPr>
        <p:spPr>
          <a:xfrm>
            <a:off x="628650" y="6356350"/>
            <a:ext cx="2057400" cy="365125"/>
          </a:xfrm>
          <a:prstGeom prst="rect">
            <a:avLst/>
          </a:prstGeom>
        </p:spPr>
        <p:txBody>
          <a:bodyPr/>
          <a:lstStyle/>
          <a:p>
            <a:fld id="{905B647D-53CF-4984-9F5A-04EF5460C055}" type="datetimeFigureOut">
              <a:rPr lang="es-CO" smtClean="0"/>
              <a:t>28/08/2017</a:t>
            </a:fld>
            <a:endParaRPr lang="es-CO"/>
          </a:p>
        </p:txBody>
      </p:sp>
      <p:sp>
        <p:nvSpPr>
          <p:cNvPr id="5" name="Marcador de pie de página 4"/>
          <p:cNvSpPr>
            <a:spLocks noGrp="1"/>
          </p:cNvSpPr>
          <p:nvPr>
            <p:ph type="ftr" sz="quarter" idx="11"/>
          </p:nvPr>
        </p:nvSpPr>
        <p:spPr>
          <a:xfrm>
            <a:off x="3028950" y="6356350"/>
            <a:ext cx="3086100" cy="365125"/>
          </a:xfrm>
          <a:prstGeom prst="rect">
            <a:avLst/>
          </a:prstGeom>
        </p:spPr>
        <p:txBody>
          <a:bodyPr/>
          <a:lstStyle/>
          <a:p>
            <a:endParaRPr lang="es-CO"/>
          </a:p>
        </p:txBody>
      </p:sp>
      <p:sp>
        <p:nvSpPr>
          <p:cNvPr id="6" name="Marcador de número de diapositiva 5"/>
          <p:cNvSpPr>
            <a:spLocks noGrp="1"/>
          </p:cNvSpPr>
          <p:nvPr>
            <p:ph type="sldNum" sz="quarter" idx="12"/>
          </p:nvPr>
        </p:nvSpPr>
        <p:spPr>
          <a:xfrm>
            <a:off x="6457950" y="6356350"/>
            <a:ext cx="2057400" cy="365125"/>
          </a:xfrm>
          <a:prstGeom prst="rect">
            <a:avLst/>
          </a:prstGeom>
        </p:spPr>
        <p:txBody>
          <a:bodyPr/>
          <a:lstStyle/>
          <a:p>
            <a:fld id="{414A1A13-1434-443D-B076-0D551A12A6DD}" type="slidenum">
              <a:rPr lang="es-CO" smtClean="0"/>
              <a:t>‹Nº›</a:t>
            </a:fld>
            <a:endParaRPr lang="es-CO"/>
          </a:p>
        </p:txBody>
      </p:sp>
    </p:spTree>
    <p:extLst>
      <p:ext uri="{BB962C8B-B14F-4D97-AF65-F5344CB8AC3E}">
        <p14:creationId xmlns:p14="http://schemas.microsoft.com/office/powerpoint/2010/main" val="2787406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5" y="365125"/>
            <a:ext cx="1971675" cy="5811838"/>
          </a:xfrm>
          <a:prstGeom prst="rect">
            <a:avLst/>
          </a:prstGeom>
        </p:spPr>
        <p:txBody>
          <a:bodyPr vert="eaVert"/>
          <a:lstStyle/>
          <a:p>
            <a:r>
              <a:rPr lang="es-ES" smtClean="0"/>
              <a:t>Haga clic para modificar el estilo de título del patrón</a:t>
            </a:r>
            <a:endParaRPr lang="es-CO"/>
          </a:p>
        </p:txBody>
      </p:sp>
      <p:sp>
        <p:nvSpPr>
          <p:cNvPr id="3" name="Marcador de texto vertical 2"/>
          <p:cNvSpPr>
            <a:spLocks noGrp="1"/>
          </p:cNvSpPr>
          <p:nvPr>
            <p:ph type="body" orient="vert" idx="1"/>
          </p:nvPr>
        </p:nvSpPr>
        <p:spPr>
          <a:xfrm>
            <a:off x="628650" y="365125"/>
            <a:ext cx="5762625" cy="5811838"/>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Marcador de fecha 3"/>
          <p:cNvSpPr>
            <a:spLocks noGrp="1"/>
          </p:cNvSpPr>
          <p:nvPr>
            <p:ph type="dt" sz="half" idx="10"/>
          </p:nvPr>
        </p:nvSpPr>
        <p:spPr>
          <a:xfrm>
            <a:off x="628650" y="6356350"/>
            <a:ext cx="2057400" cy="365125"/>
          </a:xfrm>
          <a:prstGeom prst="rect">
            <a:avLst/>
          </a:prstGeom>
        </p:spPr>
        <p:txBody>
          <a:bodyPr/>
          <a:lstStyle/>
          <a:p>
            <a:fld id="{905B647D-53CF-4984-9F5A-04EF5460C055}" type="datetimeFigureOut">
              <a:rPr lang="es-CO" smtClean="0"/>
              <a:t>28/08/2017</a:t>
            </a:fld>
            <a:endParaRPr lang="es-CO"/>
          </a:p>
        </p:txBody>
      </p:sp>
      <p:sp>
        <p:nvSpPr>
          <p:cNvPr id="5" name="Marcador de pie de página 4"/>
          <p:cNvSpPr>
            <a:spLocks noGrp="1"/>
          </p:cNvSpPr>
          <p:nvPr>
            <p:ph type="ftr" sz="quarter" idx="11"/>
          </p:nvPr>
        </p:nvSpPr>
        <p:spPr>
          <a:xfrm>
            <a:off x="3028950" y="6356350"/>
            <a:ext cx="3086100" cy="365125"/>
          </a:xfrm>
          <a:prstGeom prst="rect">
            <a:avLst/>
          </a:prstGeom>
        </p:spPr>
        <p:txBody>
          <a:bodyPr/>
          <a:lstStyle/>
          <a:p>
            <a:endParaRPr lang="es-CO"/>
          </a:p>
        </p:txBody>
      </p:sp>
      <p:sp>
        <p:nvSpPr>
          <p:cNvPr id="6" name="Marcador de número de diapositiva 5"/>
          <p:cNvSpPr>
            <a:spLocks noGrp="1"/>
          </p:cNvSpPr>
          <p:nvPr>
            <p:ph type="sldNum" sz="quarter" idx="12"/>
          </p:nvPr>
        </p:nvSpPr>
        <p:spPr>
          <a:xfrm>
            <a:off x="6457950" y="6356350"/>
            <a:ext cx="2057400" cy="365125"/>
          </a:xfrm>
          <a:prstGeom prst="rect">
            <a:avLst/>
          </a:prstGeom>
        </p:spPr>
        <p:txBody>
          <a:bodyPr/>
          <a:lstStyle/>
          <a:p>
            <a:fld id="{414A1A13-1434-443D-B076-0D551A12A6DD}" type="slidenum">
              <a:rPr lang="es-CO" smtClean="0"/>
              <a:t>‹Nº›</a:t>
            </a:fld>
            <a:endParaRPr lang="es-CO"/>
          </a:p>
        </p:txBody>
      </p:sp>
    </p:spTree>
    <p:extLst>
      <p:ext uri="{BB962C8B-B14F-4D97-AF65-F5344CB8AC3E}">
        <p14:creationId xmlns:p14="http://schemas.microsoft.com/office/powerpoint/2010/main" val="343575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628650" y="365125"/>
            <a:ext cx="7886700" cy="1325563"/>
          </a:xfrm>
          <a:prstGeom prst="rect">
            <a:avLst/>
          </a:prstGeom>
        </p:spPr>
        <p:txBody>
          <a:bodyPr/>
          <a:lstStyle/>
          <a:p>
            <a:r>
              <a:rPr lang="es-ES" smtClean="0"/>
              <a:t>Haga clic para modificar el estilo de título del patrón</a:t>
            </a:r>
            <a:endParaRPr lang="es-CO"/>
          </a:p>
        </p:txBody>
      </p:sp>
      <p:sp>
        <p:nvSpPr>
          <p:cNvPr id="3" name="Marcador de contenido 2"/>
          <p:cNvSpPr>
            <a:spLocks noGrp="1"/>
          </p:cNvSpPr>
          <p:nvPr>
            <p:ph idx="1"/>
          </p:nvPr>
        </p:nvSpPr>
        <p:spPr>
          <a:xfrm>
            <a:off x="628650" y="1825625"/>
            <a:ext cx="7886700" cy="4351338"/>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Marcador de fecha 3"/>
          <p:cNvSpPr>
            <a:spLocks noGrp="1"/>
          </p:cNvSpPr>
          <p:nvPr>
            <p:ph type="dt" sz="half" idx="10"/>
          </p:nvPr>
        </p:nvSpPr>
        <p:spPr>
          <a:xfrm>
            <a:off x="628650" y="6356350"/>
            <a:ext cx="2057400" cy="365125"/>
          </a:xfrm>
          <a:prstGeom prst="rect">
            <a:avLst/>
          </a:prstGeom>
        </p:spPr>
        <p:txBody>
          <a:bodyPr/>
          <a:lstStyle/>
          <a:p>
            <a:fld id="{905B647D-53CF-4984-9F5A-04EF5460C055}" type="datetimeFigureOut">
              <a:rPr lang="es-CO" smtClean="0"/>
              <a:t>28/08/2017</a:t>
            </a:fld>
            <a:endParaRPr lang="es-CO"/>
          </a:p>
        </p:txBody>
      </p:sp>
      <p:sp>
        <p:nvSpPr>
          <p:cNvPr id="5" name="Marcador de pie de página 4"/>
          <p:cNvSpPr>
            <a:spLocks noGrp="1"/>
          </p:cNvSpPr>
          <p:nvPr>
            <p:ph type="ftr" sz="quarter" idx="11"/>
          </p:nvPr>
        </p:nvSpPr>
        <p:spPr>
          <a:xfrm>
            <a:off x="3028950" y="6356350"/>
            <a:ext cx="3086100" cy="365125"/>
          </a:xfrm>
          <a:prstGeom prst="rect">
            <a:avLst/>
          </a:prstGeom>
        </p:spPr>
        <p:txBody>
          <a:bodyPr/>
          <a:lstStyle/>
          <a:p>
            <a:endParaRPr lang="es-CO"/>
          </a:p>
        </p:txBody>
      </p:sp>
      <p:sp>
        <p:nvSpPr>
          <p:cNvPr id="6" name="Marcador de número de diapositiva 5"/>
          <p:cNvSpPr>
            <a:spLocks noGrp="1"/>
          </p:cNvSpPr>
          <p:nvPr>
            <p:ph type="sldNum" sz="quarter" idx="12"/>
          </p:nvPr>
        </p:nvSpPr>
        <p:spPr>
          <a:xfrm>
            <a:off x="6457950" y="6356350"/>
            <a:ext cx="2057400" cy="365125"/>
          </a:xfrm>
          <a:prstGeom prst="rect">
            <a:avLst/>
          </a:prstGeom>
        </p:spPr>
        <p:txBody>
          <a:bodyPr/>
          <a:lstStyle/>
          <a:p>
            <a:fld id="{414A1A13-1434-443D-B076-0D551A12A6DD}" type="slidenum">
              <a:rPr lang="es-CO" smtClean="0"/>
              <a:t>‹Nº›</a:t>
            </a:fld>
            <a:endParaRPr lang="es-CO"/>
          </a:p>
        </p:txBody>
      </p:sp>
    </p:spTree>
    <p:extLst>
      <p:ext uri="{BB962C8B-B14F-4D97-AF65-F5344CB8AC3E}">
        <p14:creationId xmlns:p14="http://schemas.microsoft.com/office/powerpoint/2010/main" val="2381982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38"/>
            <a:ext cx="7886700" cy="2852737"/>
          </a:xfrm>
          <a:prstGeom prst="rect">
            <a:avLst/>
          </a:prstGeom>
        </p:spPr>
        <p:txBody>
          <a:bodyPr anchor="b"/>
          <a:lstStyle>
            <a:lvl1pPr>
              <a:defRPr sz="6000"/>
            </a:lvl1pPr>
          </a:lstStyle>
          <a:p>
            <a:r>
              <a:rPr lang="es-ES" smtClean="0"/>
              <a:t>Haga clic para modificar el estilo de título del patrón</a:t>
            </a:r>
            <a:endParaRPr lang="es-CO"/>
          </a:p>
        </p:txBody>
      </p:sp>
      <p:sp>
        <p:nvSpPr>
          <p:cNvPr id="3" name="Marcador de texto 2"/>
          <p:cNvSpPr>
            <a:spLocks noGrp="1"/>
          </p:cNvSpPr>
          <p:nvPr>
            <p:ph type="body" idx="1"/>
          </p:nvPr>
        </p:nvSpPr>
        <p:spPr>
          <a:xfrm>
            <a:off x="623888" y="4589463"/>
            <a:ext cx="78867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a:xfrm>
            <a:off x="628650" y="6356350"/>
            <a:ext cx="2057400" cy="365125"/>
          </a:xfrm>
          <a:prstGeom prst="rect">
            <a:avLst/>
          </a:prstGeom>
        </p:spPr>
        <p:txBody>
          <a:bodyPr/>
          <a:lstStyle/>
          <a:p>
            <a:fld id="{905B647D-53CF-4984-9F5A-04EF5460C055}" type="datetimeFigureOut">
              <a:rPr lang="es-CO" smtClean="0"/>
              <a:t>28/08/2017</a:t>
            </a:fld>
            <a:endParaRPr lang="es-CO"/>
          </a:p>
        </p:txBody>
      </p:sp>
      <p:sp>
        <p:nvSpPr>
          <p:cNvPr id="5" name="Marcador de pie de página 4"/>
          <p:cNvSpPr>
            <a:spLocks noGrp="1"/>
          </p:cNvSpPr>
          <p:nvPr>
            <p:ph type="ftr" sz="quarter" idx="11"/>
          </p:nvPr>
        </p:nvSpPr>
        <p:spPr>
          <a:xfrm>
            <a:off x="3028950" y="6356350"/>
            <a:ext cx="3086100" cy="365125"/>
          </a:xfrm>
          <a:prstGeom prst="rect">
            <a:avLst/>
          </a:prstGeom>
        </p:spPr>
        <p:txBody>
          <a:bodyPr/>
          <a:lstStyle/>
          <a:p>
            <a:endParaRPr lang="es-CO"/>
          </a:p>
        </p:txBody>
      </p:sp>
      <p:sp>
        <p:nvSpPr>
          <p:cNvPr id="6" name="Marcador de número de diapositiva 5"/>
          <p:cNvSpPr>
            <a:spLocks noGrp="1"/>
          </p:cNvSpPr>
          <p:nvPr>
            <p:ph type="sldNum" sz="quarter" idx="12"/>
          </p:nvPr>
        </p:nvSpPr>
        <p:spPr>
          <a:xfrm>
            <a:off x="6457950" y="6356350"/>
            <a:ext cx="2057400" cy="365125"/>
          </a:xfrm>
          <a:prstGeom prst="rect">
            <a:avLst/>
          </a:prstGeom>
        </p:spPr>
        <p:txBody>
          <a:bodyPr/>
          <a:lstStyle/>
          <a:p>
            <a:fld id="{414A1A13-1434-443D-B076-0D551A12A6DD}" type="slidenum">
              <a:rPr lang="es-CO" smtClean="0"/>
              <a:t>‹Nº›</a:t>
            </a:fld>
            <a:endParaRPr lang="es-CO"/>
          </a:p>
        </p:txBody>
      </p:sp>
    </p:spTree>
    <p:extLst>
      <p:ext uri="{BB962C8B-B14F-4D97-AF65-F5344CB8AC3E}">
        <p14:creationId xmlns:p14="http://schemas.microsoft.com/office/powerpoint/2010/main" val="191387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628650" y="365125"/>
            <a:ext cx="7886700" cy="1325563"/>
          </a:xfrm>
          <a:prstGeom prst="rect">
            <a:avLst/>
          </a:prstGeom>
        </p:spPr>
        <p:txBody>
          <a:bodyPr/>
          <a:lstStyle/>
          <a:p>
            <a:r>
              <a:rPr lang="es-ES" smtClean="0"/>
              <a:t>Haga clic para modificar el estilo de título del patrón</a:t>
            </a:r>
            <a:endParaRPr lang="es-CO"/>
          </a:p>
        </p:txBody>
      </p:sp>
      <p:sp>
        <p:nvSpPr>
          <p:cNvPr id="3" name="Marcador de contenido 2"/>
          <p:cNvSpPr>
            <a:spLocks noGrp="1"/>
          </p:cNvSpPr>
          <p:nvPr>
            <p:ph sz="half" idx="1"/>
          </p:nvPr>
        </p:nvSpPr>
        <p:spPr>
          <a:xfrm>
            <a:off x="628650" y="1825625"/>
            <a:ext cx="3867150" cy="4351338"/>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Marcador de contenido 3"/>
          <p:cNvSpPr>
            <a:spLocks noGrp="1"/>
          </p:cNvSpPr>
          <p:nvPr>
            <p:ph sz="half" idx="2"/>
          </p:nvPr>
        </p:nvSpPr>
        <p:spPr>
          <a:xfrm>
            <a:off x="4648200" y="1825625"/>
            <a:ext cx="3867150" cy="4351338"/>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Marcador de fecha 4"/>
          <p:cNvSpPr>
            <a:spLocks noGrp="1"/>
          </p:cNvSpPr>
          <p:nvPr>
            <p:ph type="dt" sz="half" idx="10"/>
          </p:nvPr>
        </p:nvSpPr>
        <p:spPr>
          <a:xfrm>
            <a:off x="628650" y="6356350"/>
            <a:ext cx="2057400" cy="365125"/>
          </a:xfrm>
          <a:prstGeom prst="rect">
            <a:avLst/>
          </a:prstGeom>
        </p:spPr>
        <p:txBody>
          <a:bodyPr/>
          <a:lstStyle/>
          <a:p>
            <a:fld id="{905B647D-53CF-4984-9F5A-04EF5460C055}" type="datetimeFigureOut">
              <a:rPr lang="es-CO" smtClean="0"/>
              <a:t>28/08/2017</a:t>
            </a:fld>
            <a:endParaRPr lang="es-CO"/>
          </a:p>
        </p:txBody>
      </p:sp>
      <p:sp>
        <p:nvSpPr>
          <p:cNvPr id="6" name="Marcador de pie de página 5"/>
          <p:cNvSpPr>
            <a:spLocks noGrp="1"/>
          </p:cNvSpPr>
          <p:nvPr>
            <p:ph type="ftr" sz="quarter" idx="11"/>
          </p:nvPr>
        </p:nvSpPr>
        <p:spPr>
          <a:xfrm>
            <a:off x="3028950" y="6356350"/>
            <a:ext cx="3086100" cy="365125"/>
          </a:xfrm>
          <a:prstGeom prst="rect">
            <a:avLst/>
          </a:prstGeom>
        </p:spPr>
        <p:txBody>
          <a:bodyPr/>
          <a:lstStyle/>
          <a:p>
            <a:endParaRPr lang="es-CO"/>
          </a:p>
        </p:txBody>
      </p:sp>
      <p:sp>
        <p:nvSpPr>
          <p:cNvPr id="7" name="Marcador de número de diapositiva 6"/>
          <p:cNvSpPr>
            <a:spLocks noGrp="1"/>
          </p:cNvSpPr>
          <p:nvPr>
            <p:ph type="sldNum" sz="quarter" idx="12"/>
          </p:nvPr>
        </p:nvSpPr>
        <p:spPr>
          <a:xfrm>
            <a:off x="6457950" y="6356350"/>
            <a:ext cx="2057400" cy="365125"/>
          </a:xfrm>
          <a:prstGeom prst="rect">
            <a:avLst/>
          </a:prstGeom>
        </p:spPr>
        <p:txBody>
          <a:bodyPr/>
          <a:lstStyle/>
          <a:p>
            <a:fld id="{414A1A13-1434-443D-B076-0D551A12A6DD}" type="slidenum">
              <a:rPr lang="es-CO" smtClean="0"/>
              <a:t>‹Nº›</a:t>
            </a:fld>
            <a:endParaRPr lang="es-CO"/>
          </a:p>
        </p:txBody>
      </p:sp>
    </p:spTree>
    <p:extLst>
      <p:ext uri="{BB962C8B-B14F-4D97-AF65-F5344CB8AC3E}">
        <p14:creationId xmlns:p14="http://schemas.microsoft.com/office/powerpoint/2010/main" val="30226043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30238" y="365125"/>
            <a:ext cx="7886700" cy="1325563"/>
          </a:xfrm>
          <a:prstGeom prst="rect">
            <a:avLst/>
          </a:prstGeom>
        </p:spPr>
        <p:txBody>
          <a:bodyPr/>
          <a:lstStyle/>
          <a:p>
            <a:r>
              <a:rPr lang="es-ES" smtClean="0"/>
              <a:t>Haga clic para modificar el estilo de título del patrón</a:t>
            </a:r>
            <a:endParaRPr lang="es-CO"/>
          </a:p>
        </p:txBody>
      </p:sp>
      <p:sp>
        <p:nvSpPr>
          <p:cNvPr id="3" name="Marcador de texto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630238" y="2505075"/>
            <a:ext cx="3868737" cy="3684588"/>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Marcador de texto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4629150" y="2505075"/>
            <a:ext cx="3887788" cy="3684588"/>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7" name="Marcador de fecha 6"/>
          <p:cNvSpPr>
            <a:spLocks noGrp="1"/>
          </p:cNvSpPr>
          <p:nvPr>
            <p:ph type="dt" sz="half" idx="10"/>
          </p:nvPr>
        </p:nvSpPr>
        <p:spPr>
          <a:xfrm>
            <a:off x="628650" y="6356350"/>
            <a:ext cx="2057400" cy="365125"/>
          </a:xfrm>
          <a:prstGeom prst="rect">
            <a:avLst/>
          </a:prstGeom>
        </p:spPr>
        <p:txBody>
          <a:bodyPr/>
          <a:lstStyle/>
          <a:p>
            <a:fld id="{905B647D-53CF-4984-9F5A-04EF5460C055}" type="datetimeFigureOut">
              <a:rPr lang="es-CO" smtClean="0"/>
              <a:t>28/08/2017</a:t>
            </a:fld>
            <a:endParaRPr lang="es-CO"/>
          </a:p>
        </p:txBody>
      </p:sp>
      <p:sp>
        <p:nvSpPr>
          <p:cNvPr id="8" name="Marcador de pie de página 7"/>
          <p:cNvSpPr>
            <a:spLocks noGrp="1"/>
          </p:cNvSpPr>
          <p:nvPr>
            <p:ph type="ftr" sz="quarter" idx="11"/>
          </p:nvPr>
        </p:nvSpPr>
        <p:spPr>
          <a:xfrm>
            <a:off x="3028950" y="6356350"/>
            <a:ext cx="3086100" cy="365125"/>
          </a:xfrm>
          <a:prstGeom prst="rect">
            <a:avLst/>
          </a:prstGeom>
        </p:spPr>
        <p:txBody>
          <a:bodyPr/>
          <a:lstStyle/>
          <a:p>
            <a:endParaRPr lang="es-CO"/>
          </a:p>
        </p:txBody>
      </p:sp>
      <p:sp>
        <p:nvSpPr>
          <p:cNvPr id="9" name="Marcador de número de diapositiva 8"/>
          <p:cNvSpPr>
            <a:spLocks noGrp="1"/>
          </p:cNvSpPr>
          <p:nvPr>
            <p:ph type="sldNum" sz="quarter" idx="12"/>
          </p:nvPr>
        </p:nvSpPr>
        <p:spPr>
          <a:xfrm>
            <a:off x="6457950" y="6356350"/>
            <a:ext cx="2057400" cy="365125"/>
          </a:xfrm>
          <a:prstGeom prst="rect">
            <a:avLst/>
          </a:prstGeom>
        </p:spPr>
        <p:txBody>
          <a:bodyPr/>
          <a:lstStyle/>
          <a:p>
            <a:fld id="{414A1A13-1434-443D-B076-0D551A12A6DD}" type="slidenum">
              <a:rPr lang="es-CO" smtClean="0"/>
              <a:t>‹Nº›</a:t>
            </a:fld>
            <a:endParaRPr lang="es-CO"/>
          </a:p>
        </p:txBody>
      </p:sp>
    </p:spTree>
    <p:extLst>
      <p:ext uri="{BB962C8B-B14F-4D97-AF65-F5344CB8AC3E}">
        <p14:creationId xmlns:p14="http://schemas.microsoft.com/office/powerpoint/2010/main" val="4536005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8650" y="365125"/>
            <a:ext cx="7886700" cy="1325563"/>
          </a:xfrm>
          <a:prstGeom prst="rect">
            <a:avLst/>
          </a:prstGeom>
        </p:spPr>
        <p:txBody>
          <a:bodyPr/>
          <a:lstStyle/>
          <a:p>
            <a:r>
              <a:rPr lang="es-ES" smtClean="0"/>
              <a:t>Haga clic para modificar el estilo de título del patrón</a:t>
            </a:r>
            <a:endParaRPr lang="es-CO"/>
          </a:p>
        </p:txBody>
      </p:sp>
      <p:sp>
        <p:nvSpPr>
          <p:cNvPr id="3" name="Marcador de fecha 2"/>
          <p:cNvSpPr>
            <a:spLocks noGrp="1"/>
          </p:cNvSpPr>
          <p:nvPr>
            <p:ph type="dt" sz="half" idx="10"/>
          </p:nvPr>
        </p:nvSpPr>
        <p:spPr>
          <a:xfrm>
            <a:off x="628650" y="6356350"/>
            <a:ext cx="2057400" cy="365125"/>
          </a:xfrm>
          <a:prstGeom prst="rect">
            <a:avLst/>
          </a:prstGeom>
        </p:spPr>
        <p:txBody>
          <a:bodyPr/>
          <a:lstStyle/>
          <a:p>
            <a:fld id="{905B647D-53CF-4984-9F5A-04EF5460C055}" type="datetimeFigureOut">
              <a:rPr lang="es-CO" smtClean="0"/>
              <a:t>28/08/2017</a:t>
            </a:fld>
            <a:endParaRPr lang="es-CO"/>
          </a:p>
        </p:txBody>
      </p:sp>
      <p:sp>
        <p:nvSpPr>
          <p:cNvPr id="4" name="Marcador de pie de página 3"/>
          <p:cNvSpPr>
            <a:spLocks noGrp="1"/>
          </p:cNvSpPr>
          <p:nvPr>
            <p:ph type="ftr" sz="quarter" idx="11"/>
          </p:nvPr>
        </p:nvSpPr>
        <p:spPr>
          <a:xfrm>
            <a:off x="3028950" y="6356350"/>
            <a:ext cx="3086100" cy="365125"/>
          </a:xfrm>
          <a:prstGeom prst="rect">
            <a:avLst/>
          </a:prstGeom>
        </p:spPr>
        <p:txBody>
          <a:bodyPr/>
          <a:lstStyle/>
          <a:p>
            <a:endParaRPr lang="es-CO"/>
          </a:p>
        </p:txBody>
      </p:sp>
      <p:sp>
        <p:nvSpPr>
          <p:cNvPr id="5" name="Marcador de número de diapositiva 4"/>
          <p:cNvSpPr>
            <a:spLocks noGrp="1"/>
          </p:cNvSpPr>
          <p:nvPr>
            <p:ph type="sldNum" sz="quarter" idx="12"/>
          </p:nvPr>
        </p:nvSpPr>
        <p:spPr>
          <a:xfrm>
            <a:off x="6457950" y="6356350"/>
            <a:ext cx="2057400" cy="365125"/>
          </a:xfrm>
          <a:prstGeom prst="rect">
            <a:avLst/>
          </a:prstGeom>
        </p:spPr>
        <p:txBody>
          <a:bodyPr/>
          <a:lstStyle/>
          <a:p>
            <a:fld id="{414A1A13-1434-443D-B076-0D551A12A6DD}" type="slidenum">
              <a:rPr lang="es-CO" smtClean="0"/>
              <a:t>‹Nº›</a:t>
            </a:fld>
            <a:endParaRPr lang="es-CO"/>
          </a:p>
        </p:txBody>
      </p:sp>
    </p:spTree>
    <p:extLst>
      <p:ext uri="{BB962C8B-B14F-4D97-AF65-F5344CB8AC3E}">
        <p14:creationId xmlns:p14="http://schemas.microsoft.com/office/powerpoint/2010/main" val="2761556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a:xfrm>
            <a:off x="628650" y="6356350"/>
            <a:ext cx="2057400" cy="365125"/>
          </a:xfrm>
          <a:prstGeom prst="rect">
            <a:avLst/>
          </a:prstGeom>
        </p:spPr>
        <p:txBody>
          <a:bodyPr/>
          <a:lstStyle/>
          <a:p>
            <a:fld id="{905B647D-53CF-4984-9F5A-04EF5460C055}" type="datetimeFigureOut">
              <a:rPr lang="es-CO" smtClean="0"/>
              <a:t>28/08/2017</a:t>
            </a:fld>
            <a:endParaRPr lang="es-CO"/>
          </a:p>
        </p:txBody>
      </p:sp>
      <p:sp>
        <p:nvSpPr>
          <p:cNvPr id="3" name="Marcador de pie de página 2"/>
          <p:cNvSpPr>
            <a:spLocks noGrp="1"/>
          </p:cNvSpPr>
          <p:nvPr>
            <p:ph type="ftr" sz="quarter" idx="11"/>
          </p:nvPr>
        </p:nvSpPr>
        <p:spPr>
          <a:xfrm>
            <a:off x="3028950" y="6356350"/>
            <a:ext cx="3086100" cy="365125"/>
          </a:xfrm>
          <a:prstGeom prst="rect">
            <a:avLst/>
          </a:prstGeom>
        </p:spPr>
        <p:txBody>
          <a:bodyPr/>
          <a:lstStyle/>
          <a:p>
            <a:endParaRPr lang="es-CO"/>
          </a:p>
        </p:txBody>
      </p:sp>
      <p:sp>
        <p:nvSpPr>
          <p:cNvPr id="4" name="Marcador de número de diapositiva 3"/>
          <p:cNvSpPr>
            <a:spLocks noGrp="1"/>
          </p:cNvSpPr>
          <p:nvPr>
            <p:ph type="sldNum" sz="quarter" idx="12"/>
          </p:nvPr>
        </p:nvSpPr>
        <p:spPr>
          <a:xfrm>
            <a:off x="6457950" y="6356350"/>
            <a:ext cx="2057400" cy="365125"/>
          </a:xfrm>
          <a:prstGeom prst="rect">
            <a:avLst/>
          </a:prstGeom>
        </p:spPr>
        <p:txBody>
          <a:bodyPr/>
          <a:lstStyle/>
          <a:p>
            <a:fld id="{414A1A13-1434-443D-B076-0D551A12A6DD}" type="slidenum">
              <a:rPr lang="es-CO" smtClean="0"/>
              <a:t>‹Nº›</a:t>
            </a:fld>
            <a:endParaRPr lang="es-CO"/>
          </a:p>
        </p:txBody>
      </p:sp>
    </p:spTree>
    <p:extLst>
      <p:ext uri="{BB962C8B-B14F-4D97-AF65-F5344CB8AC3E}">
        <p14:creationId xmlns:p14="http://schemas.microsoft.com/office/powerpoint/2010/main" val="3843382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a:prstGeom prst="rect">
            <a:avLst/>
          </a:prstGeom>
        </p:spPr>
        <p:txBody>
          <a:bodyPr anchor="b"/>
          <a:lstStyle>
            <a:lvl1pPr>
              <a:defRPr sz="3200"/>
            </a:lvl1pPr>
          </a:lstStyle>
          <a:p>
            <a:r>
              <a:rPr lang="es-ES" smtClean="0"/>
              <a:t>Haga clic para modificar el estilo de título del patrón</a:t>
            </a:r>
            <a:endParaRPr lang="es-CO"/>
          </a:p>
        </p:txBody>
      </p:sp>
      <p:sp>
        <p:nvSpPr>
          <p:cNvPr id="3" name="Marcador de contenido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Marcador de texto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a:xfrm>
            <a:off x="628650" y="6356350"/>
            <a:ext cx="2057400" cy="365125"/>
          </a:xfrm>
          <a:prstGeom prst="rect">
            <a:avLst/>
          </a:prstGeom>
        </p:spPr>
        <p:txBody>
          <a:bodyPr/>
          <a:lstStyle/>
          <a:p>
            <a:fld id="{905B647D-53CF-4984-9F5A-04EF5460C055}" type="datetimeFigureOut">
              <a:rPr lang="es-CO" smtClean="0"/>
              <a:t>28/08/2017</a:t>
            </a:fld>
            <a:endParaRPr lang="es-CO"/>
          </a:p>
        </p:txBody>
      </p:sp>
      <p:sp>
        <p:nvSpPr>
          <p:cNvPr id="6" name="Marcador de pie de página 5"/>
          <p:cNvSpPr>
            <a:spLocks noGrp="1"/>
          </p:cNvSpPr>
          <p:nvPr>
            <p:ph type="ftr" sz="quarter" idx="11"/>
          </p:nvPr>
        </p:nvSpPr>
        <p:spPr>
          <a:xfrm>
            <a:off x="3028950" y="6356350"/>
            <a:ext cx="3086100" cy="365125"/>
          </a:xfrm>
          <a:prstGeom prst="rect">
            <a:avLst/>
          </a:prstGeom>
        </p:spPr>
        <p:txBody>
          <a:bodyPr/>
          <a:lstStyle/>
          <a:p>
            <a:endParaRPr lang="es-CO"/>
          </a:p>
        </p:txBody>
      </p:sp>
      <p:sp>
        <p:nvSpPr>
          <p:cNvPr id="7" name="Marcador de número de diapositiva 6"/>
          <p:cNvSpPr>
            <a:spLocks noGrp="1"/>
          </p:cNvSpPr>
          <p:nvPr>
            <p:ph type="sldNum" sz="quarter" idx="12"/>
          </p:nvPr>
        </p:nvSpPr>
        <p:spPr>
          <a:xfrm>
            <a:off x="6457950" y="6356350"/>
            <a:ext cx="2057400" cy="365125"/>
          </a:xfrm>
          <a:prstGeom prst="rect">
            <a:avLst/>
          </a:prstGeom>
        </p:spPr>
        <p:txBody>
          <a:bodyPr/>
          <a:lstStyle/>
          <a:p>
            <a:fld id="{414A1A13-1434-443D-B076-0D551A12A6DD}" type="slidenum">
              <a:rPr lang="es-CO" smtClean="0"/>
              <a:t>‹Nº›</a:t>
            </a:fld>
            <a:endParaRPr lang="es-CO"/>
          </a:p>
        </p:txBody>
      </p:sp>
    </p:spTree>
    <p:extLst>
      <p:ext uri="{BB962C8B-B14F-4D97-AF65-F5344CB8AC3E}">
        <p14:creationId xmlns:p14="http://schemas.microsoft.com/office/powerpoint/2010/main" val="17210746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a:prstGeom prst="rect">
            <a:avLst/>
          </a:prstGeom>
        </p:spPr>
        <p:txBody>
          <a:bodyPr anchor="b"/>
          <a:lstStyle>
            <a:lvl1pPr>
              <a:defRPr sz="3200"/>
            </a:lvl1pPr>
          </a:lstStyle>
          <a:p>
            <a:r>
              <a:rPr lang="es-ES" smtClean="0"/>
              <a:t>Haga clic para modificar el estilo de título del patrón</a:t>
            </a:r>
            <a:endParaRPr lang="es-CO"/>
          </a:p>
        </p:txBody>
      </p:sp>
      <p:sp>
        <p:nvSpPr>
          <p:cNvPr id="3" name="Marcador de posición de imagen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a:xfrm>
            <a:off x="628650" y="6356350"/>
            <a:ext cx="2057400" cy="365125"/>
          </a:xfrm>
          <a:prstGeom prst="rect">
            <a:avLst/>
          </a:prstGeom>
        </p:spPr>
        <p:txBody>
          <a:bodyPr/>
          <a:lstStyle/>
          <a:p>
            <a:fld id="{905B647D-53CF-4984-9F5A-04EF5460C055}" type="datetimeFigureOut">
              <a:rPr lang="es-CO" smtClean="0"/>
              <a:t>28/08/2017</a:t>
            </a:fld>
            <a:endParaRPr lang="es-CO"/>
          </a:p>
        </p:txBody>
      </p:sp>
      <p:sp>
        <p:nvSpPr>
          <p:cNvPr id="6" name="Marcador de pie de página 5"/>
          <p:cNvSpPr>
            <a:spLocks noGrp="1"/>
          </p:cNvSpPr>
          <p:nvPr>
            <p:ph type="ftr" sz="quarter" idx="11"/>
          </p:nvPr>
        </p:nvSpPr>
        <p:spPr>
          <a:xfrm>
            <a:off x="3028950" y="6356350"/>
            <a:ext cx="3086100" cy="365125"/>
          </a:xfrm>
          <a:prstGeom prst="rect">
            <a:avLst/>
          </a:prstGeom>
        </p:spPr>
        <p:txBody>
          <a:bodyPr/>
          <a:lstStyle/>
          <a:p>
            <a:endParaRPr lang="es-CO"/>
          </a:p>
        </p:txBody>
      </p:sp>
      <p:sp>
        <p:nvSpPr>
          <p:cNvPr id="7" name="Marcador de número de diapositiva 6"/>
          <p:cNvSpPr>
            <a:spLocks noGrp="1"/>
          </p:cNvSpPr>
          <p:nvPr>
            <p:ph type="sldNum" sz="quarter" idx="12"/>
          </p:nvPr>
        </p:nvSpPr>
        <p:spPr>
          <a:xfrm>
            <a:off x="6457950" y="6356350"/>
            <a:ext cx="2057400" cy="365125"/>
          </a:xfrm>
          <a:prstGeom prst="rect">
            <a:avLst/>
          </a:prstGeom>
        </p:spPr>
        <p:txBody>
          <a:bodyPr/>
          <a:lstStyle/>
          <a:p>
            <a:fld id="{414A1A13-1434-443D-B076-0D551A12A6DD}" type="slidenum">
              <a:rPr lang="es-CO" smtClean="0"/>
              <a:t>‹Nº›</a:t>
            </a:fld>
            <a:endParaRPr lang="es-CO"/>
          </a:p>
        </p:txBody>
      </p:sp>
    </p:spTree>
    <p:extLst>
      <p:ext uri="{BB962C8B-B14F-4D97-AF65-F5344CB8AC3E}">
        <p14:creationId xmlns:p14="http://schemas.microsoft.com/office/powerpoint/2010/main" val="34215556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353852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8.png"/><Relationship Id="rId7" Type="http://schemas.openxmlformats.org/officeDocument/2006/relationships/diagramColors" Target="../diagrams/colors4.xml"/><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7.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image" Target="../media/image25.emf"/></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39.emf"/><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8"/>
          <p:cNvSpPr txBox="1">
            <a:spLocks noChangeArrowheads="1"/>
          </p:cNvSpPr>
          <p:nvPr/>
        </p:nvSpPr>
        <p:spPr bwMode="auto">
          <a:xfrm>
            <a:off x="597528" y="1175398"/>
            <a:ext cx="7731659"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s-ES" sz="4000" b="1" dirty="0" smtClean="0">
                <a:solidFill>
                  <a:schemeClr val="bg1"/>
                </a:solidFill>
                <a:latin typeface="Comic Sans MS" panose="030F0702030302020204" pitchFamily="66" charset="0"/>
              </a:rPr>
              <a:t>MESA PÚBLICA</a:t>
            </a:r>
            <a:endParaRPr lang="es-ES" sz="4000" b="1" dirty="0">
              <a:solidFill>
                <a:schemeClr val="bg1"/>
              </a:solidFill>
              <a:latin typeface="Comic Sans MS" panose="030F0702030302020204" pitchFamily="66" charset="0"/>
            </a:endParaRPr>
          </a:p>
          <a:p>
            <a:pPr algn="ctr" eaLnBrk="1" hangingPunct="1"/>
            <a:r>
              <a:rPr lang="es-ES" sz="4000" b="1" dirty="0" smtClean="0">
                <a:solidFill>
                  <a:schemeClr val="bg1"/>
                </a:solidFill>
                <a:latin typeface="Comic Sans MS" panose="030F0702030302020204" pitchFamily="66" charset="0"/>
              </a:rPr>
              <a:t>CENTRO ZONAL IPIALES</a:t>
            </a:r>
          </a:p>
          <a:p>
            <a:pPr algn="ctr" eaLnBrk="1" hangingPunct="1"/>
            <a:r>
              <a:rPr lang="es-ES" sz="4000" b="1" dirty="0" smtClean="0">
                <a:solidFill>
                  <a:schemeClr val="bg1"/>
                </a:solidFill>
                <a:latin typeface="Comic Sans MS" panose="030F0702030302020204" pitchFamily="66" charset="0"/>
              </a:rPr>
              <a:t>MUNICIPIO DE CORDOBA</a:t>
            </a:r>
          </a:p>
        </p:txBody>
      </p:sp>
    </p:spTree>
    <p:extLst>
      <p:ext uri="{BB962C8B-B14F-4D97-AF65-F5344CB8AC3E}">
        <p14:creationId xmlns:p14="http://schemas.microsoft.com/office/powerpoint/2010/main" val="1868496486"/>
      </p:ext>
    </p:extLst>
  </p:cSld>
  <p:clrMapOvr>
    <a:masterClrMapping/>
  </p:clrMapOvr>
  <p:transition>
    <p:dissolv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b="1" dirty="0" smtClean="0">
                <a:latin typeface="Comic Sans MS" panose="030F0702030302020204" pitchFamily="66" charset="0"/>
              </a:rPr>
              <a:t>EL ICBF: Objetivos.</a:t>
            </a:r>
            <a:endParaRPr lang="es-CO" b="1" dirty="0">
              <a:latin typeface="Comic Sans MS" panose="030F0702030302020204" pitchFamily="66" charset="0"/>
            </a:endParaRPr>
          </a:p>
        </p:txBody>
      </p:sp>
      <p:graphicFrame>
        <p:nvGraphicFramePr>
          <p:cNvPr id="8" name="Diagrama 7"/>
          <p:cNvGraphicFramePr/>
          <p:nvPr>
            <p:extLst>
              <p:ext uri="{D42A27DB-BD31-4B8C-83A1-F6EECF244321}">
                <p14:modId xmlns:p14="http://schemas.microsoft.com/office/powerpoint/2010/main" val="289336388"/>
              </p:ext>
            </p:extLst>
          </p:nvPr>
        </p:nvGraphicFramePr>
        <p:xfrm>
          <a:off x="80682" y="1210235"/>
          <a:ext cx="8982636" cy="51636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86234103"/>
      </p:ext>
    </p:extLst>
  </p:cSld>
  <p:clrMapOvr>
    <a:masterClrMapping/>
  </p:clrMapOvr>
  <p:transition>
    <p:dissolv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8"/>
          <p:cNvSpPr txBox="1">
            <a:spLocks noChangeArrowheads="1"/>
          </p:cNvSpPr>
          <p:nvPr/>
        </p:nvSpPr>
        <p:spPr bwMode="auto">
          <a:xfrm>
            <a:off x="699620" y="4984192"/>
            <a:ext cx="5288804" cy="142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just" eaLnBrk="1" hangingPunct="1">
              <a:lnSpc>
                <a:spcPct val="80000"/>
              </a:lnSpc>
            </a:pPr>
            <a:r>
              <a:rPr lang="es-ES" sz="3600" b="1" dirty="0" smtClean="0">
                <a:solidFill>
                  <a:srgbClr val="595959"/>
                </a:solidFill>
                <a:latin typeface="Comic Sans MS" panose="030F0702030302020204" pitchFamily="66" charset="0"/>
              </a:rPr>
              <a:t>EL ICBF: Centro </a:t>
            </a:r>
          </a:p>
          <a:p>
            <a:pPr algn="just" eaLnBrk="1" hangingPunct="1">
              <a:lnSpc>
                <a:spcPct val="80000"/>
              </a:lnSpc>
            </a:pPr>
            <a:r>
              <a:rPr lang="es-ES" sz="3600" b="1" dirty="0" smtClean="0">
                <a:solidFill>
                  <a:srgbClr val="595959"/>
                </a:solidFill>
                <a:latin typeface="Comic Sans MS" panose="030F0702030302020204" pitchFamily="66" charset="0"/>
              </a:rPr>
              <a:t>Zonal Ipiales. </a:t>
            </a:r>
          </a:p>
          <a:p>
            <a:pPr algn="just" eaLnBrk="1" hangingPunct="1">
              <a:lnSpc>
                <a:spcPct val="80000"/>
              </a:lnSpc>
            </a:pPr>
            <a:r>
              <a:rPr lang="es-ES" sz="3600" b="1" dirty="0" smtClean="0">
                <a:solidFill>
                  <a:srgbClr val="595959"/>
                </a:solidFill>
                <a:latin typeface="Comic Sans MS" panose="030F0702030302020204" pitchFamily="66" charset="0"/>
              </a:rPr>
              <a:t>Municipio de Córdoba.</a:t>
            </a:r>
            <a:endParaRPr lang="es-ES" sz="3600" b="1" dirty="0">
              <a:solidFill>
                <a:srgbClr val="595959"/>
              </a:solidFill>
              <a:latin typeface="Comic Sans MS" panose="030F0702030302020204" pitchFamily="66" charset="0"/>
            </a:endParaRPr>
          </a:p>
        </p:txBody>
      </p:sp>
      <p:cxnSp>
        <p:nvCxnSpPr>
          <p:cNvPr id="5" name="Conector recto 4"/>
          <p:cNvCxnSpPr/>
          <p:nvPr/>
        </p:nvCxnSpPr>
        <p:spPr>
          <a:xfrm>
            <a:off x="625475" y="5073650"/>
            <a:ext cx="0" cy="1243013"/>
          </a:xfrm>
          <a:prstGeom prst="line">
            <a:avLst/>
          </a:prstGeom>
          <a:ln w="9525" cmpd="sng">
            <a:solidFill>
              <a:srgbClr val="7F7F7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3155064"/>
      </p:ext>
    </p:extLst>
  </p:cSld>
  <p:clrMapOvr>
    <a:masterClrMapping/>
  </p:clrMapOvr>
  <p:transition>
    <p:dissolv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uadroTexto 9"/>
          <p:cNvSpPr txBox="1">
            <a:spLocks noChangeArrowheads="1"/>
          </p:cNvSpPr>
          <p:nvPr/>
        </p:nvSpPr>
        <p:spPr bwMode="auto">
          <a:xfrm>
            <a:off x="398463" y="87313"/>
            <a:ext cx="68373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 b="1" dirty="0" smtClean="0">
                <a:solidFill>
                  <a:schemeClr val="bg1"/>
                </a:solidFill>
                <a:latin typeface="Comic Sans MS" panose="030F0702030302020204" pitchFamily="66" charset="0"/>
              </a:rPr>
              <a:t>EL ICBF: Centro Zonal Ipiales.</a:t>
            </a:r>
          </a:p>
          <a:p>
            <a:pPr eaLnBrk="1" hangingPunct="1"/>
            <a:r>
              <a:rPr lang="es-ES" b="1" dirty="0" smtClean="0">
                <a:solidFill>
                  <a:schemeClr val="bg1"/>
                </a:solidFill>
                <a:latin typeface="Comic Sans MS" panose="030F0702030302020204" pitchFamily="66" charset="0"/>
              </a:rPr>
              <a:t>Información General.</a:t>
            </a:r>
            <a:endParaRPr lang="es-ES" b="1" dirty="0">
              <a:solidFill>
                <a:schemeClr val="bg1"/>
              </a:solidFill>
              <a:latin typeface="Comic Sans MS" panose="030F0702030302020204" pitchFamily="66" charset="0"/>
            </a:endParaRPr>
          </a:p>
        </p:txBody>
      </p:sp>
      <p:pic>
        <p:nvPicPr>
          <p:cNvPr id="7174" name="Picture 6" descr="Imagen relacionada"/>
          <p:cNvPicPr>
            <a:picLocks noChangeAspect="1" noChangeArrowheads="1"/>
          </p:cNvPicPr>
          <p:nvPr/>
        </p:nvPicPr>
        <p:blipFill rotWithShape="1">
          <a:blip r:embed="rId3">
            <a:extLst>
              <a:ext uri="{28A0092B-C50C-407E-A947-70E740481C1C}">
                <a14:useLocalDpi xmlns:a14="http://schemas.microsoft.com/office/drawing/2010/main" val="0"/>
              </a:ext>
            </a:extLst>
          </a:blip>
          <a:srcRect l="914" r="2347"/>
          <a:stretch/>
        </p:blipFill>
        <p:spPr bwMode="auto">
          <a:xfrm>
            <a:off x="228601" y="1201470"/>
            <a:ext cx="5686425" cy="4933290"/>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p:cNvSpPr/>
          <p:nvPr/>
        </p:nvSpPr>
        <p:spPr>
          <a:xfrm>
            <a:off x="2238253" y="4629149"/>
            <a:ext cx="2948232" cy="1505611"/>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 name="Marcador de contenido 2"/>
          <p:cNvSpPr>
            <a:spLocks noGrp="1"/>
          </p:cNvSpPr>
          <p:nvPr>
            <p:ph idx="1"/>
          </p:nvPr>
        </p:nvSpPr>
        <p:spPr>
          <a:xfrm>
            <a:off x="5915026" y="1201470"/>
            <a:ext cx="3028950" cy="4351338"/>
          </a:xfrm>
        </p:spPr>
        <p:txBody>
          <a:bodyPr/>
          <a:lstStyle/>
          <a:p>
            <a:pPr marL="457200" indent="-457200" algn="just">
              <a:buFont typeface="+mj-lt"/>
              <a:buAutoNum type="arabicPeriod"/>
            </a:pPr>
            <a:r>
              <a:rPr lang="es-CO" sz="2000" b="1" dirty="0" smtClean="0">
                <a:latin typeface="Comic Sans MS" panose="030F0702030302020204" pitchFamily="66" charset="0"/>
              </a:rPr>
              <a:t>Aldana</a:t>
            </a:r>
          </a:p>
          <a:p>
            <a:pPr marL="457200" indent="-457200" algn="just">
              <a:buFont typeface="+mj-lt"/>
              <a:buAutoNum type="arabicPeriod"/>
            </a:pPr>
            <a:r>
              <a:rPr lang="es-CO" sz="2000" b="1" dirty="0" smtClean="0">
                <a:latin typeface="Comic Sans MS" panose="030F0702030302020204" pitchFamily="66" charset="0"/>
              </a:rPr>
              <a:t>Contadero</a:t>
            </a:r>
          </a:p>
          <a:p>
            <a:pPr marL="457200" indent="-457200" algn="just">
              <a:buFont typeface="+mj-lt"/>
              <a:buAutoNum type="arabicPeriod"/>
            </a:pPr>
            <a:r>
              <a:rPr lang="es-CO" sz="2000" b="1" dirty="0" smtClean="0">
                <a:solidFill>
                  <a:srgbClr val="33CC33"/>
                </a:solidFill>
                <a:latin typeface="Comic Sans MS" panose="030F0702030302020204" pitchFamily="66" charset="0"/>
              </a:rPr>
              <a:t>Cordoba.</a:t>
            </a:r>
          </a:p>
          <a:p>
            <a:pPr marL="457200" indent="-457200" algn="just">
              <a:buFont typeface="+mj-lt"/>
              <a:buAutoNum type="arabicPeriod"/>
            </a:pPr>
            <a:r>
              <a:rPr lang="es-CO" sz="2000" b="1" dirty="0" smtClean="0">
                <a:latin typeface="Comic Sans MS" panose="030F0702030302020204" pitchFamily="66" charset="0"/>
              </a:rPr>
              <a:t>Cuaspud Carlosama</a:t>
            </a:r>
          </a:p>
          <a:p>
            <a:pPr marL="457200" indent="-457200" algn="just">
              <a:buFont typeface="+mj-lt"/>
              <a:buAutoNum type="arabicPeriod"/>
            </a:pPr>
            <a:r>
              <a:rPr lang="es-CO" sz="2000" b="1" dirty="0" smtClean="0">
                <a:latin typeface="Comic Sans MS" panose="030F0702030302020204" pitchFamily="66" charset="0"/>
              </a:rPr>
              <a:t>Cumbal</a:t>
            </a:r>
          </a:p>
          <a:p>
            <a:pPr marL="457200" indent="-457200" algn="just">
              <a:buFont typeface="+mj-lt"/>
              <a:buAutoNum type="arabicPeriod"/>
            </a:pPr>
            <a:r>
              <a:rPr lang="es-CO" sz="2000" b="1" dirty="0" smtClean="0">
                <a:latin typeface="Comic Sans MS" panose="030F0702030302020204" pitchFamily="66" charset="0"/>
              </a:rPr>
              <a:t>Guachucal</a:t>
            </a:r>
          </a:p>
          <a:p>
            <a:pPr marL="457200" indent="-457200" algn="just">
              <a:buFont typeface="+mj-lt"/>
              <a:buAutoNum type="arabicPeriod"/>
            </a:pPr>
            <a:r>
              <a:rPr lang="es-CO" sz="2000" b="1" dirty="0" smtClean="0">
                <a:latin typeface="Comic Sans MS" panose="030F0702030302020204" pitchFamily="66" charset="0"/>
              </a:rPr>
              <a:t>Gualmatan</a:t>
            </a:r>
          </a:p>
          <a:p>
            <a:pPr marL="457200" indent="-457200" algn="just">
              <a:buFont typeface="+mj-lt"/>
              <a:buAutoNum type="arabicPeriod"/>
            </a:pPr>
            <a:r>
              <a:rPr lang="es-CO" sz="2000" b="1" dirty="0" smtClean="0">
                <a:latin typeface="Comic Sans MS" panose="030F0702030302020204" pitchFamily="66" charset="0"/>
              </a:rPr>
              <a:t>Iles</a:t>
            </a:r>
          </a:p>
          <a:p>
            <a:pPr marL="457200" indent="-457200" algn="just">
              <a:buFont typeface="+mj-lt"/>
              <a:buAutoNum type="arabicPeriod"/>
            </a:pPr>
            <a:r>
              <a:rPr lang="es-CO" sz="2000" b="1" dirty="0" smtClean="0">
                <a:latin typeface="Comic Sans MS" panose="030F0702030302020204" pitchFamily="66" charset="0"/>
              </a:rPr>
              <a:t>Ipiales</a:t>
            </a:r>
          </a:p>
          <a:p>
            <a:pPr marL="457200" indent="-457200" algn="just">
              <a:buFont typeface="+mj-lt"/>
              <a:buAutoNum type="arabicPeriod"/>
            </a:pPr>
            <a:r>
              <a:rPr lang="es-CO" sz="2000" b="1" dirty="0" smtClean="0">
                <a:latin typeface="Comic Sans MS" panose="030F0702030302020204" pitchFamily="66" charset="0"/>
              </a:rPr>
              <a:t>Potosí</a:t>
            </a:r>
          </a:p>
          <a:p>
            <a:pPr marL="457200" indent="-457200" algn="just">
              <a:buFont typeface="+mj-lt"/>
              <a:buAutoNum type="arabicPeriod"/>
            </a:pPr>
            <a:r>
              <a:rPr lang="es-CO" sz="2000" b="1" dirty="0" smtClean="0">
                <a:latin typeface="Comic Sans MS" panose="030F0702030302020204" pitchFamily="66" charset="0"/>
              </a:rPr>
              <a:t>Puerres</a:t>
            </a:r>
          </a:p>
          <a:p>
            <a:pPr marL="457200" indent="-457200" algn="just">
              <a:buFont typeface="+mj-lt"/>
              <a:buAutoNum type="arabicPeriod"/>
            </a:pPr>
            <a:r>
              <a:rPr lang="es-CO" sz="2000" b="1" dirty="0" smtClean="0">
                <a:latin typeface="Comic Sans MS" panose="030F0702030302020204" pitchFamily="66" charset="0"/>
              </a:rPr>
              <a:t>Pupiales</a:t>
            </a:r>
            <a:endParaRPr lang="es-CO" sz="2000" b="1" dirty="0">
              <a:latin typeface="Comic Sans MS" panose="030F0702030302020204" pitchFamily="66" charset="0"/>
            </a:endParaRPr>
          </a:p>
        </p:txBody>
      </p:sp>
    </p:spTree>
    <p:extLst>
      <p:ext uri="{BB962C8B-B14F-4D97-AF65-F5344CB8AC3E}">
        <p14:creationId xmlns:p14="http://schemas.microsoft.com/office/powerpoint/2010/main" val="435979484"/>
      </p:ext>
    </p:extLst>
  </p:cSld>
  <p:clrMapOvr>
    <a:masterClrMapping/>
  </p:clrMapOvr>
  <p:transition>
    <p:dissolv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uadroTexto 9"/>
          <p:cNvSpPr txBox="1">
            <a:spLocks noChangeArrowheads="1"/>
          </p:cNvSpPr>
          <p:nvPr/>
        </p:nvSpPr>
        <p:spPr bwMode="auto">
          <a:xfrm>
            <a:off x="398463" y="87313"/>
            <a:ext cx="68373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 b="1" dirty="0" smtClean="0">
                <a:solidFill>
                  <a:schemeClr val="bg1"/>
                </a:solidFill>
                <a:latin typeface="Comic Sans MS" panose="030F0702030302020204" pitchFamily="66" charset="0"/>
              </a:rPr>
              <a:t>EL ICBF: Centro Zonal Ipiales.</a:t>
            </a:r>
          </a:p>
          <a:p>
            <a:pPr eaLnBrk="1" hangingPunct="1"/>
            <a:r>
              <a:rPr lang="es-ES" b="1" dirty="0" smtClean="0">
                <a:solidFill>
                  <a:schemeClr val="bg1"/>
                </a:solidFill>
                <a:latin typeface="Comic Sans MS" panose="030F0702030302020204" pitchFamily="66" charset="0"/>
              </a:rPr>
              <a:t>Información General.</a:t>
            </a:r>
            <a:endParaRPr lang="es-ES" b="1" dirty="0">
              <a:solidFill>
                <a:schemeClr val="bg1"/>
              </a:solidFill>
              <a:latin typeface="Comic Sans MS" panose="030F0702030302020204" pitchFamily="66" charset="0"/>
            </a:endParaRPr>
          </a:p>
        </p:txBody>
      </p:sp>
      <p:pic>
        <p:nvPicPr>
          <p:cNvPr id="10242" name="Picture 2" descr="Resultado de imagen para division politica administrativa municipio de cordoba  nariño alta calid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461" y="3504833"/>
            <a:ext cx="5126039" cy="2867759"/>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4" name="Diagrama 3"/>
          <p:cNvGraphicFramePr/>
          <p:nvPr>
            <p:extLst>
              <p:ext uri="{D42A27DB-BD31-4B8C-83A1-F6EECF244321}">
                <p14:modId xmlns:p14="http://schemas.microsoft.com/office/powerpoint/2010/main" val="480916715"/>
              </p:ext>
            </p:extLst>
          </p:nvPr>
        </p:nvGraphicFramePr>
        <p:xfrm>
          <a:off x="23017" y="1323975"/>
          <a:ext cx="5610225" cy="20764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6" name="Marcador de contenido 2"/>
          <p:cNvSpPr>
            <a:spLocks noGrp="1"/>
          </p:cNvSpPr>
          <p:nvPr>
            <p:ph idx="1"/>
          </p:nvPr>
        </p:nvSpPr>
        <p:spPr>
          <a:xfrm>
            <a:off x="5757067" y="1430070"/>
            <a:ext cx="3320258" cy="4351338"/>
          </a:xfrm>
        </p:spPr>
        <p:txBody>
          <a:bodyPr/>
          <a:lstStyle/>
          <a:p>
            <a:pPr marL="457200" indent="-457200" algn="just">
              <a:buFont typeface="+mj-lt"/>
              <a:buAutoNum type="arabicPeriod"/>
            </a:pPr>
            <a:r>
              <a:rPr lang="es-CO" sz="2000" b="1" dirty="0" smtClean="0">
                <a:latin typeface="Comic Sans MS" panose="030F0702030302020204" pitchFamily="66" charset="0"/>
              </a:rPr>
              <a:t>Aldana</a:t>
            </a:r>
          </a:p>
          <a:p>
            <a:pPr marL="457200" indent="-457200" algn="just">
              <a:buFont typeface="+mj-lt"/>
              <a:buAutoNum type="arabicPeriod"/>
            </a:pPr>
            <a:r>
              <a:rPr lang="es-CO" sz="2000" b="1" dirty="0" smtClean="0">
                <a:latin typeface="Comic Sans MS" panose="030F0702030302020204" pitchFamily="66" charset="0"/>
              </a:rPr>
              <a:t>Contadero</a:t>
            </a:r>
          </a:p>
          <a:p>
            <a:pPr marL="457200" indent="-457200" algn="just">
              <a:buFont typeface="+mj-lt"/>
              <a:buAutoNum type="arabicPeriod"/>
            </a:pPr>
            <a:r>
              <a:rPr lang="es-CO" sz="2000" b="1" dirty="0" smtClean="0">
                <a:solidFill>
                  <a:srgbClr val="33CC33"/>
                </a:solidFill>
                <a:latin typeface="Comic Sans MS" panose="030F0702030302020204" pitchFamily="66" charset="0"/>
              </a:rPr>
              <a:t>Cordoba.</a:t>
            </a:r>
          </a:p>
          <a:p>
            <a:pPr marL="457200" indent="-457200" algn="just">
              <a:buFont typeface="+mj-lt"/>
              <a:buAutoNum type="arabicPeriod"/>
            </a:pPr>
            <a:r>
              <a:rPr lang="es-CO" sz="2000" b="1" dirty="0" smtClean="0">
                <a:latin typeface="Comic Sans MS" panose="030F0702030302020204" pitchFamily="66" charset="0"/>
              </a:rPr>
              <a:t>Cuaspud Carlosama</a:t>
            </a:r>
          </a:p>
          <a:p>
            <a:pPr marL="457200" indent="-457200" algn="just">
              <a:buFont typeface="+mj-lt"/>
              <a:buAutoNum type="arabicPeriod"/>
            </a:pPr>
            <a:r>
              <a:rPr lang="es-CO" sz="2000" b="1" dirty="0" smtClean="0">
                <a:latin typeface="Comic Sans MS" panose="030F0702030302020204" pitchFamily="66" charset="0"/>
              </a:rPr>
              <a:t>Cumbal</a:t>
            </a:r>
          </a:p>
          <a:p>
            <a:pPr marL="457200" indent="-457200" algn="just">
              <a:buFont typeface="+mj-lt"/>
              <a:buAutoNum type="arabicPeriod"/>
            </a:pPr>
            <a:r>
              <a:rPr lang="es-CO" sz="2000" b="1" dirty="0" smtClean="0">
                <a:latin typeface="Comic Sans MS" panose="030F0702030302020204" pitchFamily="66" charset="0"/>
              </a:rPr>
              <a:t>Guachucal</a:t>
            </a:r>
          </a:p>
          <a:p>
            <a:pPr marL="457200" indent="-457200" algn="just">
              <a:buFont typeface="+mj-lt"/>
              <a:buAutoNum type="arabicPeriod"/>
            </a:pPr>
            <a:r>
              <a:rPr lang="es-CO" sz="2000" b="1" dirty="0" smtClean="0">
                <a:latin typeface="Comic Sans MS" panose="030F0702030302020204" pitchFamily="66" charset="0"/>
              </a:rPr>
              <a:t>Gualmatan</a:t>
            </a:r>
          </a:p>
          <a:p>
            <a:pPr marL="457200" indent="-457200" algn="just">
              <a:buFont typeface="+mj-lt"/>
              <a:buAutoNum type="arabicPeriod"/>
            </a:pPr>
            <a:r>
              <a:rPr lang="es-CO" sz="2000" b="1" dirty="0" smtClean="0">
                <a:latin typeface="Comic Sans MS" panose="030F0702030302020204" pitchFamily="66" charset="0"/>
              </a:rPr>
              <a:t>Iles</a:t>
            </a:r>
          </a:p>
          <a:p>
            <a:pPr marL="457200" indent="-457200" algn="just">
              <a:buFont typeface="+mj-lt"/>
              <a:buAutoNum type="arabicPeriod"/>
            </a:pPr>
            <a:r>
              <a:rPr lang="es-CO" sz="2000" b="1" dirty="0" smtClean="0">
                <a:latin typeface="Comic Sans MS" panose="030F0702030302020204" pitchFamily="66" charset="0"/>
              </a:rPr>
              <a:t>Ipiales</a:t>
            </a:r>
          </a:p>
          <a:p>
            <a:pPr marL="457200" indent="-457200" algn="just">
              <a:buFont typeface="+mj-lt"/>
              <a:buAutoNum type="arabicPeriod"/>
            </a:pPr>
            <a:r>
              <a:rPr lang="es-CO" sz="2000" b="1" dirty="0" smtClean="0">
                <a:latin typeface="Comic Sans MS" panose="030F0702030302020204" pitchFamily="66" charset="0"/>
              </a:rPr>
              <a:t>Potosí</a:t>
            </a:r>
          </a:p>
          <a:p>
            <a:pPr marL="457200" indent="-457200" algn="just">
              <a:buFont typeface="+mj-lt"/>
              <a:buAutoNum type="arabicPeriod"/>
            </a:pPr>
            <a:r>
              <a:rPr lang="es-CO" sz="2000" b="1" dirty="0" smtClean="0">
                <a:latin typeface="Comic Sans MS" panose="030F0702030302020204" pitchFamily="66" charset="0"/>
              </a:rPr>
              <a:t>Puerres</a:t>
            </a:r>
          </a:p>
          <a:p>
            <a:pPr marL="457200" indent="-457200" algn="just">
              <a:buFont typeface="+mj-lt"/>
              <a:buAutoNum type="arabicPeriod"/>
            </a:pPr>
            <a:r>
              <a:rPr lang="es-CO" sz="2000" b="1" dirty="0" smtClean="0">
                <a:latin typeface="Comic Sans MS" panose="030F0702030302020204" pitchFamily="66" charset="0"/>
              </a:rPr>
              <a:t>Pupiales</a:t>
            </a:r>
            <a:endParaRPr lang="es-CO" sz="2000" b="1" dirty="0">
              <a:latin typeface="Comic Sans MS" panose="030F0702030302020204" pitchFamily="66" charset="0"/>
            </a:endParaRPr>
          </a:p>
        </p:txBody>
      </p:sp>
    </p:spTree>
    <p:extLst>
      <p:ext uri="{BB962C8B-B14F-4D97-AF65-F5344CB8AC3E}">
        <p14:creationId xmlns:p14="http://schemas.microsoft.com/office/powerpoint/2010/main" val="3636194277"/>
      </p:ext>
    </p:extLst>
  </p:cSld>
  <p:clrMapOvr>
    <a:masterClrMapping/>
  </p:clrMapOvr>
  <p:transition>
    <p:dissolv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uadroTexto 9"/>
          <p:cNvSpPr txBox="1">
            <a:spLocks noChangeArrowheads="1"/>
          </p:cNvSpPr>
          <p:nvPr/>
        </p:nvSpPr>
        <p:spPr bwMode="auto">
          <a:xfrm>
            <a:off x="398463" y="87313"/>
            <a:ext cx="68373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 b="1" dirty="0" smtClean="0">
                <a:solidFill>
                  <a:schemeClr val="bg1"/>
                </a:solidFill>
                <a:latin typeface="Comic Sans MS" panose="030F0702030302020204" pitchFamily="66" charset="0"/>
              </a:rPr>
              <a:t>EL ICBF: Centro Zonal Ipiales.</a:t>
            </a:r>
          </a:p>
          <a:p>
            <a:pPr eaLnBrk="1" hangingPunct="1"/>
            <a:r>
              <a:rPr lang="es-ES" b="1" dirty="0" smtClean="0">
                <a:solidFill>
                  <a:schemeClr val="bg1"/>
                </a:solidFill>
                <a:latin typeface="Comic Sans MS" panose="030F0702030302020204" pitchFamily="66" charset="0"/>
              </a:rPr>
              <a:t>Información General.</a:t>
            </a:r>
            <a:endParaRPr lang="es-ES" b="1" dirty="0">
              <a:solidFill>
                <a:schemeClr val="bg1"/>
              </a:solidFill>
              <a:latin typeface="Comic Sans MS" panose="030F0702030302020204" pitchFamily="66" charset="0"/>
            </a:endParaRPr>
          </a:p>
        </p:txBody>
      </p:sp>
      <p:sp>
        <p:nvSpPr>
          <p:cNvPr id="4" name="Rectángulo 3"/>
          <p:cNvSpPr/>
          <p:nvPr/>
        </p:nvSpPr>
        <p:spPr>
          <a:xfrm>
            <a:off x="4229100" y="1371937"/>
            <a:ext cx="4687536" cy="4493538"/>
          </a:xfrm>
          <a:prstGeom prst="rect">
            <a:avLst/>
          </a:prstGeom>
        </p:spPr>
        <p:txBody>
          <a:bodyPr wrap="square">
            <a:spAutoFit/>
          </a:bodyPr>
          <a:lstStyle/>
          <a:p>
            <a:pPr algn="just"/>
            <a:r>
              <a:rPr lang="es-CO" sz="2200" b="1" dirty="0">
                <a:solidFill>
                  <a:srgbClr val="555555"/>
                </a:solidFill>
                <a:latin typeface="Comic Sans MS" panose="030F0702030302020204" pitchFamily="66" charset="0"/>
              </a:rPr>
              <a:t>El ICBF, en el marco de lo definido en el artículo 29 de la Ley 1098 de 2006 – Código de la Infancia y la Adolescencia, asume la atención de los niños, desde la gestación hasta los 5 años de edad, garantizando de manera holística su derecho a la educación inicial, el cuidado, la salud y nutrición, la protección y participación, a través de una intervención en las dimensiones del desarrollo infantil temprano.</a:t>
            </a:r>
            <a:endParaRPr lang="es-CO" sz="2200" dirty="0">
              <a:latin typeface="Comic Sans MS" panose="030F0702030302020204" pitchFamily="66" charset="0"/>
            </a:endParaRPr>
          </a:p>
        </p:txBody>
      </p:sp>
      <p:pic>
        <p:nvPicPr>
          <p:cNvPr id="7170" name="Picture 2" descr="Resultado de imagen de imagenes primera infanc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1752600"/>
            <a:ext cx="3810000" cy="3732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8896079"/>
      </p:ext>
    </p:extLst>
  </p:cSld>
  <p:clrMapOvr>
    <a:masterClrMapping/>
  </p:clrMapOvr>
  <p:transition>
    <p:dissolv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uadroTexto 9"/>
          <p:cNvSpPr txBox="1">
            <a:spLocks noChangeArrowheads="1"/>
          </p:cNvSpPr>
          <p:nvPr/>
        </p:nvSpPr>
        <p:spPr bwMode="auto">
          <a:xfrm>
            <a:off x="0" y="100911"/>
            <a:ext cx="68373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 b="1" dirty="0" smtClean="0">
                <a:solidFill>
                  <a:schemeClr val="bg1"/>
                </a:solidFill>
                <a:latin typeface="Comic Sans MS" panose="030F0702030302020204" pitchFamily="66" charset="0"/>
              </a:rPr>
              <a:t>EL ICBF: Centro Zonal Ipiales.</a:t>
            </a:r>
          </a:p>
          <a:p>
            <a:pPr eaLnBrk="1" hangingPunct="1"/>
            <a:r>
              <a:rPr lang="es-ES" b="1" dirty="0" smtClean="0">
                <a:solidFill>
                  <a:schemeClr val="bg1"/>
                </a:solidFill>
                <a:latin typeface="Comic Sans MS" panose="030F0702030302020204" pitchFamily="66" charset="0"/>
              </a:rPr>
              <a:t>Nuestros Servicios. </a:t>
            </a:r>
            <a:endParaRPr lang="es-ES" b="1" dirty="0">
              <a:solidFill>
                <a:schemeClr val="bg1"/>
              </a:solidFill>
              <a:latin typeface="Comic Sans MS" panose="030F0702030302020204" pitchFamily="66" charset="0"/>
            </a:endParaRPr>
          </a:p>
        </p:txBody>
      </p:sp>
      <p:pic>
        <p:nvPicPr>
          <p:cNvPr id="2050" name="Picture 2" descr="icono modalidad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463" y="1444891"/>
            <a:ext cx="1560677" cy="135302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cono modalidad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463" y="3059937"/>
            <a:ext cx="1560677" cy="147732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cono modalidad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8463" y="4732235"/>
            <a:ext cx="1650029" cy="1371681"/>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2048493" y="1320591"/>
            <a:ext cx="6715496" cy="1477328"/>
          </a:xfrm>
          <a:prstGeom prst="rect">
            <a:avLst/>
          </a:prstGeom>
        </p:spPr>
        <p:txBody>
          <a:bodyPr wrap="square">
            <a:spAutoFit/>
          </a:bodyPr>
          <a:lstStyle/>
          <a:p>
            <a:pPr algn="just"/>
            <a:r>
              <a:rPr lang="es-CO" dirty="0" smtClean="0">
                <a:solidFill>
                  <a:srgbClr val="555555"/>
                </a:solidFill>
                <a:latin typeface="Comic Sans MS" panose="030F0702030302020204" pitchFamily="66" charset="0"/>
              </a:rPr>
              <a:t>Estas modalidades funcionan en espacios institucionales para atender a los niños y niñas en la primera infancia. Son escenarios en donde se garantiza una atención de calidad, a través de la prestación del servicio de educación inicial, cuidado calificado y nutrición.</a:t>
            </a:r>
            <a:endParaRPr lang="es-CO" dirty="0">
              <a:latin typeface="Comic Sans MS" panose="030F0702030302020204" pitchFamily="66" charset="0"/>
            </a:endParaRPr>
          </a:p>
        </p:txBody>
      </p:sp>
      <p:sp>
        <p:nvSpPr>
          <p:cNvPr id="3" name="Rectángulo 2"/>
          <p:cNvSpPr/>
          <p:nvPr/>
        </p:nvSpPr>
        <p:spPr>
          <a:xfrm>
            <a:off x="2048493" y="3059937"/>
            <a:ext cx="6715496" cy="1477328"/>
          </a:xfrm>
          <a:prstGeom prst="rect">
            <a:avLst/>
          </a:prstGeom>
        </p:spPr>
        <p:txBody>
          <a:bodyPr wrap="square">
            <a:spAutoFit/>
          </a:bodyPr>
          <a:lstStyle/>
          <a:p>
            <a:pPr algn="just"/>
            <a:r>
              <a:rPr lang="es-CO" dirty="0">
                <a:solidFill>
                  <a:srgbClr val="555555"/>
                </a:solidFill>
                <a:latin typeface="Comic Sans MS" panose="030F0702030302020204" pitchFamily="66" charset="0"/>
              </a:rPr>
              <a:t>Estas modalidades reconocen el lugar protagónico que tienen las familias en el cuidado, crianza, educación y desarrollo de los niños y niñas desde la gestación hasta los 5 años, lo que las convierte en el más cercano escenario de corresponsabilidad.</a:t>
            </a:r>
            <a:endParaRPr lang="es-CO" dirty="0">
              <a:latin typeface="Comic Sans MS" panose="030F0702030302020204" pitchFamily="66" charset="0"/>
            </a:endParaRPr>
          </a:p>
        </p:txBody>
      </p:sp>
      <p:sp>
        <p:nvSpPr>
          <p:cNvPr id="6" name="Rectángulo 5"/>
          <p:cNvSpPr/>
          <p:nvPr/>
        </p:nvSpPr>
        <p:spPr>
          <a:xfrm>
            <a:off x="2048493" y="4810707"/>
            <a:ext cx="6804849" cy="1200329"/>
          </a:xfrm>
          <a:prstGeom prst="rect">
            <a:avLst/>
          </a:prstGeom>
        </p:spPr>
        <p:txBody>
          <a:bodyPr wrap="square">
            <a:spAutoFit/>
          </a:bodyPr>
          <a:lstStyle/>
          <a:p>
            <a:pPr algn="just"/>
            <a:r>
              <a:rPr lang="es-CO" dirty="0">
                <a:solidFill>
                  <a:srgbClr val="555555"/>
                </a:solidFill>
                <a:latin typeface="Comic Sans MS" panose="030F0702030302020204" pitchFamily="66" charset="0"/>
              </a:rPr>
              <a:t>Esta modalidad tradicional de atención a la primera infancia buscó desde sus inicios la democratización de los programas para la infancia, el aumento de las coberturas y la participación de las familias y la comunidad.</a:t>
            </a:r>
            <a:endParaRPr lang="es-CO" dirty="0">
              <a:latin typeface="Comic Sans MS" panose="030F0702030302020204" pitchFamily="66" charset="0"/>
            </a:endParaRPr>
          </a:p>
        </p:txBody>
      </p:sp>
    </p:spTree>
    <p:extLst>
      <p:ext uri="{BB962C8B-B14F-4D97-AF65-F5344CB8AC3E}">
        <p14:creationId xmlns:p14="http://schemas.microsoft.com/office/powerpoint/2010/main" val="2613794423"/>
      </p:ext>
    </p:extLst>
  </p:cSld>
  <p:clrMapOvr>
    <a:masterClrMapping/>
  </p:clrMapOvr>
  <p:transition>
    <p:dissolv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uadroTexto 9"/>
          <p:cNvSpPr txBox="1">
            <a:spLocks noChangeArrowheads="1"/>
          </p:cNvSpPr>
          <p:nvPr/>
        </p:nvSpPr>
        <p:spPr bwMode="auto">
          <a:xfrm>
            <a:off x="0" y="87313"/>
            <a:ext cx="68373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 b="1" dirty="0" smtClean="0">
                <a:solidFill>
                  <a:schemeClr val="bg1"/>
                </a:solidFill>
                <a:latin typeface="Comic Sans MS" panose="030F0702030302020204" pitchFamily="66" charset="0"/>
              </a:rPr>
              <a:t>EL ICBF: Centro Zonal Ipiales.</a:t>
            </a:r>
          </a:p>
          <a:p>
            <a:r>
              <a:rPr lang="es-ES" b="1" dirty="0">
                <a:solidFill>
                  <a:schemeClr val="bg1"/>
                </a:solidFill>
                <a:latin typeface="Comic Sans MS" panose="030F0702030302020204" pitchFamily="66" charset="0"/>
              </a:rPr>
              <a:t>Nuestros Servicios. </a:t>
            </a:r>
          </a:p>
        </p:txBody>
      </p:sp>
      <p:sp>
        <p:nvSpPr>
          <p:cNvPr id="7" name="Rectángulo 6"/>
          <p:cNvSpPr/>
          <p:nvPr/>
        </p:nvSpPr>
        <p:spPr>
          <a:xfrm>
            <a:off x="244082" y="1226357"/>
            <a:ext cx="3461019" cy="1200329"/>
          </a:xfrm>
          <a:prstGeom prst="rect">
            <a:avLst/>
          </a:prstGeom>
        </p:spPr>
        <p:txBody>
          <a:bodyPr wrap="square">
            <a:spAutoFit/>
          </a:bodyPr>
          <a:lstStyle/>
          <a:p>
            <a:pPr algn="ctr"/>
            <a:r>
              <a:rPr lang="es-CO" sz="2400" b="1" dirty="0">
                <a:latin typeface="Comic Sans MS" panose="030F0702030302020204" pitchFamily="66" charset="0"/>
              </a:rPr>
              <a:t>Centros de Desarrollo Infantil – </a:t>
            </a:r>
            <a:r>
              <a:rPr lang="es-CO" sz="2400" b="1" dirty="0" smtClean="0">
                <a:latin typeface="Comic Sans MS" panose="030F0702030302020204" pitchFamily="66" charset="0"/>
              </a:rPr>
              <a:t>CDI Institucional</a:t>
            </a:r>
            <a:endParaRPr lang="es-CO" sz="2400" b="1" dirty="0">
              <a:latin typeface="Comic Sans MS" panose="030F0702030302020204" pitchFamily="66" charset="0"/>
            </a:endParaRPr>
          </a:p>
        </p:txBody>
      </p:sp>
      <p:graphicFrame>
        <p:nvGraphicFramePr>
          <p:cNvPr id="8" name="Diagrama 7"/>
          <p:cNvGraphicFramePr/>
          <p:nvPr>
            <p:extLst>
              <p:ext uri="{D42A27DB-BD31-4B8C-83A1-F6EECF244321}">
                <p14:modId xmlns:p14="http://schemas.microsoft.com/office/powerpoint/2010/main" val="2135133567"/>
              </p:ext>
            </p:extLst>
          </p:nvPr>
        </p:nvGraphicFramePr>
        <p:xfrm>
          <a:off x="3598224" y="1672141"/>
          <a:ext cx="533202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8" name="Picture 2" descr="http://www.icbf.gov.co/portal/pls/portal/docs/1/17971447.JPG"/>
          <p:cNvPicPr>
            <a:picLocks noChangeAspect="1" noChangeArrowheads="1"/>
          </p:cNvPicPr>
          <p:nvPr/>
        </p:nvPicPr>
        <p:blipFill rotWithShape="1">
          <a:blip r:embed="rId8">
            <a:extLst>
              <a:ext uri="{28A0092B-C50C-407E-A947-70E740481C1C}">
                <a14:useLocalDpi xmlns:a14="http://schemas.microsoft.com/office/drawing/2010/main" val="0"/>
              </a:ext>
            </a:extLst>
          </a:blip>
          <a:srcRect r="5451"/>
          <a:stretch/>
        </p:blipFill>
        <p:spPr bwMode="auto">
          <a:xfrm>
            <a:off x="244082" y="2734733"/>
            <a:ext cx="3461019" cy="2906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5256844"/>
      </p:ext>
    </p:extLst>
  </p:cSld>
  <p:clrMapOvr>
    <a:masterClrMapping/>
  </p:clrMapOvr>
  <p:transition>
    <p:dissolv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uadroTexto 9"/>
          <p:cNvSpPr txBox="1">
            <a:spLocks noChangeArrowheads="1"/>
          </p:cNvSpPr>
          <p:nvPr/>
        </p:nvSpPr>
        <p:spPr bwMode="auto">
          <a:xfrm>
            <a:off x="0" y="87313"/>
            <a:ext cx="68373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 b="1" dirty="0" smtClean="0">
                <a:solidFill>
                  <a:schemeClr val="bg1"/>
                </a:solidFill>
                <a:latin typeface="Comic Sans MS" panose="030F0702030302020204" pitchFamily="66" charset="0"/>
              </a:rPr>
              <a:t>EL ICBF: Centro Zonal Ipiales.</a:t>
            </a:r>
          </a:p>
          <a:p>
            <a:r>
              <a:rPr lang="es-ES" b="1" dirty="0">
                <a:solidFill>
                  <a:schemeClr val="bg1"/>
                </a:solidFill>
                <a:latin typeface="Comic Sans MS" panose="030F0702030302020204" pitchFamily="66" charset="0"/>
              </a:rPr>
              <a:t>Nuestros Servicios. </a:t>
            </a:r>
          </a:p>
        </p:txBody>
      </p:sp>
      <p:sp>
        <p:nvSpPr>
          <p:cNvPr id="7" name="Rectángulo 6"/>
          <p:cNvSpPr/>
          <p:nvPr/>
        </p:nvSpPr>
        <p:spPr>
          <a:xfrm>
            <a:off x="244082" y="1226357"/>
            <a:ext cx="3461019" cy="1200329"/>
          </a:xfrm>
          <a:prstGeom prst="rect">
            <a:avLst/>
          </a:prstGeom>
        </p:spPr>
        <p:txBody>
          <a:bodyPr wrap="square">
            <a:spAutoFit/>
          </a:bodyPr>
          <a:lstStyle/>
          <a:p>
            <a:pPr algn="ctr"/>
            <a:r>
              <a:rPr lang="es-CO" sz="2400" b="1" dirty="0">
                <a:latin typeface="Comic Sans MS" panose="030F0702030302020204" pitchFamily="66" charset="0"/>
              </a:rPr>
              <a:t>Centros de Desarrollo Infantil – </a:t>
            </a:r>
            <a:r>
              <a:rPr lang="es-CO" sz="2400" b="1" dirty="0" smtClean="0">
                <a:latin typeface="Comic Sans MS" panose="030F0702030302020204" pitchFamily="66" charset="0"/>
              </a:rPr>
              <a:t>CDI Institucional</a:t>
            </a:r>
            <a:endParaRPr lang="es-CO" sz="2400" b="1" dirty="0">
              <a:latin typeface="Comic Sans MS" panose="030F0702030302020204" pitchFamily="66" charset="0"/>
            </a:endParaRPr>
          </a:p>
        </p:txBody>
      </p:sp>
      <p:graphicFrame>
        <p:nvGraphicFramePr>
          <p:cNvPr id="8" name="Diagrama 7"/>
          <p:cNvGraphicFramePr/>
          <p:nvPr>
            <p:extLst>
              <p:ext uri="{D42A27DB-BD31-4B8C-83A1-F6EECF244321}">
                <p14:modId xmlns:p14="http://schemas.microsoft.com/office/powerpoint/2010/main" val="217586887"/>
              </p:ext>
            </p:extLst>
          </p:nvPr>
        </p:nvGraphicFramePr>
        <p:xfrm>
          <a:off x="1662544" y="1591294"/>
          <a:ext cx="8752115" cy="4607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Imagen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6270" y="4428785"/>
            <a:ext cx="2196935" cy="1771598"/>
          </a:xfrm>
          <a:prstGeom prst="rect">
            <a:avLst/>
          </a:prstGeom>
          <a:ln w="38100">
            <a:solidFill>
              <a:schemeClr val="tx1"/>
            </a:solidFill>
          </a:ln>
        </p:spPr>
      </p:pic>
      <p:pic>
        <p:nvPicPr>
          <p:cNvPr id="10" name="Imagen 3"/>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4082" y="2734733"/>
            <a:ext cx="2285031" cy="1812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6075295"/>
      </p:ext>
    </p:extLst>
  </p:cSld>
  <p:clrMapOvr>
    <a:masterClrMapping/>
  </p:clrMapOvr>
  <p:transition>
    <p:dissolv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uadroTexto 9"/>
          <p:cNvSpPr txBox="1">
            <a:spLocks noChangeArrowheads="1"/>
          </p:cNvSpPr>
          <p:nvPr/>
        </p:nvSpPr>
        <p:spPr bwMode="auto">
          <a:xfrm>
            <a:off x="398463" y="87313"/>
            <a:ext cx="68373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 b="1" dirty="0" smtClean="0">
                <a:solidFill>
                  <a:schemeClr val="bg1"/>
                </a:solidFill>
                <a:latin typeface="Comic Sans MS" panose="030F0702030302020204" pitchFamily="66" charset="0"/>
              </a:rPr>
              <a:t>EL ICBF: Centro Zonal Ipiales.</a:t>
            </a:r>
          </a:p>
          <a:p>
            <a:pPr eaLnBrk="1" hangingPunct="1"/>
            <a:r>
              <a:rPr lang="es-ES" b="1" dirty="0" smtClean="0">
                <a:solidFill>
                  <a:schemeClr val="bg1"/>
                </a:solidFill>
                <a:latin typeface="Comic Sans MS" panose="030F0702030302020204" pitchFamily="66" charset="0"/>
              </a:rPr>
              <a:t>Nuestros Servicios.</a:t>
            </a:r>
            <a:endParaRPr lang="es-ES" b="1" dirty="0">
              <a:solidFill>
                <a:schemeClr val="bg1"/>
              </a:solidFill>
              <a:latin typeface="Comic Sans MS" panose="030F0702030302020204" pitchFamily="66" charset="0"/>
            </a:endParaRPr>
          </a:p>
        </p:txBody>
      </p:sp>
      <p:pic>
        <p:nvPicPr>
          <p:cNvPr id="4" name="Imagen 3"/>
          <p:cNvPicPr>
            <a:picLocks noChangeAspect="1"/>
          </p:cNvPicPr>
          <p:nvPr/>
        </p:nvPicPr>
        <p:blipFill rotWithShape="1">
          <a:blip r:embed="rId3" cstate="print">
            <a:extLst>
              <a:ext uri="{28A0092B-C50C-407E-A947-70E740481C1C}">
                <a14:useLocalDpi xmlns:a14="http://schemas.microsoft.com/office/drawing/2010/main" val="0"/>
              </a:ext>
            </a:extLst>
          </a:blip>
          <a:srcRect l="16036" r="833"/>
          <a:stretch/>
        </p:blipFill>
        <p:spPr>
          <a:xfrm>
            <a:off x="5172342" y="2642835"/>
            <a:ext cx="3727636" cy="3271077"/>
          </a:xfrm>
          <a:prstGeom prst="rect">
            <a:avLst/>
          </a:prstGeom>
        </p:spPr>
      </p:pic>
      <p:sp>
        <p:nvSpPr>
          <p:cNvPr id="6" name="Rectángulo 5"/>
          <p:cNvSpPr/>
          <p:nvPr/>
        </p:nvSpPr>
        <p:spPr>
          <a:xfrm>
            <a:off x="5041713" y="1229313"/>
            <a:ext cx="3461019" cy="1200329"/>
          </a:xfrm>
          <a:prstGeom prst="rect">
            <a:avLst/>
          </a:prstGeom>
        </p:spPr>
        <p:txBody>
          <a:bodyPr wrap="square">
            <a:spAutoFit/>
          </a:bodyPr>
          <a:lstStyle/>
          <a:p>
            <a:pPr algn="ctr"/>
            <a:r>
              <a:rPr lang="es-CO" sz="3600" b="1" dirty="0" smtClean="0">
                <a:latin typeface="Comic Sans MS" panose="030F0702030302020204" pitchFamily="66" charset="0"/>
              </a:rPr>
              <a:t>Modalidad Familiar.</a:t>
            </a:r>
            <a:endParaRPr lang="es-CO" sz="3600" b="1" dirty="0">
              <a:latin typeface="Comic Sans MS" panose="030F0702030302020204" pitchFamily="66" charset="0"/>
            </a:endParaRPr>
          </a:p>
        </p:txBody>
      </p:sp>
      <p:sp>
        <p:nvSpPr>
          <p:cNvPr id="2" name="Rectángulo 1"/>
          <p:cNvSpPr/>
          <p:nvPr/>
        </p:nvSpPr>
        <p:spPr>
          <a:xfrm>
            <a:off x="113453" y="1460145"/>
            <a:ext cx="4928260" cy="4985980"/>
          </a:xfrm>
          <a:prstGeom prst="rect">
            <a:avLst/>
          </a:prstGeom>
        </p:spPr>
        <p:txBody>
          <a:bodyPr wrap="square">
            <a:spAutoFit/>
          </a:bodyPr>
          <a:lstStyle/>
          <a:p>
            <a:pPr algn="ctr"/>
            <a:r>
              <a:rPr lang="es-CO" sz="2400" b="1" dirty="0">
                <a:solidFill>
                  <a:srgbClr val="0070C0"/>
                </a:solidFill>
                <a:latin typeface="Comic Sans MS" panose="030F0702030302020204" pitchFamily="66" charset="0"/>
              </a:rPr>
              <a:t>Desarrollo Infantil en Medio </a:t>
            </a:r>
            <a:r>
              <a:rPr lang="es-CO" sz="2400" b="1" dirty="0" smtClean="0">
                <a:solidFill>
                  <a:srgbClr val="0070C0"/>
                </a:solidFill>
                <a:latin typeface="Comic Sans MS" panose="030F0702030302020204" pitchFamily="66" charset="0"/>
              </a:rPr>
              <a:t>Familiar – DIM.</a:t>
            </a:r>
            <a:endParaRPr lang="es-CO" sz="2400" b="1" dirty="0">
              <a:solidFill>
                <a:srgbClr val="0070C0"/>
              </a:solidFill>
              <a:latin typeface="Comic Sans MS" panose="030F0702030302020204" pitchFamily="66" charset="0"/>
            </a:endParaRPr>
          </a:p>
          <a:p>
            <a:pPr algn="just"/>
            <a:endParaRPr lang="es-CO" dirty="0">
              <a:solidFill>
                <a:srgbClr val="000000"/>
              </a:solidFill>
              <a:latin typeface="Comic Sans MS" panose="030F0702030302020204" pitchFamily="66" charset="0"/>
            </a:endParaRPr>
          </a:p>
          <a:p>
            <a:pPr marL="285750" indent="-285750" algn="just">
              <a:buFont typeface="Wingdings" panose="05000000000000000000" pitchFamily="2" charset="2"/>
              <a:buChar char="ü"/>
            </a:pPr>
            <a:r>
              <a:rPr lang="es-CO" dirty="0" smtClean="0">
                <a:solidFill>
                  <a:srgbClr val="000000"/>
                </a:solidFill>
                <a:latin typeface="Comic Sans MS" panose="030F0702030302020204" pitchFamily="66" charset="0"/>
              </a:rPr>
              <a:t>Atención </a:t>
            </a:r>
            <a:r>
              <a:rPr lang="es-CO" dirty="0">
                <a:solidFill>
                  <a:srgbClr val="000000"/>
                </a:solidFill>
                <a:latin typeface="Comic Sans MS" panose="030F0702030302020204" pitchFamily="66" charset="0"/>
              </a:rPr>
              <a:t>prioritaria a niños menores de 2 años, mujeres gestantes y madres </a:t>
            </a:r>
            <a:r>
              <a:rPr lang="es-CO" dirty="0" smtClean="0">
                <a:solidFill>
                  <a:srgbClr val="000000"/>
                </a:solidFill>
                <a:latin typeface="Comic Sans MS" panose="030F0702030302020204" pitchFamily="66" charset="0"/>
              </a:rPr>
              <a:t>lactantes.</a:t>
            </a:r>
          </a:p>
          <a:p>
            <a:pPr marL="285750" indent="-285750" algn="just">
              <a:buFont typeface="Wingdings" panose="05000000000000000000" pitchFamily="2" charset="2"/>
              <a:buChar char="ü"/>
            </a:pPr>
            <a:r>
              <a:rPr lang="es-CO" dirty="0" smtClean="0">
                <a:latin typeface="Comic Sans MS" panose="030F0702030302020204" pitchFamily="66" charset="0"/>
              </a:rPr>
              <a:t>R</a:t>
            </a:r>
            <a:r>
              <a:rPr lang="es-CO" dirty="0" smtClean="0">
                <a:solidFill>
                  <a:srgbClr val="000000"/>
                </a:solidFill>
                <a:latin typeface="Comic Sans MS" panose="030F0702030302020204" pitchFamily="66" charset="0"/>
              </a:rPr>
              <a:t>ealiza </a:t>
            </a:r>
            <a:r>
              <a:rPr lang="es-CO" dirty="0">
                <a:solidFill>
                  <a:srgbClr val="000000"/>
                </a:solidFill>
                <a:latin typeface="Comic Sans MS" panose="030F0702030302020204" pitchFamily="66" charset="0"/>
              </a:rPr>
              <a:t>encuentros educativos grupales una vez a la semana en lugares disponibles y concertados con la comunidad y un encuentro educativo en el hogar una vez al </a:t>
            </a:r>
            <a:r>
              <a:rPr lang="es-CO" dirty="0" smtClean="0">
                <a:solidFill>
                  <a:srgbClr val="000000"/>
                </a:solidFill>
                <a:latin typeface="Comic Sans MS" panose="030F0702030302020204" pitchFamily="66" charset="0"/>
              </a:rPr>
              <a:t>mes.</a:t>
            </a:r>
          </a:p>
          <a:p>
            <a:pPr marL="285750" indent="-285750" algn="just">
              <a:buFont typeface="Wingdings" panose="05000000000000000000" pitchFamily="2" charset="2"/>
              <a:buChar char="ü"/>
            </a:pPr>
            <a:r>
              <a:rPr lang="es-CO" dirty="0" smtClean="0">
                <a:solidFill>
                  <a:srgbClr val="000000"/>
                </a:solidFill>
                <a:latin typeface="Comic Sans MS" panose="030F0702030302020204" pitchFamily="66" charset="0"/>
              </a:rPr>
              <a:t>A </a:t>
            </a:r>
            <a:r>
              <a:rPr lang="es-CO" dirty="0">
                <a:solidFill>
                  <a:srgbClr val="000000"/>
                </a:solidFill>
                <a:latin typeface="Comic Sans MS" panose="030F0702030302020204" pitchFamily="66" charset="0"/>
              </a:rPr>
              <a:t>través de esta modalidad, el ICBF suministra el 70% del requerimiento nutricional </a:t>
            </a:r>
            <a:r>
              <a:rPr lang="es-CO" dirty="0" smtClean="0">
                <a:solidFill>
                  <a:srgbClr val="000000"/>
                </a:solidFill>
                <a:latin typeface="Comic Sans MS" panose="030F0702030302020204" pitchFamily="66" charset="0"/>
              </a:rPr>
              <a:t>diario</a:t>
            </a:r>
          </a:p>
          <a:p>
            <a:pPr marL="285750" indent="-285750" algn="just">
              <a:buFont typeface="Wingdings" panose="05000000000000000000" pitchFamily="2" charset="2"/>
              <a:buChar char="ü"/>
            </a:pPr>
            <a:r>
              <a:rPr lang="es-CO" dirty="0" smtClean="0">
                <a:solidFill>
                  <a:srgbClr val="000000"/>
                </a:solidFill>
                <a:latin typeface="Comic Sans MS" panose="030F0702030302020204" pitchFamily="66" charset="0"/>
              </a:rPr>
              <a:t>Cuenta </a:t>
            </a:r>
            <a:r>
              <a:rPr lang="es-CO" dirty="0">
                <a:solidFill>
                  <a:srgbClr val="000000"/>
                </a:solidFill>
                <a:latin typeface="Comic Sans MS" panose="030F0702030302020204" pitchFamily="66" charset="0"/>
              </a:rPr>
              <a:t>con equipo psicosocial y un profesional de la salud, Docentes, y auxiliares pedagógicos.</a:t>
            </a:r>
            <a:endParaRPr lang="es-CO" b="0" i="0" dirty="0">
              <a:solidFill>
                <a:srgbClr val="000000"/>
              </a:solidFill>
              <a:effectLst/>
              <a:latin typeface="Comic Sans MS" panose="030F0702030302020204" pitchFamily="66" charset="0"/>
            </a:endParaRPr>
          </a:p>
        </p:txBody>
      </p:sp>
    </p:spTree>
    <p:extLst>
      <p:ext uri="{BB962C8B-B14F-4D97-AF65-F5344CB8AC3E}">
        <p14:creationId xmlns:p14="http://schemas.microsoft.com/office/powerpoint/2010/main" val="1654529279"/>
      </p:ext>
    </p:extLst>
  </p:cSld>
  <p:clrMapOvr>
    <a:masterClrMapping/>
  </p:clrMapOvr>
  <p:transition>
    <p:dissolv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uadroTexto 9"/>
          <p:cNvSpPr txBox="1">
            <a:spLocks noChangeArrowheads="1"/>
          </p:cNvSpPr>
          <p:nvPr/>
        </p:nvSpPr>
        <p:spPr bwMode="auto">
          <a:xfrm>
            <a:off x="398463" y="87313"/>
            <a:ext cx="68373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 b="1" dirty="0" smtClean="0">
                <a:solidFill>
                  <a:schemeClr val="bg1"/>
                </a:solidFill>
                <a:latin typeface="Comic Sans MS" panose="030F0702030302020204" pitchFamily="66" charset="0"/>
              </a:rPr>
              <a:t>EL ICBF: Centro Zonal Ipiales.</a:t>
            </a:r>
          </a:p>
          <a:p>
            <a:pPr eaLnBrk="1" hangingPunct="1"/>
            <a:r>
              <a:rPr lang="es-ES" b="1" dirty="0" smtClean="0">
                <a:solidFill>
                  <a:schemeClr val="bg1"/>
                </a:solidFill>
                <a:latin typeface="Comic Sans MS" panose="030F0702030302020204" pitchFamily="66" charset="0"/>
              </a:rPr>
              <a:t>Nuestros Servicios.</a:t>
            </a:r>
            <a:endParaRPr lang="es-ES" b="1" dirty="0">
              <a:solidFill>
                <a:schemeClr val="bg1"/>
              </a:solidFill>
              <a:latin typeface="Comic Sans MS" panose="030F0702030302020204" pitchFamily="66" charset="0"/>
            </a:endParaRPr>
          </a:p>
        </p:txBody>
      </p:sp>
      <p:sp>
        <p:nvSpPr>
          <p:cNvPr id="2" name="Rectángulo 1"/>
          <p:cNvSpPr/>
          <p:nvPr/>
        </p:nvSpPr>
        <p:spPr>
          <a:xfrm>
            <a:off x="4019025" y="1306718"/>
            <a:ext cx="4928260" cy="4985980"/>
          </a:xfrm>
          <a:prstGeom prst="rect">
            <a:avLst/>
          </a:prstGeom>
        </p:spPr>
        <p:txBody>
          <a:bodyPr wrap="square">
            <a:spAutoFit/>
          </a:bodyPr>
          <a:lstStyle/>
          <a:p>
            <a:pPr algn="ctr"/>
            <a:r>
              <a:rPr lang="es-CO" sz="2400" b="1" dirty="0">
                <a:solidFill>
                  <a:srgbClr val="0070C0"/>
                </a:solidFill>
                <a:latin typeface="Comic Sans MS" panose="030F0702030302020204" pitchFamily="66" charset="0"/>
              </a:rPr>
              <a:t>Hogar Comunitario de Bienestar – FAMI</a:t>
            </a:r>
          </a:p>
          <a:p>
            <a:pPr algn="just"/>
            <a:endParaRPr lang="es-CO" dirty="0" smtClean="0">
              <a:latin typeface="Comic Sans MS" panose="030F0702030302020204" pitchFamily="66" charset="0"/>
            </a:endParaRPr>
          </a:p>
          <a:p>
            <a:pPr marL="285750" indent="-285750" algn="just">
              <a:buFont typeface="Wingdings" panose="05000000000000000000" pitchFamily="2" charset="2"/>
              <a:buChar char="ü"/>
            </a:pPr>
            <a:r>
              <a:rPr lang="es-CO" dirty="0" smtClean="0">
                <a:latin typeface="Comic Sans MS" panose="030F0702030302020204" pitchFamily="66" charset="0"/>
              </a:rPr>
              <a:t>Esta </a:t>
            </a:r>
            <a:r>
              <a:rPr lang="es-CO" dirty="0">
                <a:latin typeface="Comic Sans MS" panose="030F0702030302020204" pitchFamily="66" charset="0"/>
              </a:rPr>
              <a:t>modalidad está dirigida a niños y niñas desde su gestación hasta los 2 años y mujeres en periodo de gestación o lactancia y/o al </a:t>
            </a:r>
            <a:r>
              <a:rPr lang="es-CO" dirty="0" smtClean="0">
                <a:latin typeface="Comic Sans MS" panose="030F0702030302020204" pitchFamily="66" charset="0"/>
              </a:rPr>
              <a:t>cuidador.</a:t>
            </a:r>
            <a:endParaRPr lang="es-CO" dirty="0">
              <a:latin typeface="Comic Sans MS" panose="030F0702030302020204" pitchFamily="66" charset="0"/>
            </a:endParaRPr>
          </a:p>
          <a:p>
            <a:pPr marL="285750" indent="-285750" algn="just">
              <a:buFont typeface="Wingdings" panose="05000000000000000000" pitchFamily="2" charset="2"/>
              <a:buChar char="ü"/>
            </a:pPr>
            <a:r>
              <a:rPr lang="es-CO" dirty="0">
                <a:latin typeface="Comic Sans MS" panose="030F0702030302020204" pitchFamily="66" charset="0"/>
              </a:rPr>
              <a:t>La atención la brindan la madres comunitarias-FAMI, a través de encuentros grupales y visitas en el hogar. En esta modalidad se atienden entre 12 y 15 familias, durante 11 meses del año</a:t>
            </a:r>
            <a:r>
              <a:rPr lang="es-CO" dirty="0" smtClean="0">
                <a:latin typeface="Comic Sans MS" panose="030F0702030302020204" pitchFamily="66" charset="0"/>
              </a:rPr>
              <a:t>.</a:t>
            </a:r>
            <a:endParaRPr lang="es-CO" dirty="0">
              <a:latin typeface="Comic Sans MS" panose="030F0702030302020204" pitchFamily="66" charset="0"/>
            </a:endParaRPr>
          </a:p>
          <a:p>
            <a:pPr marL="285750" indent="-285750" algn="just">
              <a:buFont typeface="Wingdings" panose="05000000000000000000" pitchFamily="2" charset="2"/>
              <a:buChar char="ü"/>
            </a:pPr>
            <a:r>
              <a:rPr lang="es-CO" dirty="0">
                <a:latin typeface="Comic Sans MS" panose="030F0702030302020204" pitchFamily="66" charset="0"/>
              </a:rPr>
              <a:t>Mediante esta modalidad el ICBF aporta el 20% del requerimiento nutricional, teniendo como referencia la recomendación de calorías y nutrientes para la población colombiana</a:t>
            </a:r>
            <a:r>
              <a:rPr lang="es-CO" dirty="0" smtClean="0">
                <a:latin typeface="Comic Sans MS" panose="030F0702030302020204" pitchFamily="66" charset="0"/>
              </a:rPr>
              <a:t>.</a:t>
            </a:r>
            <a:endParaRPr lang="es-CO" dirty="0">
              <a:latin typeface="Comic Sans MS" panose="030F0702030302020204" pitchFamily="66" charset="0"/>
            </a:endParaRPr>
          </a:p>
        </p:txBody>
      </p:sp>
      <p:sp>
        <p:nvSpPr>
          <p:cNvPr id="8" name="Rectángulo 7"/>
          <p:cNvSpPr/>
          <p:nvPr/>
        </p:nvSpPr>
        <p:spPr>
          <a:xfrm>
            <a:off x="160760" y="1306718"/>
            <a:ext cx="3461019" cy="1200329"/>
          </a:xfrm>
          <a:prstGeom prst="rect">
            <a:avLst/>
          </a:prstGeom>
        </p:spPr>
        <p:txBody>
          <a:bodyPr wrap="square">
            <a:spAutoFit/>
          </a:bodyPr>
          <a:lstStyle/>
          <a:p>
            <a:pPr algn="ctr"/>
            <a:r>
              <a:rPr lang="es-CO" sz="3600" b="1" dirty="0" smtClean="0">
                <a:latin typeface="Comic Sans MS" panose="030F0702030302020204" pitchFamily="66" charset="0"/>
              </a:rPr>
              <a:t>Modalidad Familiar.</a:t>
            </a:r>
            <a:endParaRPr lang="es-CO" sz="3600" b="1" dirty="0">
              <a:latin typeface="Comic Sans MS" panose="030F0702030302020204" pitchFamily="66" charset="0"/>
            </a:endParaRPr>
          </a:p>
        </p:txBody>
      </p:sp>
      <p:pic>
        <p:nvPicPr>
          <p:cNvPr id="9" name="Imagen 10" descr="F:\fotos lactancia materna\SAM_386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0307" y="2731407"/>
            <a:ext cx="3728718" cy="3265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8345714"/>
      </p:ext>
    </p:extLst>
  </p:cSld>
  <p:clrMapOvr>
    <a:masterClrMapping/>
  </p:clrMapOvr>
  <p:transition>
    <p:dissolv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b="1" dirty="0" smtClean="0">
                <a:latin typeface="Comic Sans MS" panose="030F0702030302020204" pitchFamily="66" charset="0"/>
              </a:rPr>
              <a:t>AGENDA</a:t>
            </a:r>
            <a:endParaRPr lang="es-CO" b="1" dirty="0">
              <a:latin typeface="Comic Sans MS" panose="030F0702030302020204" pitchFamily="66" charset="0"/>
            </a:endParaRPr>
          </a:p>
        </p:txBody>
      </p:sp>
      <p:sp>
        <p:nvSpPr>
          <p:cNvPr id="3" name="Marcador de contenido 2"/>
          <p:cNvSpPr>
            <a:spLocks noGrp="1"/>
          </p:cNvSpPr>
          <p:nvPr>
            <p:ph idx="1"/>
          </p:nvPr>
        </p:nvSpPr>
        <p:spPr>
          <a:xfrm>
            <a:off x="404533" y="1178158"/>
            <a:ext cx="7886700" cy="4351338"/>
          </a:xfrm>
        </p:spPr>
        <p:txBody>
          <a:bodyPr/>
          <a:lstStyle/>
          <a:p>
            <a:pPr marL="514350" indent="-514350" algn="just">
              <a:buFont typeface="+mj-lt"/>
              <a:buAutoNum type="arabicPeriod"/>
            </a:pPr>
            <a:r>
              <a:rPr lang="es-CO" sz="2200" dirty="0" smtClean="0">
                <a:latin typeface="Comic Sans MS" panose="030F0702030302020204" pitchFamily="66" charset="0"/>
                <a:cs typeface="Arial" panose="020B0604020202020204" pitchFamily="34" charset="0"/>
              </a:rPr>
              <a:t>Apertura del Evento.</a:t>
            </a:r>
          </a:p>
          <a:p>
            <a:pPr marL="514350" indent="-514350" algn="just">
              <a:buFont typeface="+mj-lt"/>
              <a:buAutoNum type="arabicPeriod"/>
            </a:pPr>
            <a:r>
              <a:rPr lang="es-CO" sz="2200" dirty="0" smtClean="0">
                <a:latin typeface="Comic Sans MS" panose="030F0702030302020204" pitchFamily="66" charset="0"/>
                <a:cs typeface="Arial" panose="020B0604020202020204" pitchFamily="34" charset="0"/>
              </a:rPr>
              <a:t>Presentación Objeto de la Jornada.</a:t>
            </a:r>
          </a:p>
          <a:p>
            <a:pPr marL="514350" indent="-514350" algn="just">
              <a:buFont typeface="+mj-lt"/>
              <a:buAutoNum type="arabicPeriod"/>
            </a:pPr>
            <a:r>
              <a:rPr lang="es-CO" sz="2200" dirty="0" smtClean="0">
                <a:latin typeface="Comic Sans MS" panose="030F0702030302020204" pitchFamily="66" charset="0"/>
                <a:cs typeface="Arial" panose="020B0604020202020204" pitchFamily="34" charset="0"/>
              </a:rPr>
              <a:t>Socialización Generalidades Mesas Públicas – Ejercicio de Control Social.</a:t>
            </a:r>
          </a:p>
          <a:p>
            <a:pPr marL="514350" indent="-514350" algn="just">
              <a:buFont typeface="+mj-lt"/>
              <a:buAutoNum type="arabicPeriod"/>
            </a:pPr>
            <a:r>
              <a:rPr lang="es-CO" sz="2200" dirty="0" smtClean="0">
                <a:latin typeface="Comic Sans MS" panose="030F0702030302020204" pitchFamily="66" charset="0"/>
                <a:cs typeface="Arial" panose="020B0604020202020204" pitchFamily="34" charset="0"/>
              </a:rPr>
              <a:t>El ICBF: Misión – Visión – Principios – Valores - Pilares Estratégicos – Objetivos Institucionales.</a:t>
            </a:r>
          </a:p>
          <a:p>
            <a:pPr marL="514350" indent="-514350" algn="just">
              <a:buFont typeface="+mj-lt"/>
              <a:buAutoNum type="arabicPeriod"/>
            </a:pPr>
            <a:r>
              <a:rPr lang="es-CO" sz="2200" dirty="0" smtClean="0">
                <a:latin typeface="Comic Sans MS" panose="030F0702030302020204" pitchFamily="66" charset="0"/>
                <a:cs typeface="Arial" panose="020B0604020202020204" pitchFamily="34" charset="0"/>
              </a:rPr>
              <a:t>El ICBF: Centro Zonal Ipiales.</a:t>
            </a:r>
          </a:p>
          <a:p>
            <a:pPr marL="514350" indent="-514350" algn="just">
              <a:buFont typeface="+mj-lt"/>
              <a:buAutoNum type="alphaLcParenR"/>
            </a:pPr>
            <a:r>
              <a:rPr lang="es-CO" sz="2200" dirty="0" smtClean="0">
                <a:latin typeface="Comic Sans MS" panose="030F0702030302020204" pitchFamily="66" charset="0"/>
                <a:cs typeface="Arial" panose="020B0604020202020204" pitchFamily="34" charset="0"/>
              </a:rPr>
              <a:t>Información General.</a:t>
            </a:r>
          </a:p>
          <a:p>
            <a:pPr marL="514350" indent="-514350" algn="just">
              <a:buFont typeface="+mj-lt"/>
              <a:buAutoNum type="alphaLcParenR"/>
            </a:pPr>
            <a:r>
              <a:rPr lang="es-CO" sz="2200" dirty="0" smtClean="0">
                <a:latin typeface="Comic Sans MS" panose="030F0702030302020204" pitchFamily="66" charset="0"/>
                <a:cs typeface="Arial" panose="020B0604020202020204" pitchFamily="34" charset="0"/>
              </a:rPr>
              <a:t>Nuestros Servicios.</a:t>
            </a:r>
          </a:p>
          <a:p>
            <a:pPr marL="514350" indent="-514350" algn="just">
              <a:buFont typeface="+mj-lt"/>
              <a:buAutoNum type="alphaLcParenR"/>
            </a:pPr>
            <a:r>
              <a:rPr lang="es-CO" sz="2200" dirty="0" smtClean="0">
                <a:latin typeface="Comic Sans MS" panose="030F0702030302020204" pitchFamily="66" charset="0"/>
                <a:cs typeface="Arial" panose="020B0604020202020204" pitchFamily="34" charset="0"/>
              </a:rPr>
              <a:t>Gestión Institucional – Municipio de Cordoba.</a:t>
            </a:r>
          </a:p>
          <a:p>
            <a:pPr marL="514350" indent="-514350" algn="just">
              <a:buFont typeface="+mj-lt"/>
              <a:buAutoNum type="arabicPeriod" startAt="6"/>
            </a:pPr>
            <a:r>
              <a:rPr lang="es-CO" sz="2200" dirty="0" smtClean="0">
                <a:latin typeface="Comic Sans MS" panose="030F0702030302020204" pitchFamily="66" charset="0"/>
                <a:cs typeface="Arial" panose="020B0604020202020204" pitchFamily="34" charset="0"/>
              </a:rPr>
              <a:t>Reflexión.</a:t>
            </a:r>
          </a:p>
          <a:p>
            <a:pPr marL="514350" indent="-514350" algn="just">
              <a:buFont typeface="+mj-lt"/>
              <a:buAutoNum type="arabicPeriod" startAt="6"/>
            </a:pPr>
            <a:r>
              <a:rPr lang="es-CO" sz="2200" dirty="0" smtClean="0">
                <a:latin typeface="Comic Sans MS" panose="030F0702030302020204" pitchFamily="66" charset="0"/>
                <a:cs typeface="Arial" panose="020B0604020202020204" pitchFamily="34" charset="0"/>
              </a:rPr>
              <a:t>Conversatorio: Preguntas e Inquietudes.</a:t>
            </a:r>
          </a:p>
          <a:p>
            <a:pPr marL="514350" indent="-514350" algn="just">
              <a:buFont typeface="+mj-lt"/>
              <a:buAutoNum type="arabicPeriod" startAt="6"/>
            </a:pPr>
            <a:r>
              <a:rPr lang="es-CO" sz="2200" dirty="0" smtClean="0">
                <a:latin typeface="Comic Sans MS" panose="030F0702030302020204" pitchFamily="66" charset="0"/>
                <a:cs typeface="Arial" panose="020B0604020202020204" pitchFamily="34" charset="0"/>
              </a:rPr>
              <a:t>Evaluación y cierre del evento.</a:t>
            </a:r>
          </a:p>
          <a:p>
            <a:pPr marL="514350" indent="-514350" algn="just">
              <a:buFont typeface="+mj-lt"/>
              <a:buAutoNum type="arabicPeriod" startAt="6"/>
            </a:pPr>
            <a:endParaRPr lang="es-CO" dirty="0" smtClean="0"/>
          </a:p>
          <a:p>
            <a:pPr marL="514350" indent="-514350" algn="just">
              <a:buFont typeface="+mj-lt"/>
              <a:buAutoNum type="arabicPeriod" startAt="6"/>
            </a:pPr>
            <a:endParaRPr lang="es-CO" dirty="0" smtClean="0"/>
          </a:p>
          <a:p>
            <a:pPr marL="514350" indent="-514350" algn="just">
              <a:buFont typeface="+mj-lt"/>
              <a:buAutoNum type="arabicPeriod" startAt="6"/>
            </a:pPr>
            <a:endParaRPr lang="es-CO" dirty="0"/>
          </a:p>
          <a:p>
            <a:pPr marL="514350" indent="-514350" algn="just">
              <a:buFont typeface="+mj-lt"/>
              <a:buAutoNum type="arabicPeriod" startAt="6"/>
            </a:pPr>
            <a:endParaRPr lang="es-CO" dirty="0" smtClean="0"/>
          </a:p>
          <a:p>
            <a:pPr marL="514350" indent="-514350" algn="just">
              <a:buFont typeface="+mj-lt"/>
              <a:buAutoNum type="arabicPeriod" startAt="6"/>
            </a:pPr>
            <a:endParaRPr lang="es-CO" dirty="0" smtClean="0"/>
          </a:p>
          <a:p>
            <a:pPr marL="514350" indent="-514350" algn="just">
              <a:buFont typeface="+mj-lt"/>
              <a:buAutoNum type="arabicPeriod" startAt="6"/>
            </a:pPr>
            <a:endParaRPr lang="es-CO" dirty="0" smtClean="0"/>
          </a:p>
          <a:p>
            <a:pPr marL="514350" indent="-514350" algn="just">
              <a:buFont typeface="+mj-lt"/>
              <a:buAutoNum type="arabicPeriod" startAt="6"/>
            </a:pPr>
            <a:endParaRPr lang="es-CO" dirty="0" smtClean="0"/>
          </a:p>
          <a:p>
            <a:pPr marL="514350" indent="-514350" algn="just">
              <a:buFont typeface="+mj-lt"/>
              <a:buAutoNum type="arabicPeriod" startAt="6"/>
            </a:pPr>
            <a:endParaRPr lang="es-CO" dirty="0"/>
          </a:p>
        </p:txBody>
      </p:sp>
      <p:pic>
        <p:nvPicPr>
          <p:cNvPr id="1026" name="Picture 2" descr="Resultado de imagen para imagenes gif AGENDA"/>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158753" y="3102514"/>
            <a:ext cx="2775697" cy="2231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0360059"/>
      </p:ext>
    </p:extLst>
  </p:cSld>
  <p:clrMapOvr>
    <a:masterClrMapping/>
  </p:clrMapOvr>
  <p:transition>
    <p:dissolv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uadroTexto 9"/>
          <p:cNvSpPr txBox="1">
            <a:spLocks noChangeArrowheads="1"/>
          </p:cNvSpPr>
          <p:nvPr/>
        </p:nvSpPr>
        <p:spPr bwMode="auto">
          <a:xfrm>
            <a:off x="398463" y="87313"/>
            <a:ext cx="68373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 b="1" dirty="0" smtClean="0">
                <a:solidFill>
                  <a:schemeClr val="bg1"/>
                </a:solidFill>
                <a:latin typeface="Comic Sans MS" panose="030F0702030302020204" pitchFamily="66" charset="0"/>
              </a:rPr>
              <a:t>EL ICBF: Centro Zonal Ipiales.</a:t>
            </a:r>
          </a:p>
          <a:p>
            <a:pPr eaLnBrk="1" hangingPunct="1"/>
            <a:r>
              <a:rPr lang="es-ES" b="1" dirty="0" smtClean="0">
                <a:solidFill>
                  <a:schemeClr val="bg1"/>
                </a:solidFill>
                <a:latin typeface="Comic Sans MS" panose="030F0702030302020204" pitchFamily="66" charset="0"/>
              </a:rPr>
              <a:t>Nuestros Servicios</a:t>
            </a:r>
            <a:endParaRPr lang="es-ES" b="1" dirty="0">
              <a:solidFill>
                <a:schemeClr val="bg1"/>
              </a:solidFill>
              <a:latin typeface="Comic Sans MS" panose="030F0702030302020204" pitchFamily="66" charset="0"/>
            </a:endParaRPr>
          </a:p>
        </p:txBody>
      </p:sp>
      <p:sp>
        <p:nvSpPr>
          <p:cNvPr id="2" name="Rectángulo 1"/>
          <p:cNvSpPr/>
          <p:nvPr/>
        </p:nvSpPr>
        <p:spPr>
          <a:xfrm>
            <a:off x="136334" y="1925099"/>
            <a:ext cx="4791926" cy="4801314"/>
          </a:xfrm>
          <a:prstGeom prst="rect">
            <a:avLst/>
          </a:prstGeom>
        </p:spPr>
        <p:txBody>
          <a:bodyPr wrap="square">
            <a:spAutoFit/>
          </a:bodyPr>
          <a:lstStyle/>
          <a:p>
            <a:pPr marL="285750" indent="-285750" algn="just">
              <a:buFont typeface="Wingdings" panose="05000000000000000000" pitchFamily="2" charset="2"/>
              <a:buChar char="ü"/>
            </a:pPr>
            <a:r>
              <a:rPr lang="es-CO" dirty="0" smtClean="0">
                <a:latin typeface="Comic Sans MS" panose="030F0702030302020204" pitchFamily="66" charset="0"/>
              </a:rPr>
              <a:t>Esta </a:t>
            </a:r>
            <a:r>
              <a:rPr lang="es-CO" dirty="0">
                <a:latin typeface="Comic Sans MS" panose="030F0702030302020204" pitchFamily="66" charset="0"/>
              </a:rPr>
              <a:t>modalidad, propicia el desarrollo y cuidado de los niños menores de 5 años en condiciones de vulnerabilidad, a través de acciones que promueven el ejercicio de sus derechos, con la participación activa y organizada de la familia, la comunidad y las entidades territoriales</a:t>
            </a:r>
            <a:r>
              <a:rPr lang="es-CO" dirty="0" smtClean="0">
                <a:latin typeface="Comic Sans MS" panose="030F0702030302020204" pitchFamily="66" charset="0"/>
              </a:rPr>
              <a:t>.</a:t>
            </a:r>
            <a:endParaRPr lang="es-CO" dirty="0">
              <a:latin typeface="Comic Sans MS" panose="030F0702030302020204" pitchFamily="66" charset="0"/>
            </a:endParaRPr>
          </a:p>
          <a:p>
            <a:pPr marL="285750" indent="-285750" algn="just">
              <a:buFont typeface="Wingdings" panose="05000000000000000000" pitchFamily="2" charset="2"/>
              <a:buChar char="ü"/>
            </a:pPr>
            <a:r>
              <a:rPr lang="es-CO" dirty="0">
                <a:latin typeface="Comic Sans MS" panose="030F0702030302020204" pitchFamily="66" charset="0"/>
              </a:rPr>
              <a:t>En esta modalidad, la atención, el cuidado, la protección, la salud, la nutrición y el desarrollo psicosocial se brinda a través de las madres comunitarias, quienes atienden en su vivienda un promedio de </a:t>
            </a:r>
            <a:r>
              <a:rPr lang="es-CO" dirty="0" smtClean="0">
                <a:latin typeface="Comic Sans MS" panose="030F0702030302020204" pitchFamily="66" charset="0"/>
              </a:rPr>
              <a:t>10 a 12 </a:t>
            </a:r>
            <a:r>
              <a:rPr lang="es-CO" dirty="0">
                <a:latin typeface="Comic Sans MS" panose="030F0702030302020204" pitchFamily="66" charset="0"/>
              </a:rPr>
              <a:t>niños y niñas de su entorno, durante 200 días al año, en jornadas de 8 horas o en media jornada.</a:t>
            </a:r>
          </a:p>
        </p:txBody>
      </p:sp>
      <p:sp>
        <p:nvSpPr>
          <p:cNvPr id="8" name="Rectángulo 7"/>
          <p:cNvSpPr/>
          <p:nvPr/>
        </p:nvSpPr>
        <p:spPr>
          <a:xfrm>
            <a:off x="5505315" y="1259217"/>
            <a:ext cx="3461019" cy="1200329"/>
          </a:xfrm>
          <a:prstGeom prst="rect">
            <a:avLst/>
          </a:prstGeom>
        </p:spPr>
        <p:txBody>
          <a:bodyPr wrap="square">
            <a:spAutoFit/>
          </a:bodyPr>
          <a:lstStyle/>
          <a:p>
            <a:pPr algn="ctr"/>
            <a:r>
              <a:rPr lang="es-CO" sz="3600" b="1" dirty="0" smtClean="0">
                <a:latin typeface="Comic Sans MS" panose="030F0702030302020204" pitchFamily="66" charset="0"/>
              </a:rPr>
              <a:t>Modalidad Comunitaria.</a:t>
            </a:r>
            <a:endParaRPr lang="es-CO" sz="3600" b="1" dirty="0">
              <a:latin typeface="Comic Sans MS" panose="030F0702030302020204" pitchFamily="66" charset="0"/>
            </a:endParaRPr>
          </a:p>
        </p:txBody>
      </p:sp>
      <p:pic>
        <p:nvPicPr>
          <p:cNvPr id="5122" name="Picture 2" descr="http://www.icbf.gov.co/portal/pls/portal/docs/1/17971455.JPG"/>
          <p:cNvPicPr>
            <a:picLocks noChangeAspect="1" noChangeArrowheads="1"/>
          </p:cNvPicPr>
          <p:nvPr/>
        </p:nvPicPr>
        <p:blipFill rotWithShape="1">
          <a:blip r:embed="rId3">
            <a:extLst>
              <a:ext uri="{28A0092B-C50C-407E-A947-70E740481C1C}">
                <a14:useLocalDpi xmlns:a14="http://schemas.microsoft.com/office/drawing/2010/main" val="0"/>
              </a:ext>
            </a:extLst>
          </a:blip>
          <a:srcRect r="4726"/>
          <a:stretch/>
        </p:blipFill>
        <p:spPr bwMode="auto">
          <a:xfrm>
            <a:off x="5116313" y="2800453"/>
            <a:ext cx="3830023" cy="3050606"/>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p:cNvSpPr/>
          <p:nvPr/>
        </p:nvSpPr>
        <p:spPr>
          <a:xfrm>
            <a:off x="0" y="1128185"/>
            <a:ext cx="5735782" cy="830997"/>
          </a:xfrm>
          <a:prstGeom prst="rect">
            <a:avLst/>
          </a:prstGeom>
        </p:spPr>
        <p:txBody>
          <a:bodyPr wrap="square">
            <a:spAutoFit/>
          </a:bodyPr>
          <a:lstStyle/>
          <a:p>
            <a:pPr algn="ctr"/>
            <a:r>
              <a:rPr lang="es-CO" sz="2400" b="1" dirty="0">
                <a:solidFill>
                  <a:srgbClr val="0070C0"/>
                </a:solidFill>
                <a:latin typeface="Comic Sans MS" panose="030F0702030302020204" pitchFamily="66" charset="0"/>
              </a:rPr>
              <a:t>Hogar Comunitario de Bienestar – Tradicional</a:t>
            </a:r>
          </a:p>
        </p:txBody>
      </p:sp>
    </p:spTree>
    <p:extLst>
      <p:ext uri="{BB962C8B-B14F-4D97-AF65-F5344CB8AC3E}">
        <p14:creationId xmlns:p14="http://schemas.microsoft.com/office/powerpoint/2010/main" val="2245269370"/>
      </p:ext>
    </p:extLst>
  </p:cSld>
  <p:clrMapOvr>
    <a:masterClrMapping/>
  </p:clrMapOvr>
  <p:transition>
    <p:dissolv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uadroTexto 9"/>
          <p:cNvSpPr txBox="1">
            <a:spLocks noChangeArrowheads="1"/>
          </p:cNvSpPr>
          <p:nvPr/>
        </p:nvSpPr>
        <p:spPr bwMode="auto">
          <a:xfrm>
            <a:off x="398463" y="87313"/>
            <a:ext cx="68373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 b="1" dirty="0" smtClean="0">
                <a:solidFill>
                  <a:schemeClr val="bg1"/>
                </a:solidFill>
                <a:latin typeface="Comic Sans MS" panose="030F0702030302020204" pitchFamily="66" charset="0"/>
              </a:rPr>
              <a:t>EL ICBF: Centro Zonal Ipiales.</a:t>
            </a:r>
          </a:p>
          <a:p>
            <a:pPr eaLnBrk="1" hangingPunct="1"/>
            <a:r>
              <a:rPr lang="es-ES" b="1" dirty="0" smtClean="0">
                <a:solidFill>
                  <a:schemeClr val="bg1"/>
                </a:solidFill>
                <a:latin typeface="Comic Sans MS" panose="030F0702030302020204" pitchFamily="66" charset="0"/>
              </a:rPr>
              <a:t>Nuestros Servicios</a:t>
            </a:r>
            <a:endParaRPr lang="es-ES" b="1" dirty="0">
              <a:solidFill>
                <a:schemeClr val="bg1"/>
              </a:solidFill>
              <a:latin typeface="Comic Sans MS" panose="030F0702030302020204" pitchFamily="66" charset="0"/>
            </a:endParaRPr>
          </a:p>
        </p:txBody>
      </p:sp>
      <p:sp>
        <p:nvSpPr>
          <p:cNvPr id="8" name="Rectángulo 7"/>
          <p:cNvSpPr/>
          <p:nvPr/>
        </p:nvSpPr>
        <p:spPr>
          <a:xfrm>
            <a:off x="356125" y="1338058"/>
            <a:ext cx="3461019" cy="646331"/>
          </a:xfrm>
          <a:prstGeom prst="rect">
            <a:avLst/>
          </a:prstGeom>
        </p:spPr>
        <p:txBody>
          <a:bodyPr wrap="square">
            <a:spAutoFit/>
          </a:bodyPr>
          <a:lstStyle/>
          <a:p>
            <a:pPr algn="ctr"/>
            <a:r>
              <a:rPr lang="es-CO" sz="3600" b="1" dirty="0" smtClean="0">
                <a:latin typeface="Comic Sans MS" panose="030F0702030302020204" pitchFamily="66" charset="0"/>
              </a:rPr>
              <a:t>Protección</a:t>
            </a:r>
            <a:endParaRPr lang="es-CO" sz="3600" b="1" dirty="0">
              <a:latin typeface="Comic Sans MS" panose="030F0702030302020204" pitchFamily="66" charset="0"/>
            </a:endParaRPr>
          </a:p>
        </p:txBody>
      </p:sp>
      <p:sp>
        <p:nvSpPr>
          <p:cNvPr id="3" name="Rectángulo 2"/>
          <p:cNvSpPr/>
          <p:nvPr/>
        </p:nvSpPr>
        <p:spPr>
          <a:xfrm>
            <a:off x="3408218" y="1333808"/>
            <a:ext cx="5735782" cy="461665"/>
          </a:xfrm>
          <a:prstGeom prst="rect">
            <a:avLst/>
          </a:prstGeom>
        </p:spPr>
        <p:txBody>
          <a:bodyPr wrap="square">
            <a:spAutoFit/>
          </a:bodyPr>
          <a:lstStyle/>
          <a:p>
            <a:pPr algn="ctr"/>
            <a:r>
              <a:rPr lang="es-CO" sz="2400" b="1" dirty="0" smtClean="0">
                <a:solidFill>
                  <a:srgbClr val="0070C0"/>
                </a:solidFill>
                <a:latin typeface="Comic Sans MS" panose="030F0702030302020204" pitchFamily="66" charset="0"/>
              </a:rPr>
              <a:t>Restablecimiento de Derechos</a:t>
            </a:r>
            <a:endParaRPr lang="es-CO" sz="2400" b="1" dirty="0">
              <a:solidFill>
                <a:srgbClr val="0070C0"/>
              </a:solidFill>
              <a:latin typeface="Comic Sans MS" panose="030F0702030302020204" pitchFamily="66" charset="0"/>
            </a:endParaRPr>
          </a:p>
        </p:txBody>
      </p:sp>
      <p:sp>
        <p:nvSpPr>
          <p:cNvPr id="4" name="Rectángulo 3"/>
          <p:cNvSpPr/>
          <p:nvPr/>
        </p:nvSpPr>
        <p:spPr>
          <a:xfrm>
            <a:off x="3817143" y="1984389"/>
            <a:ext cx="5124975" cy="3785652"/>
          </a:xfrm>
          <a:prstGeom prst="rect">
            <a:avLst/>
          </a:prstGeom>
        </p:spPr>
        <p:txBody>
          <a:bodyPr wrap="square">
            <a:spAutoFit/>
          </a:bodyPr>
          <a:lstStyle/>
          <a:p>
            <a:pPr algn="just"/>
            <a:r>
              <a:rPr lang="es-CO" sz="2000" dirty="0">
                <a:solidFill>
                  <a:srgbClr val="555555"/>
                </a:solidFill>
                <a:latin typeface="Comic Sans MS" panose="030F0702030302020204" pitchFamily="66" charset="0"/>
              </a:rPr>
              <a:t>Las modalidades son las formas en las que se presta un servicio de protección integral. Se caracterizan por el grupo poblacional de atención previamente definido, por las condiciones técnicas específicas requeridas para desarrollar el proceso de atención y cumplir con el objetivo de la medida de restablecimiento de derechos decretada a favor del niño, niña o adolescente en función de su interés superior</a:t>
            </a:r>
            <a:r>
              <a:rPr lang="es-CO" sz="2000" dirty="0" smtClean="0">
                <a:solidFill>
                  <a:srgbClr val="555555"/>
                </a:solidFill>
                <a:latin typeface="Comic Sans MS" panose="030F0702030302020204" pitchFamily="66" charset="0"/>
              </a:rPr>
              <a:t>.</a:t>
            </a:r>
          </a:p>
          <a:p>
            <a:pPr algn="just"/>
            <a:endParaRPr lang="es-CO" sz="2000" dirty="0">
              <a:solidFill>
                <a:srgbClr val="555555"/>
              </a:solidFill>
              <a:latin typeface="Comic Sans MS" panose="030F0702030302020204" pitchFamily="66" charset="0"/>
            </a:endParaRPr>
          </a:p>
        </p:txBody>
      </p:sp>
      <p:sp>
        <p:nvSpPr>
          <p:cNvPr id="7" name="Rectángulo 6"/>
          <p:cNvSpPr/>
          <p:nvPr/>
        </p:nvSpPr>
        <p:spPr>
          <a:xfrm>
            <a:off x="356125" y="2210971"/>
            <a:ext cx="3325226" cy="2031325"/>
          </a:xfrm>
          <a:prstGeom prst="rect">
            <a:avLst/>
          </a:prstGeom>
        </p:spPr>
        <p:txBody>
          <a:bodyPr wrap="square">
            <a:spAutoFit/>
          </a:bodyPr>
          <a:lstStyle/>
          <a:p>
            <a:pPr marL="285750" indent="-285750" algn="just">
              <a:buFont typeface="Wingdings" panose="05000000000000000000" pitchFamily="2" charset="2"/>
              <a:buChar char="ü"/>
            </a:pPr>
            <a:r>
              <a:rPr lang="es-CO" b="1" dirty="0">
                <a:solidFill>
                  <a:srgbClr val="00B050"/>
                </a:solidFill>
                <a:latin typeface="Comic Sans MS" panose="030F0702030302020204" pitchFamily="66" charset="0"/>
              </a:rPr>
              <a:t>Ubicación Inicial.</a:t>
            </a:r>
          </a:p>
          <a:p>
            <a:pPr marL="285750" indent="-285750" algn="just">
              <a:buFont typeface="Wingdings" panose="05000000000000000000" pitchFamily="2" charset="2"/>
              <a:buChar char="ü"/>
            </a:pPr>
            <a:r>
              <a:rPr lang="es-CO" b="1" dirty="0">
                <a:solidFill>
                  <a:srgbClr val="00B050"/>
                </a:solidFill>
                <a:latin typeface="Comic Sans MS" panose="030F0702030302020204" pitchFamily="66" charset="0"/>
              </a:rPr>
              <a:t>Apoyo y Fortalecimiento </a:t>
            </a:r>
            <a:r>
              <a:rPr lang="es-CO" b="1" dirty="0" smtClean="0">
                <a:solidFill>
                  <a:srgbClr val="00B050"/>
                </a:solidFill>
                <a:latin typeface="Comic Sans MS" panose="030F0702030302020204" pitchFamily="66" charset="0"/>
              </a:rPr>
              <a:t>a la Familia.</a:t>
            </a:r>
            <a:endParaRPr lang="es-CO" b="1" dirty="0">
              <a:solidFill>
                <a:srgbClr val="00B050"/>
              </a:solidFill>
              <a:latin typeface="Comic Sans MS" panose="030F0702030302020204" pitchFamily="66" charset="0"/>
            </a:endParaRPr>
          </a:p>
          <a:p>
            <a:pPr marL="285750" indent="-285750" algn="just">
              <a:buFont typeface="Wingdings" panose="05000000000000000000" pitchFamily="2" charset="2"/>
              <a:buChar char="ü"/>
            </a:pPr>
            <a:r>
              <a:rPr lang="es-CO" b="1" dirty="0">
                <a:solidFill>
                  <a:srgbClr val="00B050"/>
                </a:solidFill>
                <a:latin typeface="Comic Sans MS" panose="030F0702030302020204" pitchFamily="66" charset="0"/>
              </a:rPr>
              <a:t>Apoyo y Fortalecimiento en medio diferente </a:t>
            </a:r>
            <a:r>
              <a:rPr lang="es-CO" b="1" dirty="0" smtClean="0">
                <a:solidFill>
                  <a:srgbClr val="00B050"/>
                </a:solidFill>
                <a:latin typeface="Comic Sans MS" panose="030F0702030302020204" pitchFamily="66" charset="0"/>
              </a:rPr>
              <a:t>al de  </a:t>
            </a:r>
            <a:r>
              <a:rPr lang="es-CO" b="1" dirty="0">
                <a:solidFill>
                  <a:srgbClr val="00B050"/>
                </a:solidFill>
                <a:latin typeface="Comic Sans MS" panose="030F0702030302020204" pitchFamily="66" charset="0"/>
              </a:rPr>
              <a:t>la familia de origen o red </a:t>
            </a:r>
            <a:r>
              <a:rPr lang="es-CO" b="1" dirty="0" smtClean="0">
                <a:solidFill>
                  <a:srgbClr val="00B050"/>
                </a:solidFill>
                <a:latin typeface="Comic Sans MS" panose="030F0702030302020204" pitchFamily="66" charset="0"/>
              </a:rPr>
              <a:t>vincular.</a:t>
            </a:r>
            <a:endParaRPr lang="es-CO" b="1" dirty="0">
              <a:solidFill>
                <a:srgbClr val="00B050"/>
              </a:solidFill>
              <a:latin typeface="Comic Sans MS" panose="030F0702030302020204" pitchFamily="66" charset="0"/>
            </a:endParaRPr>
          </a:p>
        </p:txBody>
      </p:sp>
      <p:pic>
        <p:nvPicPr>
          <p:cNvPr id="3074" name="Picture 2" descr="Imagen relacionada"/>
          <p:cNvPicPr>
            <a:picLocks noChangeAspect="1" noChangeArrowheads="1"/>
          </p:cNvPicPr>
          <p:nvPr/>
        </p:nvPicPr>
        <p:blipFill rotWithShape="1">
          <a:blip r:embed="rId3">
            <a:extLst>
              <a:ext uri="{28A0092B-C50C-407E-A947-70E740481C1C}">
                <a14:useLocalDpi xmlns:a14="http://schemas.microsoft.com/office/drawing/2010/main" val="0"/>
              </a:ext>
            </a:extLst>
          </a:blip>
          <a:srcRect l="13366" r="9602"/>
          <a:stretch/>
        </p:blipFill>
        <p:spPr bwMode="auto">
          <a:xfrm>
            <a:off x="742950" y="4242297"/>
            <a:ext cx="2514600" cy="2025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6131331"/>
      </p:ext>
    </p:extLst>
  </p:cSld>
  <p:clrMapOvr>
    <a:masterClrMapping/>
  </p:clrMapOvr>
  <p:transition>
    <p:dissolv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uadroTexto 9"/>
          <p:cNvSpPr txBox="1">
            <a:spLocks noChangeArrowheads="1"/>
          </p:cNvSpPr>
          <p:nvPr/>
        </p:nvSpPr>
        <p:spPr bwMode="auto">
          <a:xfrm>
            <a:off x="398463" y="87313"/>
            <a:ext cx="68373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 b="1" dirty="0" smtClean="0">
                <a:solidFill>
                  <a:schemeClr val="bg1"/>
                </a:solidFill>
                <a:latin typeface="Comic Sans MS" panose="030F0702030302020204" pitchFamily="66" charset="0"/>
              </a:rPr>
              <a:t>EL ICBF: Centro Zonal Ipiales.</a:t>
            </a:r>
          </a:p>
          <a:p>
            <a:pPr eaLnBrk="1" hangingPunct="1"/>
            <a:r>
              <a:rPr lang="es-ES" b="1" dirty="0" smtClean="0">
                <a:solidFill>
                  <a:schemeClr val="bg1"/>
                </a:solidFill>
                <a:latin typeface="Comic Sans MS" panose="030F0702030302020204" pitchFamily="66" charset="0"/>
              </a:rPr>
              <a:t>Nuestros Servicios</a:t>
            </a:r>
            <a:endParaRPr lang="es-ES" b="1" dirty="0">
              <a:solidFill>
                <a:schemeClr val="bg1"/>
              </a:solidFill>
              <a:latin typeface="Comic Sans MS" panose="030F0702030302020204" pitchFamily="66" charset="0"/>
            </a:endParaRPr>
          </a:p>
        </p:txBody>
      </p:sp>
      <p:sp>
        <p:nvSpPr>
          <p:cNvPr id="8" name="Rectángulo 7"/>
          <p:cNvSpPr/>
          <p:nvPr/>
        </p:nvSpPr>
        <p:spPr>
          <a:xfrm>
            <a:off x="356125" y="1338058"/>
            <a:ext cx="3461019" cy="646331"/>
          </a:xfrm>
          <a:prstGeom prst="rect">
            <a:avLst/>
          </a:prstGeom>
        </p:spPr>
        <p:txBody>
          <a:bodyPr wrap="square">
            <a:spAutoFit/>
          </a:bodyPr>
          <a:lstStyle/>
          <a:p>
            <a:pPr algn="ctr"/>
            <a:r>
              <a:rPr lang="es-CO" sz="3600" b="1" dirty="0" smtClean="0">
                <a:latin typeface="Comic Sans MS" panose="030F0702030302020204" pitchFamily="66" charset="0"/>
              </a:rPr>
              <a:t>Protección</a:t>
            </a:r>
            <a:endParaRPr lang="es-CO" sz="3600" b="1" dirty="0">
              <a:latin typeface="Comic Sans MS" panose="030F0702030302020204" pitchFamily="66" charset="0"/>
            </a:endParaRPr>
          </a:p>
        </p:txBody>
      </p:sp>
      <p:sp>
        <p:nvSpPr>
          <p:cNvPr id="3" name="Rectángulo 2"/>
          <p:cNvSpPr/>
          <p:nvPr/>
        </p:nvSpPr>
        <p:spPr>
          <a:xfrm>
            <a:off x="3408218" y="1333808"/>
            <a:ext cx="5735782" cy="461665"/>
          </a:xfrm>
          <a:prstGeom prst="rect">
            <a:avLst/>
          </a:prstGeom>
        </p:spPr>
        <p:txBody>
          <a:bodyPr wrap="square">
            <a:spAutoFit/>
          </a:bodyPr>
          <a:lstStyle/>
          <a:p>
            <a:pPr algn="ctr"/>
            <a:r>
              <a:rPr lang="es-CO" sz="2400" b="1" dirty="0" smtClean="0">
                <a:solidFill>
                  <a:srgbClr val="0070C0"/>
                </a:solidFill>
                <a:latin typeface="Comic Sans MS" panose="030F0702030302020204" pitchFamily="66" charset="0"/>
              </a:rPr>
              <a:t>Ubicación Inicial</a:t>
            </a:r>
            <a:endParaRPr lang="es-CO" sz="2400" b="1" dirty="0">
              <a:solidFill>
                <a:srgbClr val="0070C0"/>
              </a:solidFill>
              <a:latin typeface="Comic Sans MS" panose="030F0702030302020204" pitchFamily="66" charset="0"/>
            </a:endParaRPr>
          </a:p>
        </p:txBody>
      </p:sp>
      <p:sp>
        <p:nvSpPr>
          <p:cNvPr id="4" name="Rectángulo 3"/>
          <p:cNvSpPr/>
          <p:nvPr/>
        </p:nvSpPr>
        <p:spPr>
          <a:xfrm>
            <a:off x="4305300" y="1984389"/>
            <a:ext cx="4636818" cy="4278094"/>
          </a:xfrm>
          <a:prstGeom prst="rect">
            <a:avLst/>
          </a:prstGeom>
        </p:spPr>
        <p:txBody>
          <a:bodyPr wrap="square">
            <a:spAutoFit/>
          </a:bodyPr>
          <a:lstStyle/>
          <a:p>
            <a:pPr algn="just"/>
            <a:r>
              <a:rPr lang="es-CO" dirty="0">
                <a:latin typeface="Comic Sans MS" panose="030F0702030302020204" pitchFamily="66" charset="0"/>
              </a:rPr>
              <a:t>Formas en que se prestan servicios de atención en las cuales se ubica provisionalmente a los niños, las niñas y adolescentes en proceso administrativo de restablecimiento de derechos, mientras la autoridad administrativa decide cuál es la medida de restablecimiento de derechos más idónea para ellos, en función del interés superior. Las modalidades de ubicación inicial son</a:t>
            </a:r>
            <a:r>
              <a:rPr lang="es-CO" dirty="0" smtClean="0">
                <a:latin typeface="Comic Sans MS" panose="030F0702030302020204" pitchFamily="66" charset="0"/>
              </a:rPr>
              <a:t>:</a:t>
            </a:r>
          </a:p>
          <a:p>
            <a:pPr algn="just"/>
            <a:endParaRPr lang="es-CO" dirty="0">
              <a:latin typeface="Comic Sans MS" panose="030F0702030302020204" pitchFamily="66" charset="0"/>
            </a:endParaRPr>
          </a:p>
          <a:p>
            <a:pPr algn="just"/>
            <a:r>
              <a:rPr lang="es-CO" dirty="0">
                <a:latin typeface="Comic Sans MS" panose="030F0702030302020204" pitchFamily="66" charset="0"/>
              </a:rPr>
              <a:t>Centro de emergencia</a:t>
            </a:r>
          </a:p>
          <a:p>
            <a:pPr algn="just"/>
            <a:r>
              <a:rPr lang="es-CO" dirty="0">
                <a:latin typeface="Comic Sans MS" panose="030F0702030302020204" pitchFamily="66" charset="0"/>
              </a:rPr>
              <a:t>Hogar de Paso</a:t>
            </a:r>
          </a:p>
          <a:p>
            <a:pPr algn="just"/>
            <a:endParaRPr lang="es-CO" sz="2000" dirty="0">
              <a:solidFill>
                <a:srgbClr val="555555"/>
              </a:solidFill>
              <a:latin typeface="Comic Sans MS" panose="030F0702030302020204" pitchFamily="66" charset="0"/>
            </a:endParaRPr>
          </a:p>
        </p:txBody>
      </p:sp>
      <p:pic>
        <p:nvPicPr>
          <p:cNvPr id="4098" name="Picture 2" descr="Resultado de imagen de IMAGENES NIÑEZ Y ADOLESCENCIA"/>
          <p:cNvPicPr>
            <a:picLocks noChangeAspect="1" noChangeArrowheads="1"/>
          </p:cNvPicPr>
          <p:nvPr/>
        </p:nvPicPr>
        <p:blipFill rotWithShape="1">
          <a:blip r:embed="rId3">
            <a:extLst>
              <a:ext uri="{28A0092B-C50C-407E-A947-70E740481C1C}">
                <a14:useLocalDpi xmlns:a14="http://schemas.microsoft.com/office/drawing/2010/main" val="0"/>
              </a:ext>
            </a:extLst>
          </a:blip>
          <a:srcRect b="3296"/>
          <a:stretch/>
        </p:blipFill>
        <p:spPr bwMode="auto">
          <a:xfrm>
            <a:off x="190500" y="2377372"/>
            <a:ext cx="4025107" cy="3490028"/>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4037090"/>
      </p:ext>
    </p:extLst>
  </p:cSld>
  <p:clrMapOvr>
    <a:masterClrMapping/>
  </p:clrMapOvr>
  <p:transition>
    <p:dissolv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uadroTexto 9"/>
          <p:cNvSpPr txBox="1">
            <a:spLocks noChangeArrowheads="1"/>
          </p:cNvSpPr>
          <p:nvPr/>
        </p:nvSpPr>
        <p:spPr bwMode="auto">
          <a:xfrm>
            <a:off x="398463" y="87313"/>
            <a:ext cx="68373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 b="1" dirty="0" smtClean="0">
                <a:solidFill>
                  <a:schemeClr val="bg1"/>
                </a:solidFill>
                <a:latin typeface="Comic Sans MS" panose="030F0702030302020204" pitchFamily="66" charset="0"/>
              </a:rPr>
              <a:t>EL ICBF: Centro Zonal Ipiales.</a:t>
            </a:r>
          </a:p>
          <a:p>
            <a:pPr eaLnBrk="1" hangingPunct="1"/>
            <a:r>
              <a:rPr lang="es-ES" b="1" dirty="0" smtClean="0">
                <a:solidFill>
                  <a:schemeClr val="bg1"/>
                </a:solidFill>
                <a:latin typeface="Comic Sans MS" panose="030F0702030302020204" pitchFamily="66" charset="0"/>
              </a:rPr>
              <a:t>Nuestros Servicios</a:t>
            </a:r>
            <a:endParaRPr lang="es-ES" b="1" dirty="0">
              <a:solidFill>
                <a:schemeClr val="bg1"/>
              </a:solidFill>
              <a:latin typeface="Comic Sans MS" panose="030F0702030302020204" pitchFamily="66" charset="0"/>
            </a:endParaRPr>
          </a:p>
        </p:txBody>
      </p:sp>
      <p:sp>
        <p:nvSpPr>
          <p:cNvPr id="8" name="Rectángulo 7"/>
          <p:cNvSpPr/>
          <p:nvPr/>
        </p:nvSpPr>
        <p:spPr>
          <a:xfrm>
            <a:off x="5615449" y="1379975"/>
            <a:ext cx="3461019" cy="646331"/>
          </a:xfrm>
          <a:prstGeom prst="rect">
            <a:avLst/>
          </a:prstGeom>
        </p:spPr>
        <p:txBody>
          <a:bodyPr wrap="square">
            <a:spAutoFit/>
          </a:bodyPr>
          <a:lstStyle/>
          <a:p>
            <a:pPr algn="ctr"/>
            <a:r>
              <a:rPr lang="es-CO" sz="3600" b="1" dirty="0" smtClean="0">
                <a:latin typeface="Comic Sans MS" panose="030F0702030302020204" pitchFamily="66" charset="0"/>
              </a:rPr>
              <a:t>Protección</a:t>
            </a:r>
            <a:endParaRPr lang="es-CO" sz="3600" b="1" dirty="0">
              <a:latin typeface="Comic Sans MS" panose="030F0702030302020204" pitchFamily="66" charset="0"/>
            </a:endParaRPr>
          </a:p>
        </p:txBody>
      </p:sp>
      <p:sp>
        <p:nvSpPr>
          <p:cNvPr id="3" name="Rectángulo 2"/>
          <p:cNvSpPr/>
          <p:nvPr/>
        </p:nvSpPr>
        <p:spPr>
          <a:xfrm>
            <a:off x="0" y="1061058"/>
            <a:ext cx="5735782" cy="461665"/>
          </a:xfrm>
          <a:prstGeom prst="rect">
            <a:avLst/>
          </a:prstGeom>
        </p:spPr>
        <p:txBody>
          <a:bodyPr wrap="square">
            <a:spAutoFit/>
          </a:bodyPr>
          <a:lstStyle/>
          <a:p>
            <a:pPr algn="ctr"/>
            <a:r>
              <a:rPr lang="es-CO" sz="2400" b="1" dirty="0" smtClean="0">
                <a:solidFill>
                  <a:srgbClr val="0070C0"/>
                </a:solidFill>
                <a:latin typeface="Comic Sans MS" panose="030F0702030302020204" pitchFamily="66" charset="0"/>
              </a:rPr>
              <a:t>Apoyo y Fortalecimiento a la Familia</a:t>
            </a:r>
            <a:endParaRPr lang="es-CO" sz="2400" b="1" dirty="0">
              <a:solidFill>
                <a:srgbClr val="0070C0"/>
              </a:solidFill>
              <a:latin typeface="Comic Sans MS" panose="030F0702030302020204" pitchFamily="66" charset="0"/>
            </a:endParaRPr>
          </a:p>
        </p:txBody>
      </p:sp>
      <p:sp>
        <p:nvSpPr>
          <p:cNvPr id="4" name="Rectángulo 3"/>
          <p:cNvSpPr/>
          <p:nvPr/>
        </p:nvSpPr>
        <p:spPr>
          <a:xfrm>
            <a:off x="149080" y="1665471"/>
            <a:ext cx="5533901" cy="5109091"/>
          </a:xfrm>
          <a:prstGeom prst="rect">
            <a:avLst/>
          </a:prstGeom>
        </p:spPr>
        <p:txBody>
          <a:bodyPr wrap="square">
            <a:spAutoFit/>
          </a:bodyPr>
          <a:lstStyle/>
          <a:p>
            <a:pPr algn="just"/>
            <a:r>
              <a:rPr lang="es-CO" dirty="0">
                <a:latin typeface="Comic Sans MS" panose="030F0702030302020204" pitchFamily="66" charset="0"/>
              </a:rPr>
              <a:t>Las modalidades de apoyo y fortalecimiento a la familia son formas en que se prestan los servicios de atención, en las cuales se ubica provisionalmente a los niños, las niñas y los adolescentes, una vez la autoridad administrativa ha realizado la verificación de derechos y ha establecido la existencia de situaciones de inobservancia, amenaza o vulneración de sus derechos, y ha determinado que ellos y ellas pueden permanecer con su familia y/o red vincular de apoyo.</a:t>
            </a:r>
          </a:p>
          <a:p>
            <a:pPr marL="285750" indent="-285750" algn="just">
              <a:buFont typeface="Wingdings" panose="05000000000000000000" pitchFamily="2" charset="2"/>
              <a:buChar char="ü"/>
            </a:pPr>
            <a:r>
              <a:rPr lang="es-CO" dirty="0">
                <a:latin typeface="Comic Sans MS" panose="030F0702030302020204" pitchFamily="66" charset="0"/>
              </a:rPr>
              <a:t>Las modalidades de apoyo y fortalecimiento a la familia son:</a:t>
            </a:r>
          </a:p>
          <a:p>
            <a:pPr marL="285750" indent="-285750" algn="just">
              <a:buFont typeface="Wingdings" panose="05000000000000000000" pitchFamily="2" charset="2"/>
              <a:buChar char="ü"/>
            </a:pPr>
            <a:r>
              <a:rPr lang="es-CO" dirty="0">
                <a:latin typeface="Comic Sans MS" panose="030F0702030302020204" pitchFamily="66" charset="0"/>
              </a:rPr>
              <a:t>Intervención de apoyo (Apoyo psicosocial y Apoyo psicológico especializado).</a:t>
            </a:r>
          </a:p>
          <a:p>
            <a:pPr marL="285750" indent="-285750" algn="just">
              <a:buFont typeface="Wingdings" panose="05000000000000000000" pitchFamily="2" charset="2"/>
              <a:buChar char="ü"/>
            </a:pPr>
            <a:r>
              <a:rPr lang="es-CO" dirty="0">
                <a:latin typeface="Comic Sans MS" panose="030F0702030302020204" pitchFamily="66" charset="0"/>
              </a:rPr>
              <a:t>Externado (Medio jornada y jornada completa).</a:t>
            </a:r>
          </a:p>
          <a:p>
            <a:pPr marL="285750" indent="-285750" algn="just">
              <a:buFont typeface="Wingdings" panose="05000000000000000000" pitchFamily="2" charset="2"/>
              <a:buChar char="ü"/>
            </a:pPr>
            <a:r>
              <a:rPr lang="es-CO" dirty="0">
                <a:latin typeface="Comic Sans MS" panose="030F0702030302020204" pitchFamily="66" charset="0"/>
              </a:rPr>
              <a:t>Hogar gestor.</a:t>
            </a:r>
          </a:p>
          <a:p>
            <a:pPr algn="just"/>
            <a:endParaRPr lang="es-CO" sz="2000" dirty="0">
              <a:solidFill>
                <a:srgbClr val="555555"/>
              </a:solidFill>
              <a:latin typeface="Comic Sans MS" panose="030F0702030302020204" pitchFamily="66" charset="0"/>
            </a:endParaRPr>
          </a:p>
        </p:txBody>
      </p:sp>
      <p:pic>
        <p:nvPicPr>
          <p:cNvPr id="2050" name="Picture 2" descr="Resultado de imagen de IMAGENES NIÑEZ Y ADOLESCENCIA"/>
          <p:cNvPicPr>
            <a:picLocks noChangeAspect="1" noChangeArrowheads="1"/>
          </p:cNvPicPr>
          <p:nvPr/>
        </p:nvPicPr>
        <p:blipFill rotWithShape="1">
          <a:blip r:embed="rId3">
            <a:extLst>
              <a:ext uri="{28A0092B-C50C-407E-A947-70E740481C1C}">
                <a14:useLocalDpi xmlns:a14="http://schemas.microsoft.com/office/drawing/2010/main" val="0"/>
              </a:ext>
            </a:extLst>
          </a:blip>
          <a:srcRect l="45269"/>
          <a:stretch/>
        </p:blipFill>
        <p:spPr bwMode="auto">
          <a:xfrm>
            <a:off x="5750511" y="2209800"/>
            <a:ext cx="3325957" cy="356235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2615309"/>
      </p:ext>
    </p:extLst>
  </p:cSld>
  <p:clrMapOvr>
    <a:masterClrMapping/>
  </p:clrMapOvr>
  <p:transition>
    <p:dissolv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uadroTexto 9"/>
          <p:cNvSpPr txBox="1">
            <a:spLocks noChangeArrowheads="1"/>
          </p:cNvSpPr>
          <p:nvPr/>
        </p:nvSpPr>
        <p:spPr bwMode="auto">
          <a:xfrm>
            <a:off x="398463" y="87313"/>
            <a:ext cx="68373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 b="1" dirty="0" smtClean="0">
                <a:solidFill>
                  <a:schemeClr val="bg1"/>
                </a:solidFill>
                <a:latin typeface="Comic Sans MS" panose="030F0702030302020204" pitchFamily="66" charset="0"/>
              </a:rPr>
              <a:t>EL ICBF: Centro Zonal Ipiales.</a:t>
            </a:r>
          </a:p>
          <a:p>
            <a:pPr eaLnBrk="1" hangingPunct="1"/>
            <a:r>
              <a:rPr lang="es-ES" b="1" dirty="0" smtClean="0">
                <a:solidFill>
                  <a:schemeClr val="bg1"/>
                </a:solidFill>
                <a:latin typeface="Comic Sans MS" panose="030F0702030302020204" pitchFamily="66" charset="0"/>
              </a:rPr>
              <a:t>Nuestros Servicios</a:t>
            </a:r>
            <a:endParaRPr lang="es-ES" b="1" dirty="0">
              <a:solidFill>
                <a:schemeClr val="bg1"/>
              </a:solidFill>
              <a:latin typeface="Comic Sans MS" panose="030F0702030302020204" pitchFamily="66" charset="0"/>
            </a:endParaRPr>
          </a:p>
        </p:txBody>
      </p:sp>
      <p:sp>
        <p:nvSpPr>
          <p:cNvPr id="3" name="Rectángulo 2"/>
          <p:cNvSpPr/>
          <p:nvPr/>
        </p:nvSpPr>
        <p:spPr>
          <a:xfrm>
            <a:off x="398463" y="1061058"/>
            <a:ext cx="8448654" cy="830997"/>
          </a:xfrm>
          <a:prstGeom prst="rect">
            <a:avLst/>
          </a:prstGeom>
        </p:spPr>
        <p:txBody>
          <a:bodyPr wrap="square">
            <a:spAutoFit/>
          </a:bodyPr>
          <a:lstStyle/>
          <a:p>
            <a:pPr algn="ctr"/>
            <a:r>
              <a:rPr lang="es-CO" sz="2400" b="1" dirty="0">
                <a:solidFill>
                  <a:srgbClr val="0070C0"/>
                </a:solidFill>
                <a:latin typeface="Comic Sans MS" panose="030F0702030302020204" pitchFamily="66" charset="0"/>
              </a:rPr>
              <a:t>Apoyo y Fortalecimiento en medio diferente al de  la familia de origen o red vincular.</a:t>
            </a:r>
          </a:p>
        </p:txBody>
      </p:sp>
      <p:sp>
        <p:nvSpPr>
          <p:cNvPr id="4" name="Rectángulo 3"/>
          <p:cNvSpPr/>
          <p:nvPr/>
        </p:nvSpPr>
        <p:spPr>
          <a:xfrm>
            <a:off x="398463" y="1892055"/>
            <a:ext cx="8306149" cy="4462760"/>
          </a:xfrm>
          <a:prstGeom prst="rect">
            <a:avLst/>
          </a:prstGeom>
        </p:spPr>
        <p:txBody>
          <a:bodyPr wrap="square">
            <a:spAutoFit/>
          </a:bodyPr>
          <a:lstStyle/>
          <a:p>
            <a:pPr algn="just"/>
            <a:r>
              <a:rPr lang="es-CO" sz="2000" dirty="0">
                <a:latin typeface="Comic Sans MS" panose="030F0702030302020204" pitchFamily="66" charset="0"/>
              </a:rPr>
              <a:t>Formas en que se prestan los servicios de atención en las cuales se ubica provisionalmente a los niños, las niñas y adolescentes con sus derechos inobservados, amenazados o vulnerados, </a:t>
            </a:r>
            <a:r>
              <a:rPr lang="es-CO" sz="2000" dirty="0" smtClean="0">
                <a:latin typeface="Comic Sans MS" panose="030F0702030302020204" pitchFamily="66" charset="0"/>
              </a:rPr>
              <a:t>ante la </a:t>
            </a:r>
            <a:r>
              <a:rPr lang="es-CO" sz="2000" dirty="0">
                <a:latin typeface="Comic Sans MS" panose="030F0702030302020204" pitchFamily="66" charset="0"/>
              </a:rPr>
              <a:t>necesidad de retirar al niño, la niña o el adolescente de su familia, debido a que esta no es garante de derechos y se requiere desarrollar un proceso de atención con el niño, la niña o el adolescente y su familia o red vincular para el restablecimiento de sus derechos</a:t>
            </a:r>
            <a:r>
              <a:rPr lang="es-CO" sz="2000" dirty="0" smtClean="0">
                <a:latin typeface="Comic Sans MS" panose="030F0702030302020204" pitchFamily="66" charset="0"/>
              </a:rPr>
              <a:t>.</a:t>
            </a:r>
          </a:p>
          <a:p>
            <a:pPr algn="just"/>
            <a:endParaRPr lang="es-CO" sz="2000" dirty="0">
              <a:latin typeface="Comic Sans MS" panose="030F0702030302020204" pitchFamily="66" charset="0"/>
            </a:endParaRPr>
          </a:p>
          <a:p>
            <a:pPr marL="285750" indent="-285750" algn="just">
              <a:buFont typeface="Wingdings" panose="05000000000000000000" pitchFamily="2" charset="2"/>
              <a:buChar char="ü"/>
            </a:pPr>
            <a:r>
              <a:rPr lang="es-CO" sz="2000" dirty="0" smtClean="0">
                <a:latin typeface="Comic Sans MS" panose="030F0702030302020204" pitchFamily="66" charset="0"/>
              </a:rPr>
              <a:t>Hogar </a:t>
            </a:r>
            <a:r>
              <a:rPr lang="es-CO" sz="2000" dirty="0">
                <a:latin typeface="Comic Sans MS" panose="030F0702030302020204" pitchFamily="66" charset="0"/>
              </a:rPr>
              <a:t>sustituto.</a:t>
            </a:r>
          </a:p>
          <a:p>
            <a:pPr marL="285750" indent="-285750" algn="just">
              <a:buFont typeface="Wingdings" panose="05000000000000000000" pitchFamily="2" charset="2"/>
              <a:buChar char="ü"/>
            </a:pPr>
            <a:r>
              <a:rPr lang="es-CO" sz="2000" dirty="0">
                <a:latin typeface="Comic Sans MS" panose="030F0702030302020204" pitchFamily="66" charset="0"/>
              </a:rPr>
              <a:t>Casa hogar.</a:t>
            </a:r>
          </a:p>
          <a:p>
            <a:pPr marL="285750" indent="-285750" algn="just">
              <a:buFont typeface="Wingdings" panose="05000000000000000000" pitchFamily="2" charset="2"/>
              <a:buChar char="ü"/>
            </a:pPr>
            <a:r>
              <a:rPr lang="es-CO" sz="2000" dirty="0">
                <a:latin typeface="Comic Sans MS" panose="030F0702030302020204" pitchFamily="66" charset="0"/>
              </a:rPr>
              <a:t>Internado.</a:t>
            </a:r>
          </a:p>
          <a:p>
            <a:pPr marL="285750" indent="-285750" algn="just">
              <a:buFont typeface="Wingdings" panose="05000000000000000000" pitchFamily="2" charset="2"/>
              <a:buChar char="ü"/>
            </a:pPr>
            <a:r>
              <a:rPr lang="es-CO" sz="2000" dirty="0">
                <a:latin typeface="Comic Sans MS" panose="030F0702030302020204" pitchFamily="66" charset="0"/>
              </a:rPr>
              <a:t>Casa de acogida.</a:t>
            </a:r>
          </a:p>
          <a:p>
            <a:pPr marL="285750" indent="-285750" algn="just">
              <a:buFont typeface="Wingdings" panose="05000000000000000000" pitchFamily="2" charset="2"/>
              <a:buChar char="ü"/>
            </a:pPr>
            <a:r>
              <a:rPr lang="es-CO" sz="2000" dirty="0">
                <a:latin typeface="Comic Sans MS" panose="030F0702030302020204" pitchFamily="66" charset="0"/>
              </a:rPr>
              <a:t>Casa de protección.</a:t>
            </a:r>
          </a:p>
          <a:p>
            <a:pPr algn="just"/>
            <a:endParaRPr lang="es-CO" sz="2400" dirty="0">
              <a:solidFill>
                <a:srgbClr val="555555"/>
              </a:solidFill>
              <a:latin typeface="Comic Sans MS" panose="030F0702030302020204" pitchFamily="66" charset="0"/>
            </a:endParaRPr>
          </a:p>
        </p:txBody>
      </p:sp>
      <p:pic>
        <p:nvPicPr>
          <p:cNvPr id="5122" name="Picture 2" descr="Resultado de imagen de IMAGENES HOGARES SUSTITUTOS"/>
          <p:cNvPicPr>
            <a:picLocks noChangeAspect="1" noChangeArrowheads="1"/>
          </p:cNvPicPr>
          <p:nvPr/>
        </p:nvPicPr>
        <p:blipFill rotWithShape="1">
          <a:blip r:embed="rId3">
            <a:extLst>
              <a:ext uri="{28A0092B-C50C-407E-A947-70E740481C1C}">
                <a14:useLocalDpi xmlns:a14="http://schemas.microsoft.com/office/drawing/2010/main" val="0"/>
              </a:ext>
            </a:extLst>
          </a:blip>
          <a:srcRect t="19068" b="13136"/>
          <a:stretch/>
        </p:blipFill>
        <p:spPr bwMode="auto">
          <a:xfrm>
            <a:off x="3219449" y="4123435"/>
            <a:ext cx="5200651" cy="1896365"/>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2550621"/>
      </p:ext>
    </p:extLst>
  </p:cSld>
  <p:clrMapOvr>
    <a:masterClrMapping/>
  </p:clrMapOvr>
  <p:transition>
    <p:dissolv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uadroTexto 9"/>
          <p:cNvSpPr txBox="1">
            <a:spLocks noChangeArrowheads="1"/>
          </p:cNvSpPr>
          <p:nvPr/>
        </p:nvSpPr>
        <p:spPr bwMode="auto">
          <a:xfrm>
            <a:off x="398463" y="87313"/>
            <a:ext cx="68373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 b="1" dirty="0" smtClean="0">
                <a:solidFill>
                  <a:schemeClr val="bg1"/>
                </a:solidFill>
                <a:latin typeface="Comic Sans MS" panose="030F0702030302020204" pitchFamily="66" charset="0"/>
              </a:rPr>
              <a:t>EL ICBF: Centro Zonal Ipiales.</a:t>
            </a:r>
          </a:p>
          <a:p>
            <a:pPr eaLnBrk="1" hangingPunct="1"/>
            <a:r>
              <a:rPr lang="es-ES" b="1" dirty="0" smtClean="0">
                <a:solidFill>
                  <a:schemeClr val="bg1"/>
                </a:solidFill>
                <a:latin typeface="Comic Sans MS" panose="030F0702030302020204" pitchFamily="66" charset="0"/>
              </a:rPr>
              <a:t>Nuestros Servicios</a:t>
            </a:r>
            <a:endParaRPr lang="es-ES" b="1" dirty="0">
              <a:solidFill>
                <a:schemeClr val="bg1"/>
              </a:solidFill>
              <a:latin typeface="Comic Sans MS" panose="030F0702030302020204" pitchFamily="66" charset="0"/>
            </a:endParaRPr>
          </a:p>
        </p:txBody>
      </p:sp>
      <p:sp>
        <p:nvSpPr>
          <p:cNvPr id="8" name="Rectángulo 7"/>
          <p:cNvSpPr/>
          <p:nvPr/>
        </p:nvSpPr>
        <p:spPr>
          <a:xfrm>
            <a:off x="4865141" y="1321931"/>
            <a:ext cx="3461019" cy="1200329"/>
          </a:xfrm>
          <a:prstGeom prst="rect">
            <a:avLst/>
          </a:prstGeom>
        </p:spPr>
        <p:txBody>
          <a:bodyPr wrap="square">
            <a:spAutoFit/>
          </a:bodyPr>
          <a:lstStyle/>
          <a:p>
            <a:pPr algn="ctr"/>
            <a:r>
              <a:rPr lang="es-CO" sz="3600" b="1" dirty="0" smtClean="0">
                <a:latin typeface="Comic Sans MS" panose="030F0702030302020204" pitchFamily="66" charset="0"/>
              </a:rPr>
              <a:t>Niñez y Adolescencia</a:t>
            </a:r>
            <a:endParaRPr lang="es-CO" sz="3600" b="1" dirty="0">
              <a:latin typeface="Comic Sans MS" panose="030F0702030302020204" pitchFamily="66" charset="0"/>
            </a:endParaRPr>
          </a:p>
        </p:txBody>
      </p:sp>
      <p:sp>
        <p:nvSpPr>
          <p:cNvPr id="4" name="Rectángulo 3"/>
          <p:cNvSpPr/>
          <p:nvPr/>
        </p:nvSpPr>
        <p:spPr>
          <a:xfrm>
            <a:off x="4210050" y="2831846"/>
            <a:ext cx="4732069" cy="3170099"/>
          </a:xfrm>
          <a:prstGeom prst="rect">
            <a:avLst/>
          </a:prstGeom>
        </p:spPr>
        <p:txBody>
          <a:bodyPr wrap="square">
            <a:spAutoFit/>
          </a:bodyPr>
          <a:lstStyle/>
          <a:p>
            <a:pPr algn="just"/>
            <a:r>
              <a:rPr lang="es-CO" sz="2000" dirty="0">
                <a:latin typeface="Comic Sans MS" panose="030F0702030302020204" pitchFamily="66" charset="0"/>
              </a:rPr>
              <a:t>Promueve la garantía de los derechos de los niños, niñas y adolescentes, entre los 6 y 17 años, previniendo su vulneración y gestionando la activación de rutas de restablecimiento, reconociéndolos como sujetos de derechos y promocionando la corresponsabilidad de la familia, sociedad y estado en su protección integral.</a:t>
            </a:r>
            <a:endParaRPr lang="es-CO" sz="2400" dirty="0">
              <a:solidFill>
                <a:srgbClr val="555555"/>
              </a:solidFill>
              <a:latin typeface="Comic Sans MS" panose="030F0702030302020204" pitchFamily="66" charset="0"/>
            </a:endParaRPr>
          </a:p>
        </p:txBody>
      </p:sp>
      <p:pic>
        <p:nvPicPr>
          <p:cNvPr id="1026" name="Picture 2" descr="Imagen relaciona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462" y="1922095"/>
            <a:ext cx="3678237" cy="352425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8541580"/>
      </p:ext>
    </p:extLst>
  </p:cSld>
  <p:clrMapOvr>
    <a:masterClrMapping/>
  </p:clrMapOvr>
  <p:transition>
    <p:dissolv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uadroTexto 9"/>
          <p:cNvSpPr txBox="1">
            <a:spLocks noChangeArrowheads="1"/>
          </p:cNvSpPr>
          <p:nvPr/>
        </p:nvSpPr>
        <p:spPr bwMode="auto">
          <a:xfrm>
            <a:off x="398463" y="87313"/>
            <a:ext cx="68373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 b="1" dirty="0" smtClean="0">
                <a:solidFill>
                  <a:schemeClr val="bg1"/>
                </a:solidFill>
                <a:latin typeface="Comic Sans MS" panose="030F0702030302020204" pitchFamily="66" charset="0"/>
              </a:rPr>
              <a:t>EL ICBF: Centro Zonal Ipiales.</a:t>
            </a:r>
          </a:p>
          <a:p>
            <a:pPr eaLnBrk="1" hangingPunct="1"/>
            <a:r>
              <a:rPr lang="es-ES" b="1" dirty="0" smtClean="0">
                <a:solidFill>
                  <a:schemeClr val="bg1"/>
                </a:solidFill>
                <a:latin typeface="Comic Sans MS" panose="030F0702030302020204" pitchFamily="66" charset="0"/>
              </a:rPr>
              <a:t>Nuestros Servicios</a:t>
            </a:r>
            <a:endParaRPr lang="es-ES" b="1" dirty="0">
              <a:solidFill>
                <a:schemeClr val="bg1"/>
              </a:solidFill>
              <a:latin typeface="Comic Sans MS" panose="030F0702030302020204" pitchFamily="66" charset="0"/>
            </a:endParaRPr>
          </a:p>
        </p:txBody>
      </p:sp>
      <p:sp>
        <p:nvSpPr>
          <p:cNvPr id="8" name="Rectángulo 7"/>
          <p:cNvSpPr/>
          <p:nvPr/>
        </p:nvSpPr>
        <p:spPr>
          <a:xfrm>
            <a:off x="284409" y="1290095"/>
            <a:ext cx="3461019" cy="1200329"/>
          </a:xfrm>
          <a:prstGeom prst="rect">
            <a:avLst/>
          </a:prstGeom>
        </p:spPr>
        <p:txBody>
          <a:bodyPr wrap="square">
            <a:spAutoFit/>
          </a:bodyPr>
          <a:lstStyle/>
          <a:p>
            <a:pPr algn="ctr"/>
            <a:r>
              <a:rPr lang="es-CO" sz="3600" b="1" dirty="0" smtClean="0">
                <a:latin typeface="Comic Sans MS" panose="030F0702030302020204" pitchFamily="66" charset="0"/>
              </a:rPr>
              <a:t>Niñez y Adolescencia</a:t>
            </a:r>
            <a:endParaRPr lang="es-CO" sz="3600" b="1" dirty="0">
              <a:latin typeface="Comic Sans MS" panose="030F0702030302020204" pitchFamily="66" charset="0"/>
            </a:endParaRPr>
          </a:p>
        </p:txBody>
      </p:sp>
      <p:sp>
        <p:nvSpPr>
          <p:cNvPr id="7" name="Rectángulo 6"/>
          <p:cNvSpPr/>
          <p:nvPr/>
        </p:nvSpPr>
        <p:spPr>
          <a:xfrm>
            <a:off x="3214722" y="1290095"/>
            <a:ext cx="5929278" cy="1384995"/>
          </a:xfrm>
          <a:prstGeom prst="rect">
            <a:avLst/>
          </a:prstGeom>
        </p:spPr>
        <p:txBody>
          <a:bodyPr wrap="square">
            <a:spAutoFit/>
          </a:bodyPr>
          <a:lstStyle/>
          <a:p>
            <a:pPr algn="ctr"/>
            <a:r>
              <a:rPr lang="es-CO" sz="2800" b="1" dirty="0" smtClean="0">
                <a:solidFill>
                  <a:srgbClr val="0070C0"/>
                </a:solidFill>
                <a:latin typeface="Comic Sans MS" panose="030F0702030302020204" pitchFamily="66" charset="0"/>
              </a:rPr>
              <a:t>Generaciones Etnicas con Bienestar.</a:t>
            </a:r>
          </a:p>
          <a:p>
            <a:pPr marL="285750" indent="-285750" algn="just">
              <a:buFont typeface="Wingdings" panose="05000000000000000000" pitchFamily="2" charset="2"/>
              <a:buChar char="ü"/>
            </a:pPr>
            <a:endParaRPr lang="es-CO" sz="2800" b="1" dirty="0">
              <a:solidFill>
                <a:srgbClr val="0070C0"/>
              </a:solidFill>
              <a:latin typeface="Comic Sans MS" panose="030F0702030302020204" pitchFamily="66" charset="0"/>
            </a:endParaRPr>
          </a:p>
        </p:txBody>
      </p:sp>
      <p:pic>
        <p:nvPicPr>
          <p:cNvPr id="14338" name="Picture 2" descr="Logo generaciones con Bienest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8490" y="2490424"/>
            <a:ext cx="1390650" cy="196215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3528840" y="2361443"/>
            <a:ext cx="5301042" cy="3416320"/>
          </a:xfrm>
          <a:prstGeom prst="rect">
            <a:avLst/>
          </a:prstGeom>
        </p:spPr>
        <p:txBody>
          <a:bodyPr wrap="square">
            <a:spAutoFit/>
          </a:bodyPr>
          <a:lstStyle/>
          <a:p>
            <a:pPr algn="just"/>
            <a:r>
              <a:rPr lang="es-CO" dirty="0">
                <a:latin typeface="Comic Sans MS" panose="030F0702030302020204" pitchFamily="66" charset="0"/>
              </a:rPr>
              <a:t>“Promover la protección integral y los proyectos de vida de los niños, las niñas y los adolescentes, a partir de su empoderamiento como sujetos de derechos y del fortalecimiento de la corresponsabilidad de la familia, la sociedad y el Estado, propiciando la consolidación de sus entornos protectores</a:t>
            </a:r>
            <a:r>
              <a:rPr lang="es-CO" dirty="0" smtClean="0">
                <a:latin typeface="Comic Sans MS" panose="030F0702030302020204" pitchFamily="66" charset="0"/>
              </a:rPr>
              <a:t>”.</a:t>
            </a:r>
          </a:p>
          <a:p>
            <a:pPr algn="just"/>
            <a:endParaRPr lang="es-CO" dirty="0">
              <a:latin typeface="Comic Sans MS" panose="030F0702030302020204" pitchFamily="66" charset="0"/>
            </a:endParaRPr>
          </a:p>
          <a:p>
            <a:pPr algn="just"/>
            <a:r>
              <a:rPr lang="es-CO" dirty="0">
                <a:latin typeface="Comic Sans MS" panose="030F0702030302020204" pitchFamily="66" charset="0"/>
              </a:rPr>
              <a:t>Niños, niñas y adolescentes, de 6 a 17 años de edad, que se encuentren en condiciones de riesgo e inobservancia, amenaza o vulneración de derechos.</a:t>
            </a:r>
          </a:p>
        </p:txBody>
      </p:sp>
      <p:pic>
        <p:nvPicPr>
          <p:cNvPr id="15362" name="Picture 2" descr="fotografía niños y niñas beneficiarios del program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806" y="4574350"/>
            <a:ext cx="3170763" cy="1823189"/>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4402355"/>
      </p:ext>
    </p:extLst>
  </p:cSld>
  <p:clrMapOvr>
    <a:masterClrMapping/>
  </p:clrMapOvr>
  <p:transition>
    <p:dissolv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uadroTexto 9"/>
          <p:cNvSpPr txBox="1">
            <a:spLocks noChangeArrowheads="1"/>
          </p:cNvSpPr>
          <p:nvPr/>
        </p:nvSpPr>
        <p:spPr bwMode="auto">
          <a:xfrm>
            <a:off x="398463" y="87313"/>
            <a:ext cx="68373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 b="1" dirty="0" smtClean="0">
                <a:solidFill>
                  <a:schemeClr val="bg1"/>
                </a:solidFill>
                <a:latin typeface="Comic Sans MS" panose="030F0702030302020204" pitchFamily="66" charset="0"/>
              </a:rPr>
              <a:t>EL ICBF: Centro Zonal Ipiales.</a:t>
            </a:r>
          </a:p>
          <a:p>
            <a:pPr eaLnBrk="1" hangingPunct="1"/>
            <a:r>
              <a:rPr lang="es-ES" b="1" dirty="0" smtClean="0">
                <a:solidFill>
                  <a:schemeClr val="bg1"/>
                </a:solidFill>
                <a:latin typeface="Comic Sans MS" panose="030F0702030302020204" pitchFamily="66" charset="0"/>
              </a:rPr>
              <a:t>Nuestros Servicios</a:t>
            </a:r>
            <a:endParaRPr lang="es-ES" b="1" dirty="0">
              <a:solidFill>
                <a:schemeClr val="bg1"/>
              </a:solidFill>
              <a:latin typeface="Comic Sans MS" panose="030F0702030302020204" pitchFamily="66" charset="0"/>
            </a:endParaRPr>
          </a:p>
        </p:txBody>
      </p:sp>
      <p:sp>
        <p:nvSpPr>
          <p:cNvPr id="8" name="Rectángulo 7"/>
          <p:cNvSpPr/>
          <p:nvPr/>
        </p:nvSpPr>
        <p:spPr>
          <a:xfrm>
            <a:off x="284409" y="1205839"/>
            <a:ext cx="3461019" cy="1200329"/>
          </a:xfrm>
          <a:prstGeom prst="rect">
            <a:avLst/>
          </a:prstGeom>
        </p:spPr>
        <p:txBody>
          <a:bodyPr wrap="square">
            <a:spAutoFit/>
          </a:bodyPr>
          <a:lstStyle/>
          <a:p>
            <a:pPr algn="ctr"/>
            <a:r>
              <a:rPr lang="es-CO" sz="3600" b="1" dirty="0" smtClean="0">
                <a:latin typeface="Comic Sans MS" panose="030F0702030302020204" pitchFamily="66" charset="0"/>
              </a:rPr>
              <a:t>Niñez y Adolescencia</a:t>
            </a:r>
            <a:endParaRPr lang="es-CO" sz="3600" b="1" dirty="0">
              <a:latin typeface="Comic Sans MS" panose="030F0702030302020204" pitchFamily="66" charset="0"/>
            </a:endParaRPr>
          </a:p>
        </p:txBody>
      </p:sp>
      <p:sp>
        <p:nvSpPr>
          <p:cNvPr id="7" name="Rectángulo 6"/>
          <p:cNvSpPr/>
          <p:nvPr/>
        </p:nvSpPr>
        <p:spPr>
          <a:xfrm>
            <a:off x="3214722" y="1290095"/>
            <a:ext cx="5929278" cy="1384995"/>
          </a:xfrm>
          <a:prstGeom prst="rect">
            <a:avLst/>
          </a:prstGeom>
        </p:spPr>
        <p:txBody>
          <a:bodyPr wrap="square">
            <a:spAutoFit/>
          </a:bodyPr>
          <a:lstStyle/>
          <a:p>
            <a:pPr algn="ctr"/>
            <a:r>
              <a:rPr lang="es-CO" sz="2800" b="1" dirty="0" smtClean="0">
                <a:solidFill>
                  <a:srgbClr val="0070C0"/>
                </a:solidFill>
                <a:latin typeface="Comic Sans MS" panose="030F0702030302020204" pitchFamily="66" charset="0"/>
              </a:rPr>
              <a:t>Acciones Masivas de Alto Impacto Social</a:t>
            </a:r>
          </a:p>
          <a:p>
            <a:pPr marL="285750" indent="-285750" algn="just">
              <a:buFont typeface="Wingdings" panose="05000000000000000000" pitchFamily="2" charset="2"/>
              <a:buChar char="ü"/>
            </a:pPr>
            <a:endParaRPr lang="es-CO" sz="2800" b="1" dirty="0">
              <a:solidFill>
                <a:srgbClr val="0070C0"/>
              </a:solidFill>
              <a:latin typeface="Comic Sans MS" panose="030F0702030302020204" pitchFamily="66" charset="0"/>
            </a:endParaRPr>
          </a:p>
        </p:txBody>
      </p:sp>
      <p:sp>
        <p:nvSpPr>
          <p:cNvPr id="3" name="Rectángulo 2"/>
          <p:cNvSpPr/>
          <p:nvPr/>
        </p:nvSpPr>
        <p:spPr>
          <a:xfrm>
            <a:off x="4156364" y="2346623"/>
            <a:ext cx="4654706" cy="3693319"/>
          </a:xfrm>
          <a:prstGeom prst="rect">
            <a:avLst/>
          </a:prstGeom>
        </p:spPr>
        <p:txBody>
          <a:bodyPr wrap="square">
            <a:spAutoFit/>
          </a:bodyPr>
          <a:lstStyle/>
          <a:p>
            <a:pPr algn="just"/>
            <a:r>
              <a:rPr lang="es-CO" dirty="0">
                <a:solidFill>
                  <a:srgbClr val="555555"/>
                </a:solidFill>
                <a:latin typeface="Comic Sans MS" panose="030F0702030302020204" pitchFamily="66" charset="0"/>
              </a:rPr>
              <a:t>La Estrategia de Acciones Masivas de Alto Impacto Social –AMAS– ha sido creada con el objetivo de prevenir la vulneración de los derechos de niños, niñas y adolescentes de Colombia, a través de acciones de movilización social innovadoras y creativas. En esta perspectiva, las acciones de la Estrategia AMAS se diseñan a la medida de los territorios, interpretando y considerando las necesidades particulares que cada región, ciudad o municipio tiene, en relación con la niñez y la adolescencia</a:t>
            </a:r>
            <a:r>
              <a:rPr lang="es-CO" dirty="0" smtClean="0">
                <a:solidFill>
                  <a:srgbClr val="555555"/>
                </a:solidFill>
                <a:latin typeface="Comic Sans MS" panose="030F0702030302020204" pitchFamily="66" charset="0"/>
              </a:rPr>
              <a:t>.</a:t>
            </a:r>
            <a:endParaRPr lang="es-CO" dirty="0">
              <a:solidFill>
                <a:srgbClr val="555555"/>
              </a:solidFill>
              <a:latin typeface="Comic Sans MS" panose="030F0702030302020204" pitchFamily="66" charset="0"/>
            </a:endParaRPr>
          </a:p>
        </p:txBody>
      </p:sp>
      <p:pic>
        <p:nvPicPr>
          <p:cNvPr id="16386" name="Picture 2" descr="fotografía de la estrateg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409" y="4292854"/>
            <a:ext cx="3461019" cy="1977318"/>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16388" name="Picture 4" descr="fotografía niños en la estrateg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896" y="2490424"/>
            <a:ext cx="3300410" cy="1992435"/>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3316764"/>
      </p:ext>
    </p:extLst>
  </p:cSld>
  <p:clrMapOvr>
    <a:masterClrMapping/>
  </p:clrMapOvr>
  <p:transition>
    <p:dissolv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uadroTexto 9"/>
          <p:cNvSpPr txBox="1">
            <a:spLocks noChangeArrowheads="1"/>
          </p:cNvSpPr>
          <p:nvPr/>
        </p:nvSpPr>
        <p:spPr bwMode="auto">
          <a:xfrm>
            <a:off x="398463" y="87313"/>
            <a:ext cx="68373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 b="1" dirty="0" smtClean="0">
                <a:solidFill>
                  <a:schemeClr val="bg1"/>
                </a:solidFill>
                <a:latin typeface="Comic Sans MS" panose="030F0702030302020204" pitchFamily="66" charset="0"/>
              </a:rPr>
              <a:t>EL ICBF: Centro Zonal Ipiales.</a:t>
            </a:r>
          </a:p>
          <a:p>
            <a:pPr eaLnBrk="1" hangingPunct="1"/>
            <a:r>
              <a:rPr lang="es-ES" b="1" dirty="0" smtClean="0">
                <a:solidFill>
                  <a:schemeClr val="bg1"/>
                </a:solidFill>
                <a:latin typeface="Comic Sans MS" panose="030F0702030302020204" pitchFamily="66" charset="0"/>
              </a:rPr>
              <a:t>Nuestros Servicios</a:t>
            </a:r>
            <a:endParaRPr lang="es-ES" b="1" dirty="0">
              <a:solidFill>
                <a:schemeClr val="bg1"/>
              </a:solidFill>
              <a:latin typeface="Comic Sans MS" panose="030F0702030302020204" pitchFamily="66" charset="0"/>
            </a:endParaRPr>
          </a:p>
        </p:txBody>
      </p:sp>
      <p:sp>
        <p:nvSpPr>
          <p:cNvPr id="8" name="Rectángulo 7"/>
          <p:cNvSpPr/>
          <p:nvPr/>
        </p:nvSpPr>
        <p:spPr>
          <a:xfrm>
            <a:off x="220903" y="1338058"/>
            <a:ext cx="3461019" cy="1200329"/>
          </a:xfrm>
          <a:prstGeom prst="rect">
            <a:avLst/>
          </a:prstGeom>
        </p:spPr>
        <p:txBody>
          <a:bodyPr wrap="square">
            <a:spAutoFit/>
          </a:bodyPr>
          <a:lstStyle/>
          <a:p>
            <a:pPr algn="ctr"/>
            <a:r>
              <a:rPr lang="es-CO" sz="3600" b="1" dirty="0" smtClean="0">
                <a:latin typeface="Comic Sans MS" panose="030F0702030302020204" pitchFamily="66" charset="0"/>
              </a:rPr>
              <a:t>Niñez y Adolescencia</a:t>
            </a:r>
            <a:endParaRPr lang="es-CO" sz="3600" b="1" dirty="0">
              <a:latin typeface="Comic Sans MS" panose="030F0702030302020204" pitchFamily="66" charset="0"/>
            </a:endParaRPr>
          </a:p>
        </p:txBody>
      </p:sp>
      <p:sp>
        <p:nvSpPr>
          <p:cNvPr id="4" name="Rectángulo 3"/>
          <p:cNvSpPr/>
          <p:nvPr/>
        </p:nvSpPr>
        <p:spPr>
          <a:xfrm>
            <a:off x="4000500" y="1338058"/>
            <a:ext cx="4941619" cy="4801314"/>
          </a:xfrm>
          <a:prstGeom prst="rect">
            <a:avLst/>
          </a:prstGeom>
        </p:spPr>
        <p:txBody>
          <a:bodyPr wrap="square">
            <a:spAutoFit/>
          </a:bodyPr>
          <a:lstStyle/>
          <a:p>
            <a:pPr algn="just"/>
            <a:r>
              <a:rPr lang="es-CO" dirty="0">
                <a:latin typeface="Comic Sans MS" panose="030F0702030302020204" pitchFamily="66" charset="0"/>
              </a:rPr>
              <a:t>Contribuir a la promoción de los derechos de la infancia y la adolescencia, a la prevención de sus vulneraciones, al fortalecimiento de los vínculos de cuidado mutuo y la promoción de la convivencia armónica entre padres, madres, cuidadores, docentes, agentes educativos, niños, niñas y adolescentes buscando propiciar entornos protectores, consolidándose como agentes de transformación y desarrollo social; todo lo anterior por medio de espacios de reflexión e intercambio de saberes que les permitan orientar las dinámicas familiares y escolares propias en el marco de la protección integral de la infancia y la adolescencia y el fortalecimiento de las familias y las comunidades.</a:t>
            </a:r>
            <a:endParaRPr lang="es-CO" sz="2000" dirty="0">
              <a:solidFill>
                <a:srgbClr val="555555"/>
              </a:solidFill>
              <a:latin typeface="Comic Sans MS" panose="030F0702030302020204" pitchFamily="66" charset="0"/>
            </a:endParaRPr>
          </a:p>
        </p:txBody>
      </p:sp>
      <p:pic>
        <p:nvPicPr>
          <p:cNvPr id="6146" name="Picture 2" descr="Resultado de imagen de IMAGENES escuelas de padr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03" y="2743200"/>
            <a:ext cx="3596242" cy="3376796"/>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5786180"/>
      </p:ext>
    </p:extLst>
  </p:cSld>
  <p:clrMapOvr>
    <a:masterClrMapping/>
  </p:clrMapOvr>
  <p:transition>
    <p:dissolv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a 4"/>
          <p:cNvGraphicFramePr/>
          <p:nvPr>
            <p:extLst>
              <p:ext uri="{D42A27DB-BD31-4B8C-83A1-F6EECF244321}">
                <p14:modId xmlns:p14="http://schemas.microsoft.com/office/powerpoint/2010/main" val="1420132672"/>
              </p:ext>
            </p:extLst>
          </p:nvPr>
        </p:nvGraphicFramePr>
        <p:xfrm>
          <a:off x="-774357" y="1347573"/>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agen 2"/>
          <p:cNvPicPr>
            <a:picLocks noChangeAspect="1"/>
          </p:cNvPicPr>
          <p:nvPr/>
        </p:nvPicPr>
        <p:blipFill>
          <a:blip r:embed="rId7">
            <a:extLst>
              <a:ext uri="{28A0092B-C50C-407E-A947-70E740481C1C}">
                <a14:useLocalDpi xmlns:a14="http://schemas.microsoft.com/office/drawing/2010/main" val="0"/>
              </a:ext>
            </a:extLst>
          </a:blip>
          <a:srcRect t="31754"/>
          <a:stretch>
            <a:fillRect/>
          </a:stretch>
        </p:blipFill>
        <p:spPr bwMode="auto">
          <a:xfrm>
            <a:off x="172994" y="4275653"/>
            <a:ext cx="4497387"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lecha a la derecha con bandas 6"/>
          <p:cNvSpPr/>
          <p:nvPr/>
        </p:nvSpPr>
        <p:spPr>
          <a:xfrm>
            <a:off x="4211594" y="3246372"/>
            <a:ext cx="767235" cy="609171"/>
          </a:xfrm>
          <a:prstGeom prst="striped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CO"/>
          </a:p>
        </p:txBody>
      </p:sp>
      <p:sp>
        <p:nvSpPr>
          <p:cNvPr id="8" name="Rectángulo 7"/>
          <p:cNvSpPr/>
          <p:nvPr/>
        </p:nvSpPr>
        <p:spPr>
          <a:xfrm>
            <a:off x="4999423" y="1716386"/>
            <a:ext cx="3949700" cy="4278313"/>
          </a:xfrm>
          <a:prstGeom prst="rect">
            <a:avLst/>
          </a:prstGeom>
        </p:spPr>
        <p:txBody>
          <a:bodyPr>
            <a:spAutoFit/>
          </a:bodyPr>
          <a:lstStyle/>
          <a:p>
            <a:pPr marL="285750" indent="-285750" algn="just">
              <a:buClr>
                <a:schemeClr val="accent6">
                  <a:lumMod val="75000"/>
                </a:schemeClr>
              </a:buClr>
              <a:buFont typeface="Wingdings" panose="05000000000000000000" pitchFamily="2" charset="2"/>
              <a:buChar char="ü"/>
              <a:defRPr/>
            </a:pPr>
            <a:r>
              <a:rPr lang="es-CO" sz="1600" b="1" dirty="0">
                <a:latin typeface="+mn-lt"/>
              </a:rPr>
              <a:t>Complementos alimentarios </a:t>
            </a:r>
            <a:r>
              <a:rPr lang="es-CO" sz="1600" dirty="0">
                <a:latin typeface="+mn-lt"/>
              </a:rPr>
              <a:t>de alto valor nutricional. </a:t>
            </a:r>
          </a:p>
          <a:p>
            <a:pPr marL="285750" indent="-285750" algn="just">
              <a:buClr>
                <a:schemeClr val="accent6">
                  <a:lumMod val="75000"/>
                </a:schemeClr>
              </a:buClr>
              <a:buFont typeface="Wingdings" panose="05000000000000000000" pitchFamily="2" charset="2"/>
              <a:buChar char="ü"/>
              <a:defRPr/>
            </a:pPr>
            <a:endParaRPr lang="es-CO" sz="1600" dirty="0">
              <a:latin typeface="+mn-lt"/>
            </a:endParaRPr>
          </a:p>
          <a:p>
            <a:pPr marL="285750" indent="-285750" algn="just">
              <a:buClr>
                <a:schemeClr val="accent6">
                  <a:lumMod val="75000"/>
                </a:schemeClr>
              </a:buClr>
              <a:buFont typeface="Wingdings" panose="05000000000000000000" pitchFamily="2" charset="2"/>
              <a:buChar char="ü"/>
              <a:defRPr/>
            </a:pPr>
            <a:r>
              <a:rPr lang="es-CO" sz="1600" dirty="0">
                <a:latin typeface="+mn-lt"/>
              </a:rPr>
              <a:t>Desde 1976 el ICBF produce AAVN</a:t>
            </a:r>
            <a:r>
              <a:rPr lang="es-CO" sz="1600" b="1" dirty="0">
                <a:latin typeface="+mn-lt"/>
              </a:rPr>
              <a:t> </a:t>
            </a:r>
            <a:r>
              <a:rPr lang="es-CO" sz="1600" dirty="0">
                <a:latin typeface="+mn-lt"/>
              </a:rPr>
              <a:t>para los beneficiarios de las modalidades de atención. </a:t>
            </a:r>
          </a:p>
          <a:p>
            <a:pPr marL="285750" indent="-285750" algn="just">
              <a:buClr>
                <a:schemeClr val="accent6">
                  <a:lumMod val="75000"/>
                </a:schemeClr>
              </a:buClr>
              <a:buFont typeface="Wingdings" panose="05000000000000000000" pitchFamily="2" charset="2"/>
              <a:buChar char="ü"/>
              <a:defRPr/>
            </a:pPr>
            <a:endParaRPr lang="es-CO" sz="1600" dirty="0">
              <a:latin typeface="+mn-lt"/>
            </a:endParaRPr>
          </a:p>
          <a:p>
            <a:pPr marL="285750" indent="-285750" algn="just">
              <a:buClr>
                <a:schemeClr val="accent6">
                  <a:lumMod val="75000"/>
                </a:schemeClr>
              </a:buClr>
              <a:buFont typeface="Wingdings" panose="05000000000000000000" pitchFamily="2" charset="2"/>
              <a:buChar char="ü"/>
              <a:defRPr/>
            </a:pPr>
            <a:r>
              <a:rPr lang="es-CO" sz="1600" dirty="0">
                <a:latin typeface="+mn-lt"/>
              </a:rPr>
              <a:t>Productos sujetos a cambios en su composición, de acuerdo con necesidades de población atendida. </a:t>
            </a:r>
          </a:p>
          <a:p>
            <a:pPr marL="285750" indent="-285750" algn="just">
              <a:buClr>
                <a:schemeClr val="accent6">
                  <a:lumMod val="75000"/>
                </a:schemeClr>
              </a:buClr>
              <a:buFont typeface="Wingdings" panose="05000000000000000000" pitchFamily="2" charset="2"/>
              <a:buChar char="ü"/>
              <a:defRPr/>
            </a:pPr>
            <a:endParaRPr lang="es-CO" sz="1600" dirty="0">
              <a:latin typeface="+mn-lt"/>
            </a:endParaRPr>
          </a:p>
          <a:p>
            <a:pPr marL="285750" indent="-285750" algn="just">
              <a:buClr>
                <a:schemeClr val="accent6">
                  <a:lumMod val="75000"/>
                </a:schemeClr>
              </a:buClr>
              <a:buFont typeface="Wingdings" panose="05000000000000000000" pitchFamily="2" charset="2"/>
              <a:buChar char="ü"/>
              <a:defRPr/>
            </a:pPr>
            <a:r>
              <a:rPr lang="es-CO" sz="1600" dirty="0">
                <a:latin typeface="+mn-lt"/>
              </a:rPr>
              <a:t>Actualmente se distribuyen AAVN con más nutrientes, vitaminas y minerales. </a:t>
            </a:r>
          </a:p>
          <a:p>
            <a:pPr marL="285750" indent="-285750" algn="just">
              <a:buClr>
                <a:schemeClr val="accent6">
                  <a:lumMod val="75000"/>
                </a:schemeClr>
              </a:buClr>
              <a:buFont typeface="Wingdings" panose="05000000000000000000" pitchFamily="2" charset="2"/>
              <a:buChar char="ü"/>
              <a:defRPr/>
            </a:pPr>
            <a:endParaRPr lang="es-CO" sz="1600" dirty="0">
              <a:latin typeface="+mn-lt"/>
            </a:endParaRPr>
          </a:p>
          <a:p>
            <a:pPr marL="285750" indent="-285750" algn="just">
              <a:buClr>
                <a:schemeClr val="accent6">
                  <a:lumMod val="75000"/>
                </a:schemeClr>
              </a:buClr>
              <a:buFont typeface="Wingdings" panose="05000000000000000000" pitchFamily="2" charset="2"/>
              <a:buChar char="ü"/>
              <a:defRPr/>
            </a:pPr>
            <a:r>
              <a:rPr lang="es-CO" sz="1600" dirty="0">
                <a:latin typeface="+mn-lt"/>
              </a:rPr>
              <a:t>Son distribuidos de forma gratuita a través de los programas del ICBF. </a:t>
            </a:r>
          </a:p>
          <a:p>
            <a:pPr marL="285750" indent="-285750">
              <a:buClr>
                <a:schemeClr val="accent6">
                  <a:lumMod val="75000"/>
                </a:schemeClr>
              </a:buClr>
              <a:buFont typeface="Wingdings" panose="05000000000000000000" pitchFamily="2" charset="2"/>
              <a:buChar char="ü"/>
              <a:defRPr/>
            </a:pPr>
            <a:endParaRPr lang="es-CO" sz="1600" dirty="0">
              <a:latin typeface="+mn-lt"/>
            </a:endParaRPr>
          </a:p>
        </p:txBody>
      </p:sp>
      <p:sp>
        <p:nvSpPr>
          <p:cNvPr id="9" name="CuadroTexto 9"/>
          <p:cNvSpPr txBox="1">
            <a:spLocks noChangeArrowheads="1"/>
          </p:cNvSpPr>
          <p:nvPr/>
        </p:nvSpPr>
        <p:spPr bwMode="auto">
          <a:xfrm>
            <a:off x="398463" y="87313"/>
            <a:ext cx="68373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 b="1" dirty="0" smtClean="0">
                <a:solidFill>
                  <a:schemeClr val="bg1"/>
                </a:solidFill>
                <a:latin typeface="Comic Sans MS" panose="030F0702030302020204" pitchFamily="66" charset="0"/>
              </a:rPr>
              <a:t>EL ICBF: Centro Zonal Ipiales.</a:t>
            </a:r>
          </a:p>
          <a:p>
            <a:pPr eaLnBrk="1" hangingPunct="1"/>
            <a:r>
              <a:rPr lang="es-ES" b="1" dirty="0" smtClean="0">
                <a:solidFill>
                  <a:schemeClr val="bg1"/>
                </a:solidFill>
                <a:latin typeface="Comic Sans MS" panose="030F0702030302020204" pitchFamily="66" charset="0"/>
              </a:rPr>
              <a:t>Nuestros Servicios</a:t>
            </a:r>
            <a:endParaRPr lang="es-ES" b="1"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3542458382"/>
      </p:ext>
    </p:extLst>
  </p:cSld>
  <p:clrMapOvr>
    <a:masterClrMapping/>
  </p:clrMapOvr>
  <p:transition>
    <p:dissolv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Resultado de imagen para imagenes gif  participació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207" y="2740632"/>
            <a:ext cx="7820864" cy="3254795"/>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p:txBody>
          <a:bodyPr/>
          <a:lstStyle/>
          <a:p>
            <a:r>
              <a:rPr lang="es-CO" b="1" dirty="0" smtClean="0">
                <a:latin typeface="Comic Sans MS" panose="030F0702030302020204" pitchFamily="66" charset="0"/>
              </a:rPr>
              <a:t>OBJETIVO</a:t>
            </a:r>
            <a:endParaRPr lang="es-CO" b="1" dirty="0">
              <a:latin typeface="Comic Sans MS" panose="030F0702030302020204" pitchFamily="66" charset="0"/>
            </a:endParaRPr>
          </a:p>
        </p:txBody>
      </p:sp>
      <p:sp>
        <p:nvSpPr>
          <p:cNvPr id="3" name="Marcador de contenido 2"/>
          <p:cNvSpPr>
            <a:spLocks noGrp="1"/>
          </p:cNvSpPr>
          <p:nvPr>
            <p:ph idx="1"/>
          </p:nvPr>
        </p:nvSpPr>
        <p:spPr>
          <a:xfrm>
            <a:off x="477371" y="1453589"/>
            <a:ext cx="7886700" cy="4351338"/>
          </a:xfrm>
        </p:spPr>
        <p:txBody>
          <a:bodyPr/>
          <a:lstStyle/>
          <a:p>
            <a:pPr marL="0" indent="0" algn="just">
              <a:buNone/>
            </a:pPr>
            <a:r>
              <a:rPr lang="es-CO" sz="2200" dirty="0">
                <a:latin typeface="Comic Sans MS" panose="030F0702030302020204" pitchFamily="66" charset="0"/>
              </a:rPr>
              <a:t>Fortalecer la rendición de cuentas y mesas públicas como un proceso tendiente a promover un cambio cultural, de manera democrática y participativa, para visibilizar la gestión y los resultados ICBF como garante del cumplimiento de los derechos de la niñez, la adolescencia y la familia colombiana.</a:t>
            </a:r>
          </a:p>
        </p:txBody>
      </p:sp>
    </p:spTree>
    <p:extLst>
      <p:ext uri="{BB962C8B-B14F-4D97-AF65-F5344CB8AC3E}">
        <p14:creationId xmlns:p14="http://schemas.microsoft.com/office/powerpoint/2010/main" val="539951438"/>
      </p:ext>
    </p:extLst>
  </p:cSld>
  <p:clrMapOvr>
    <a:masterClrMapping/>
  </p:clrMapOvr>
  <p:transition>
    <p:dissolv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upo 2"/>
          <p:cNvGrpSpPr>
            <a:grpSpLocks/>
          </p:cNvGrpSpPr>
          <p:nvPr/>
        </p:nvGrpSpPr>
        <p:grpSpPr bwMode="auto">
          <a:xfrm>
            <a:off x="164756" y="1264507"/>
            <a:ext cx="5861265" cy="4778344"/>
            <a:chOff x="2232188" y="950591"/>
            <a:chExt cx="5103935" cy="4160379"/>
          </a:xfrm>
        </p:grpSpPr>
        <p:sp>
          <p:nvSpPr>
            <p:cNvPr id="20" name="Forma libre 19"/>
            <p:cNvSpPr/>
            <p:nvPr/>
          </p:nvSpPr>
          <p:spPr>
            <a:xfrm rot="3476055">
              <a:off x="3091088" y="3837934"/>
              <a:ext cx="626994" cy="20638"/>
            </a:xfrm>
            <a:custGeom>
              <a:avLst/>
              <a:gdLst/>
              <a:ahLst/>
              <a:cxnLst/>
              <a:rect l="0" t="0" r="0" b="0"/>
              <a:pathLst>
                <a:path>
                  <a:moveTo>
                    <a:pt x="0" y="10590"/>
                  </a:moveTo>
                  <a:lnTo>
                    <a:pt x="626180" y="10590"/>
                  </a:lnTo>
                </a:path>
              </a:pathLst>
            </a:custGeom>
            <a:noFill/>
            <a:ln w="3175">
              <a:solidFill>
                <a:srgbClr val="00B050"/>
              </a:solidFill>
            </a:ln>
          </p:spPr>
          <p:style>
            <a:lnRef idx="2">
              <a:schemeClr val="accent3"/>
            </a:lnRef>
            <a:fillRef idx="1">
              <a:schemeClr val="lt1"/>
            </a:fillRef>
            <a:effectRef idx="0">
              <a:schemeClr val="accent3"/>
            </a:effectRef>
            <a:fontRef idx="minor">
              <a:schemeClr val="tx1">
                <a:hueOff val="0"/>
                <a:satOff val="0"/>
                <a:lumOff val="0"/>
                <a:alphaOff val="0"/>
              </a:schemeClr>
            </a:fontRef>
          </p:style>
        </p:sp>
        <p:sp>
          <p:nvSpPr>
            <p:cNvPr id="21" name="Forma libre 20"/>
            <p:cNvSpPr/>
            <p:nvPr/>
          </p:nvSpPr>
          <p:spPr>
            <a:xfrm rot="1022721">
              <a:off x="3394266" y="3409357"/>
              <a:ext cx="1200179" cy="20635"/>
            </a:xfrm>
            <a:custGeom>
              <a:avLst/>
              <a:gdLst/>
              <a:ahLst/>
              <a:cxnLst/>
              <a:rect l="0" t="0" r="0" b="0"/>
              <a:pathLst>
                <a:path>
                  <a:moveTo>
                    <a:pt x="0" y="10590"/>
                  </a:moveTo>
                  <a:lnTo>
                    <a:pt x="1199979" y="10590"/>
                  </a:lnTo>
                </a:path>
              </a:pathLst>
            </a:custGeom>
            <a:noFill/>
            <a:ln>
              <a:solidFill>
                <a:srgbClr val="00B050"/>
              </a:solidFill>
            </a:ln>
          </p:spPr>
          <p:style>
            <a:lnRef idx="1">
              <a:schemeClr val="accent3"/>
            </a:lnRef>
            <a:fillRef idx="0">
              <a:schemeClr val="accent3"/>
            </a:fillRef>
            <a:effectRef idx="0">
              <a:schemeClr val="accent3"/>
            </a:effectRef>
            <a:fontRef idx="minor">
              <a:schemeClr val="tx1">
                <a:hueOff val="0"/>
                <a:satOff val="0"/>
                <a:lumOff val="0"/>
                <a:alphaOff val="0"/>
              </a:schemeClr>
            </a:fontRef>
          </p:style>
        </p:sp>
        <p:sp>
          <p:nvSpPr>
            <p:cNvPr id="22" name="Forma libre 21"/>
            <p:cNvSpPr/>
            <p:nvPr/>
          </p:nvSpPr>
          <p:spPr>
            <a:xfrm rot="20724284">
              <a:off x="3402204" y="2806174"/>
              <a:ext cx="1187478" cy="20635"/>
            </a:xfrm>
            <a:custGeom>
              <a:avLst/>
              <a:gdLst/>
              <a:ahLst/>
              <a:cxnLst/>
              <a:rect l="0" t="0" r="0" b="0"/>
              <a:pathLst>
                <a:path>
                  <a:moveTo>
                    <a:pt x="0" y="10590"/>
                  </a:moveTo>
                  <a:lnTo>
                    <a:pt x="1187510" y="10590"/>
                  </a:lnTo>
                </a:path>
              </a:pathLst>
            </a:custGeom>
            <a:noFill/>
            <a:ln>
              <a:solidFill>
                <a:srgbClr val="00B050"/>
              </a:solidFill>
            </a:ln>
          </p:spPr>
          <p:style>
            <a:lnRef idx="1">
              <a:schemeClr val="accent3"/>
            </a:lnRef>
            <a:fillRef idx="0">
              <a:schemeClr val="accent3"/>
            </a:fillRef>
            <a:effectRef idx="0">
              <a:schemeClr val="accent3"/>
            </a:effectRef>
            <a:fontRef idx="minor">
              <a:schemeClr val="tx1">
                <a:hueOff val="0"/>
                <a:satOff val="0"/>
                <a:lumOff val="0"/>
                <a:alphaOff val="0"/>
              </a:schemeClr>
            </a:fontRef>
          </p:style>
        </p:sp>
        <p:sp>
          <p:nvSpPr>
            <p:cNvPr id="23" name="Forma libre 22"/>
            <p:cNvSpPr/>
            <p:nvPr/>
          </p:nvSpPr>
          <p:spPr>
            <a:xfrm rot="18094416">
              <a:off x="3085531" y="2329181"/>
              <a:ext cx="619057" cy="20638"/>
            </a:xfrm>
            <a:custGeom>
              <a:avLst/>
              <a:gdLst/>
              <a:ahLst/>
              <a:cxnLst/>
              <a:rect l="0" t="0" r="0" b="0"/>
              <a:pathLst>
                <a:path>
                  <a:moveTo>
                    <a:pt x="0" y="10590"/>
                  </a:moveTo>
                  <a:lnTo>
                    <a:pt x="619980" y="10590"/>
                  </a:lnTo>
                </a:path>
              </a:pathLst>
            </a:custGeom>
            <a:noFill/>
            <a:ln>
              <a:solidFill>
                <a:srgbClr val="00B050"/>
              </a:solidFill>
            </a:ln>
          </p:spPr>
          <p:style>
            <a:lnRef idx="1">
              <a:schemeClr val="accent3"/>
            </a:lnRef>
            <a:fillRef idx="0">
              <a:schemeClr val="accent3"/>
            </a:fillRef>
            <a:effectRef idx="0">
              <a:schemeClr val="accent3"/>
            </a:effectRef>
            <a:fontRef idx="minor">
              <a:schemeClr val="tx1">
                <a:hueOff val="0"/>
                <a:satOff val="0"/>
                <a:lumOff val="0"/>
                <a:alphaOff val="0"/>
              </a:schemeClr>
            </a:fontRef>
          </p:style>
        </p:sp>
        <p:sp>
          <p:nvSpPr>
            <p:cNvPr id="24" name="Elipse 23"/>
            <p:cNvSpPr/>
            <p:nvPr/>
          </p:nvSpPr>
          <p:spPr>
            <a:xfrm>
              <a:off x="2232188" y="2393470"/>
              <a:ext cx="1398621" cy="1398433"/>
            </a:xfrm>
            <a:prstGeom prst="ellipse">
              <a:avLst/>
            </a:prstGeom>
            <a:ln>
              <a:solidFill>
                <a:srgbClr val="00B050"/>
              </a:solidFill>
            </a:ln>
          </p:spPr>
          <p:style>
            <a:lnRef idx="2">
              <a:schemeClr val="accent6"/>
            </a:lnRef>
            <a:fillRef idx="1">
              <a:schemeClr val="lt1"/>
            </a:fillRef>
            <a:effectRef idx="0">
              <a:schemeClr val="accent6"/>
            </a:effectRef>
            <a:fontRef idx="minor">
              <a:schemeClr val="dk1"/>
            </a:fontRef>
          </p:style>
        </p:sp>
        <p:sp>
          <p:nvSpPr>
            <p:cNvPr id="25" name="Forma libre 24"/>
            <p:cNvSpPr/>
            <p:nvPr/>
          </p:nvSpPr>
          <p:spPr>
            <a:xfrm>
              <a:off x="3299014" y="1075990"/>
              <a:ext cx="1081114" cy="1079381"/>
            </a:xfrm>
            <a:custGeom>
              <a:avLst/>
              <a:gdLst>
                <a:gd name="connsiteX0" fmla="*/ 0 w 1080003"/>
                <a:gd name="connsiteY0" fmla="*/ 540002 h 1080003"/>
                <a:gd name="connsiteX1" fmla="*/ 540002 w 1080003"/>
                <a:gd name="connsiteY1" fmla="*/ 0 h 1080003"/>
                <a:gd name="connsiteX2" fmla="*/ 1080004 w 1080003"/>
                <a:gd name="connsiteY2" fmla="*/ 540002 h 1080003"/>
                <a:gd name="connsiteX3" fmla="*/ 540002 w 1080003"/>
                <a:gd name="connsiteY3" fmla="*/ 1080004 h 1080003"/>
                <a:gd name="connsiteX4" fmla="*/ 0 w 1080003"/>
                <a:gd name="connsiteY4" fmla="*/ 540002 h 1080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003" h="1080003">
                  <a:moveTo>
                    <a:pt x="0" y="540002"/>
                  </a:moveTo>
                  <a:cubicBezTo>
                    <a:pt x="0" y="241767"/>
                    <a:pt x="241767" y="0"/>
                    <a:pt x="540002" y="0"/>
                  </a:cubicBezTo>
                  <a:cubicBezTo>
                    <a:pt x="838237" y="0"/>
                    <a:pt x="1080004" y="241767"/>
                    <a:pt x="1080004" y="540002"/>
                  </a:cubicBezTo>
                  <a:cubicBezTo>
                    <a:pt x="1080004" y="838237"/>
                    <a:pt x="838237" y="1080004"/>
                    <a:pt x="540002" y="1080004"/>
                  </a:cubicBezTo>
                  <a:cubicBezTo>
                    <a:pt x="241767" y="1080004"/>
                    <a:pt x="0" y="838237"/>
                    <a:pt x="0" y="540002"/>
                  </a:cubicBezTo>
                  <a:close/>
                </a:path>
              </a:pathLst>
            </a:custGeom>
            <a:blipFill rotWithShape="0">
              <a:blip r:embed="rId2"/>
              <a:stretch>
                <a:fillRect/>
              </a:stretch>
            </a:blip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170863" tIns="170863" rIns="170863" bIns="170863" spcCol="1270" anchor="ctr"/>
            <a:lstStyle/>
            <a:p>
              <a:pPr algn="ctr" defTabSz="889000">
                <a:lnSpc>
                  <a:spcPct val="90000"/>
                </a:lnSpc>
                <a:spcAft>
                  <a:spcPct val="35000"/>
                </a:spcAft>
                <a:defRPr/>
              </a:pPr>
              <a:endParaRPr lang="es-ES" sz="2000" dirty="0"/>
            </a:p>
          </p:txBody>
        </p:sp>
        <p:sp>
          <p:nvSpPr>
            <p:cNvPr id="26" name="Forma libre 25"/>
            <p:cNvSpPr/>
            <p:nvPr/>
          </p:nvSpPr>
          <p:spPr>
            <a:xfrm>
              <a:off x="4456329" y="950591"/>
              <a:ext cx="1619289" cy="1079381"/>
            </a:xfrm>
            <a:custGeom>
              <a:avLst/>
              <a:gdLst>
                <a:gd name="connsiteX0" fmla="*/ 0 w 1620004"/>
                <a:gd name="connsiteY0" fmla="*/ 0 h 1080003"/>
                <a:gd name="connsiteX1" fmla="*/ 1620004 w 1620004"/>
                <a:gd name="connsiteY1" fmla="*/ 0 h 1080003"/>
                <a:gd name="connsiteX2" fmla="*/ 1620004 w 1620004"/>
                <a:gd name="connsiteY2" fmla="*/ 1080003 h 1080003"/>
                <a:gd name="connsiteX3" fmla="*/ 0 w 1620004"/>
                <a:gd name="connsiteY3" fmla="*/ 1080003 h 1080003"/>
                <a:gd name="connsiteX4" fmla="*/ 0 w 1620004"/>
                <a:gd name="connsiteY4" fmla="*/ 0 h 1080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004" h="1080003">
                  <a:moveTo>
                    <a:pt x="0" y="0"/>
                  </a:moveTo>
                  <a:lnTo>
                    <a:pt x="1620004" y="0"/>
                  </a:lnTo>
                  <a:lnTo>
                    <a:pt x="1620004" y="1080003"/>
                  </a:lnTo>
                  <a:lnTo>
                    <a:pt x="0" y="108000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0" tIns="0" rIns="0" bIns="0" spcCol="1270" anchor="ctr"/>
            <a:lstStyle/>
            <a:p>
              <a:pPr marL="0" lvl="1" defTabSz="711200">
                <a:lnSpc>
                  <a:spcPct val="90000"/>
                </a:lnSpc>
                <a:spcAft>
                  <a:spcPct val="15000"/>
                </a:spcAft>
                <a:defRPr/>
              </a:pPr>
              <a:r>
                <a:rPr lang="es-ES" sz="1600" dirty="0"/>
                <a:t>MUJERES GESTANTES Y LACTANTES </a:t>
              </a:r>
            </a:p>
          </p:txBody>
        </p:sp>
        <p:sp>
          <p:nvSpPr>
            <p:cNvPr id="27" name="Forma libre 26"/>
            <p:cNvSpPr/>
            <p:nvPr/>
          </p:nvSpPr>
          <p:spPr>
            <a:xfrm>
              <a:off x="4510128" y="1990289"/>
              <a:ext cx="1079526" cy="1080968"/>
            </a:xfrm>
            <a:custGeom>
              <a:avLst/>
              <a:gdLst>
                <a:gd name="connsiteX0" fmla="*/ 0 w 1080003"/>
                <a:gd name="connsiteY0" fmla="*/ 540002 h 1080003"/>
                <a:gd name="connsiteX1" fmla="*/ 540002 w 1080003"/>
                <a:gd name="connsiteY1" fmla="*/ 0 h 1080003"/>
                <a:gd name="connsiteX2" fmla="*/ 1080004 w 1080003"/>
                <a:gd name="connsiteY2" fmla="*/ 540002 h 1080003"/>
                <a:gd name="connsiteX3" fmla="*/ 540002 w 1080003"/>
                <a:gd name="connsiteY3" fmla="*/ 1080004 h 1080003"/>
                <a:gd name="connsiteX4" fmla="*/ 0 w 1080003"/>
                <a:gd name="connsiteY4" fmla="*/ 540002 h 1080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003" h="1080003">
                  <a:moveTo>
                    <a:pt x="0" y="540002"/>
                  </a:moveTo>
                  <a:cubicBezTo>
                    <a:pt x="0" y="241767"/>
                    <a:pt x="241767" y="0"/>
                    <a:pt x="540002" y="0"/>
                  </a:cubicBezTo>
                  <a:cubicBezTo>
                    <a:pt x="838237" y="0"/>
                    <a:pt x="1080004" y="241767"/>
                    <a:pt x="1080004" y="540002"/>
                  </a:cubicBezTo>
                  <a:cubicBezTo>
                    <a:pt x="1080004" y="838237"/>
                    <a:pt x="838237" y="1080004"/>
                    <a:pt x="540002" y="1080004"/>
                  </a:cubicBezTo>
                  <a:cubicBezTo>
                    <a:pt x="241767" y="1080004"/>
                    <a:pt x="0" y="838237"/>
                    <a:pt x="0" y="540002"/>
                  </a:cubicBezTo>
                  <a:close/>
                </a:path>
              </a:pathLst>
            </a:custGeom>
            <a:blipFill rotWithShape="0">
              <a:blip r:embed="rId3"/>
              <a:stretch>
                <a:fillRect/>
              </a:stretch>
            </a:blip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170863" tIns="170863" rIns="170863" bIns="170863" spcCol="1270" anchor="ctr"/>
            <a:lstStyle/>
            <a:p>
              <a:pPr algn="ctr" defTabSz="889000">
                <a:lnSpc>
                  <a:spcPct val="90000"/>
                </a:lnSpc>
                <a:spcAft>
                  <a:spcPct val="35000"/>
                </a:spcAft>
                <a:defRPr/>
              </a:pPr>
              <a:endParaRPr lang="es-ES" sz="2000" dirty="0"/>
            </a:p>
          </p:txBody>
        </p:sp>
        <p:sp>
          <p:nvSpPr>
            <p:cNvPr id="28" name="Forma libre 27"/>
            <p:cNvSpPr/>
            <p:nvPr/>
          </p:nvSpPr>
          <p:spPr>
            <a:xfrm>
              <a:off x="5673970" y="1882351"/>
              <a:ext cx="1482760" cy="1079381"/>
            </a:xfrm>
            <a:custGeom>
              <a:avLst/>
              <a:gdLst>
                <a:gd name="connsiteX0" fmla="*/ 0 w 1620004"/>
                <a:gd name="connsiteY0" fmla="*/ 0 h 1080003"/>
                <a:gd name="connsiteX1" fmla="*/ 1620004 w 1620004"/>
                <a:gd name="connsiteY1" fmla="*/ 0 h 1080003"/>
                <a:gd name="connsiteX2" fmla="*/ 1620004 w 1620004"/>
                <a:gd name="connsiteY2" fmla="*/ 1080003 h 1080003"/>
                <a:gd name="connsiteX3" fmla="*/ 0 w 1620004"/>
                <a:gd name="connsiteY3" fmla="*/ 1080003 h 1080003"/>
                <a:gd name="connsiteX4" fmla="*/ 0 w 1620004"/>
                <a:gd name="connsiteY4" fmla="*/ 0 h 1080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004" h="1080003">
                  <a:moveTo>
                    <a:pt x="0" y="0"/>
                  </a:moveTo>
                  <a:lnTo>
                    <a:pt x="1620004" y="0"/>
                  </a:lnTo>
                  <a:lnTo>
                    <a:pt x="1620004" y="1080003"/>
                  </a:lnTo>
                  <a:lnTo>
                    <a:pt x="0" y="108000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0" tIns="0" rIns="0" bIns="0" spcCol="1270" anchor="ctr"/>
            <a:lstStyle/>
            <a:p>
              <a:pPr marL="0" lvl="1" defTabSz="711200">
                <a:lnSpc>
                  <a:spcPct val="90000"/>
                </a:lnSpc>
                <a:spcAft>
                  <a:spcPct val="15000"/>
                </a:spcAft>
                <a:defRPr/>
              </a:pPr>
              <a:r>
                <a:rPr lang="es-ES" sz="1600" dirty="0"/>
                <a:t>PRIMERA INFANCIA</a:t>
              </a:r>
            </a:p>
          </p:txBody>
        </p:sp>
        <p:sp>
          <p:nvSpPr>
            <p:cNvPr id="29" name="Forma libre 28"/>
            <p:cNvSpPr/>
            <p:nvPr/>
          </p:nvSpPr>
          <p:spPr>
            <a:xfrm>
              <a:off x="4545231" y="3214116"/>
              <a:ext cx="1079526" cy="1079381"/>
            </a:xfrm>
            <a:custGeom>
              <a:avLst/>
              <a:gdLst>
                <a:gd name="connsiteX0" fmla="*/ 0 w 1080003"/>
                <a:gd name="connsiteY0" fmla="*/ 540002 h 1080003"/>
                <a:gd name="connsiteX1" fmla="*/ 540002 w 1080003"/>
                <a:gd name="connsiteY1" fmla="*/ 0 h 1080003"/>
                <a:gd name="connsiteX2" fmla="*/ 1080004 w 1080003"/>
                <a:gd name="connsiteY2" fmla="*/ 540002 h 1080003"/>
                <a:gd name="connsiteX3" fmla="*/ 540002 w 1080003"/>
                <a:gd name="connsiteY3" fmla="*/ 1080004 h 1080003"/>
                <a:gd name="connsiteX4" fmla="*/ 0 w 1080003"/>
                <a:gd name="connsiteY4" fmla="*/ 540002 h 1080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003" h="1080003">
                  <a:moveTo>
                    <a:pt x="0" y="540002"/>
                  </a:moveTo>
                  <a:cubicBezTo>
                    <a:pt x="0" y="241767"/>
                    <a:pt x="241767" y="0"/>
                    <a:pt x="540002" y="0"/>
                  </a:cubicBezTo>
                  <a:cubicBezTo>
                    <a:pt x="838237" y="0"/>
                    <a:pt x="1080004" y="241767"/>
                    <a:pt x="1080004" y="540002"/>
                  </a:cubicBezTo>
                  <a:cubicBezTo>
                    <a:pt x="1080004" y="838237"/>
                    <a:pt x="838237" y="1080004"/>
                    <a:pt x="540002" y="1080004"/>
                  </a:cubicBezTo>
                  <a:cubicBezTo>
                    <a:pt x="241767" y="1080004"/>
                    <a:pt x="0" y="838237"/>
                    <a:pt x="0" y="540002"/>
                  </a:cubicBezTo>
                  <a:close/>
                </a:path>
              </a:pathLst>
            </a:custGeom>
            <a:blipFill rotWithShape="0">
              <a:blip r:embed="rId4"/>
              <a:stretch>
                <a:fillRect/>
              </a:stretch>
            </a:blip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170863" tIns="170863" rIns="170863" bIns="170863" spcCol="1270" anchor="ctr"/>
            <a:lstStyle/>
            <a:p>
              <a:pPr algn="ctr" defTabSz="889000">
                <a:lnSpc>
                  <a:spcPct val="90000"/>
                </a:lnSpc>
                <a:spcAft>
                  <a:spcPct val="35000"/>
                </a:spcAft>
                <a:defRPr/>
              </a:pPr>
              <a:endParaRPr lang="es-ES" sz="2000" dirty="0"/>
            </a:p>
          </p:txBody>
        </p:sp>
        <p:sp>
          <p:nvSpPr>
            <p:cNvPr id="30" name="Forma libre 29"/>
            <p:cNvSpPr/>
            <p:nvPr/>
          </p:nvSpPr>
          <p:spPr>
            <a:xfrm>
              <a:off x="5716834" y="3214116"/>
              <a:ext cx="1619289" cy="1079381"/>
            </a:xfrm>
            <a:custGeom>
              <a:avLst/>
              <a:gdLst>
                <a:gd name="connsiteX0" fmla="*/ 0 w 1620004"/>
                <a:gd name="connsiteY0" fmla="*/ 0 h 1080003"/>
                <a:gd name="connsiteX1" fmla="*/ 1620004 w 1620004"/>
                <a:gd name="connsiteY1" fmla="*/ 0 h 1080003"/>
                <a:gd name="connsiteX2" fmla="*/ 1620004 w 1620004"/>
                <a:gd name="connsiteY2" fmla="*/ 1080003 h 1080003"/>
                <a:gd name="connsiteX3" fmla="*/ 0 w 1620004"/>
                <a:gd name="connsiteY3" fmla="*/ 1080003 h 1080003"/>
                <a:gd name="connsiteX4" fmla="*/ 0 w 1620004"/>
                <a:gd name="connsiteY4" fmla="*/ 0 h 1080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004" h="1080003">
                  <a:moveTo>
                    <a:pt x="0" y="0"/>
                  </a:moveTo>
                  <a:lnTo>
                    <a:pt x="1620004" y="0"/>
                  </a:lnTo>
                  <a:lnTo>
                    <a:pt x="1620004" y="1080003"/>
                  </a:lnTo>
                  <a:lnTo>
                    <a:pt x="0" y="108000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0" tIns="0" rIns="0" bIns="0" spcCol="1270" anchor="ctr"/>
            <a:lstStyle/>
            <a:p>
              <a:pPr marL="0" lvl="1" defTabSz="711200">
                <a:lnSpc>
                  <a:spcPct val="90000"/>
                </a:lnSpc>
                <a:spcAft>
                  <a:spcPct val="15000"/>
                </a:spcAft>
                <a:defRPr/>
              </a:pPr>
              <a:r>
                <a:rPr lang="es-ES" sz="1600" dirty="0"/>
                <a:t>SITUACIONES DE EMERGENCIA</a:t>
              </a:r>
            </a:p>
          </p:txBody>
        </p:sp>
        <p:sp>
          <p:nvSpPr>
            <p:cNvPr id="31" name="Forma libre 30"/>
            <p:cNvSpPr/>
            <p:nvPr/>
          </p:nvSpPr>
          <p:spPr>
            <a:xfrm>
              <a:off x="3318064" y="4031589"/>
              <a:ext cx="1079526" cy="1079381"/>
            </a:xfrm>
            <a:custGeom>
              <a:avLst/>
              <a:gdLst>
                <a:gd name="connsiteX0" fmla="*/ 0 w 1080003"/>
                <a:gd name="connsiteY0" fmla="*/ 540002 h 1080003"/>
                <a:gd name="connsiteX1" fmla="*/ 540002 w 1080003"/>
                <a:gd name="connsiteY1" fmla="*/ 0 h 1080003"/>
                <a:gd name="connsiteX2" fmla="*/ 1080004 w 1080003"/>
                <a:gd name="connsiteY2" fmla="*/ 540002 h 1080003"/>
                <a:gd name="connsiteX3" fmla="*/ 540002 w 1080003"/>
                <a:gd name="connsiteY3" fmla="*/ 1080004 h 1080003"/>
                <a:gd name="connsiteX4" fmla="*/ 0 w 1080003"/>
                <a:gd name="connsiteY4" fmla="*/ 540002 h 1080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003" h="1080003">
                  <a:moveTo>
                    <a:pt x="0" y="540002"/>
                  </a:moveTo>
                  <a:cubicBezTo>
                    <a:pt x="0" y="241767"/>
                    <a:pt x="241767" y="0"/>
                    <a:pt x="540002" y="0"/>
                  </a:cubicBezTo>
                  <a:cubicBezTo>
                    <a:pt x="838237" y="0"/>
                    <a:pt x="1080004" y="241767"/>
                    <a:pt x="1080004" y="540002"/>
                  </a:cubicBezTo>
                  <a:cubicBezTo>
                    <a:pt x="1080004" y="838237"/>
                    <a:pt x="838237" y="1080004"/>
                    <a:pt x="540002" y="1080004"/>
                  </a:cubicBezTo>
                  <a:cubicBezTo>
                    <a:pt x="241767" y="1080004"/>
                    <a:pt x="0" y="838237"/>
                    <a:pt x="0" y="540002"/>
                  </a:cubicBezTo>
                  <a:close/>
                </a:path>
              </a:pathLst>
            </a:custGeom>
            <a:blipFill rotWithShape="0">
              <a:blip r:embed="rId5"/>
              <a:stretch>
                <a:fillRect/>
              </a:stretch>
            </a:blipFill>
            <a:ln>
              <a:solidFill>
                <a:srgbClr val="00B050"/>
              </a:solidFill>
            </a:ln>
          </p:spPr>
          <p:style>
            <a:lnRef idx="2">
              <a:schemeClr val="accent3"/>
            </a:lnRef>
            <a:fillRef idx="1">
              <a:schemeClr val="lt1"/>
            </a:fillRef>
            <a:effectRef idx="0">
              <a:schemeClr val="accent3"/>
            </a:effectRef>
            <a:fontRef idx="minor">
              <a:schemeClr val="dk1"/>
            </a:fontRef>
          </p:style>
          <p:txBody>
            <a:bodyPr lIns="168323" tIns="168323" rIns="168323" bIns="168323" spcCol="1270" anchor="ctr"/>
            <a:lstStyle/>
            <a:p>
              <a:pPr algn="ctr" defTabSz="711200">
                <a:lnSpc>
                  <a:spcPct val="90000"/>
                </a:lnSpc>
                <a:spcAft>
                  <a:spcPct val="35000"/>
                </a:spcAft>
                <a:defRPr/>
              </a:pPr>
              <a:endParaRPr lang="es-ES" sz="1600" dirty="0"/>
            </a:p>
          </p:txBody>
        </p:sp>
        <p:sp>
          <p:nvSpPr>
            <p:cNvPr id="32" name="Forma libre 31"/>
            <p:cNvSpPr/>
            <p:nvPr/>
          </p:nvSpPr>
          <p:spPr>
            <a:xfrm>
              <a:off x="4456329" y="4436358"/>
              <a:ext cx="1619289" cy="614296"/>
            </a:xfrm>
            <a:custGeom>
              <a:avLst/>
              <a:gdLst>
                <a:gd name="connsiteX0" fmla="*/ 0 w 1620004"/>
                <a:gd name="connsiteY0" fmla="*/ 0 h 1080003"/>
                <a:gd name="connsiteX1" fmla="*/ 1620004 w 1620004"/>
                <a:gd name="connsiteY1" fmla="*/ 0 h 1080003"/>
                <a:gd name="connsiteX2" fmla="*/ 1620004 w 1620004"/>
                <a:gd name="connsiteY2" fmla="*/ 1080003 h 1080003"/>
                <a:gd name="connsiteX3" fmla="*/ 0 w 1620004"/>
                <a:gd name="connsiteY3" fmla="*/ 1080003 h 1080003"/>
                <a:gd name="connsiteX4" fmla="*/ 0 w 1620004"/>
                <a:gd name="connsiteY4" fmla="*/ 0 h 1080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004" h="1080003">
                  <a:moveTo>
                    <a:pt x="0" y="0"/>
                  </a:moveTo>
                  <a:lnTo>
                    <a:pt x="1620004" y="0"/>
                  </a:lnTo>
                  <a:lnTo>
                    <a:pt x="1620004" y="1080003"/>
                  </a:lnTo>
                  <a:lnTo>
                    <a:pt x="0" y="108000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0" tIns="0" rIns="0" bIns="0" spcCol="1270" anchor="ctr"/>
            <a:lstStyle/>
            <a:p>
              <a:pPr marL="0" lvl="1" defTabSz="711200">
                <a:lnSpc>
                  <a:spcPct val="90000"/>
                </a:lnSpc>
                <a:spcAft>
                  <a:spcPct val="15000"/>
                </a:spcAft>
                <a:defRPr/>
              </a:pPr>
              <a:r>
                <a:rPr lang="es-ES" sz="1600" dirty="0"/>
                <a:t>ADULTO MAYOR</a:t>
              </a:r>
            </a:p>
          </p:txBody>
        </p:sp>
      </p:grpSp>
      <p:sp>
        <p:nvSpPr>
          <p:cNvPr id="33" name="Rectángulo 4"/>
          <p:cNvSpPr>
            <a:spLocks noChangeArrowheads="1"/>
          </p:cNvSpPr>
          <p:nvPr/>
        </p:nvSpPr>
        <p:spPr bwMode="auto">
          <a:xfrm>
            <a:off x="74141" y="3498026"/>
            <a:ext cx="182309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s-CO" altLang="es-CO" sz="1100" b="1" dirty="0"/>
              <a:t>¿QUIÉNES SON LOS BENEFICIARIOS DE AAVN?</a:t>
            </a:r>
          </a:p>
        </p:txBody>
      </p:sp>
      <p:sp>
        <p:nvSpPr>
          <p:cNvPr id="35" name="Llamada rectangular 34"/>
          <p:cNvSpPr/>
          <p:nvPr/>
        </p:nvSpPr>
        <p:spPr>
          <a:xfrm>
            <a:off x="5916836" y="1264507"/>
            <a:ext cx="2949146" cy="4356297"/>
          </a:xfrm>
          <a:prstGeom prst="wedgeRectCallout">
            <a:avLst>
              <a:gd name="adj1" fmla="val -30051"/>
              <a:gd name="adj2" fmla="val 65243"/>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CO" sz="2000" dirty="0">
              <a:latin typeface="Comic Sans MS" pitchFamily="66" charset="0"/>
            </a:endParaRPr>
          </a:p>
        </p:txBody>
      </p:sp>
      <p:sp>
        <p:nvSpPr>
          <p:cNvPr id="36" name="CuadroTexto 35"/>
          <p:cNvSpPr txBox="1"/>
          <p:nvPr/>
        </p:nvSpPr>
        <p:spPr>
          <a:xfrm>
            <a:off x="5982300" y="1530342"/>
            <a:ext cx="2818218" cy="4339650"/>
          </a:xfrm>
          <a:prstGeom prst="rect">
            <a:avLst/>
          </a:prstGeom>
          <a:noFill/>
        </p:spPr>
        <p:txBody>
          <a:bodyPr wrap="square" rtlCol="0">
            <a:spAutoFit/>
          </a:bodyPr>
          <a:lstStyle/>
          <a:p>
            <a:pPr marL="285750" indent="-285750" algn="just">
              <a:buFont typeface="Wingdings" panose="05000000000000000000" pitchFamily="2" charset="2"/>
              <a:buChar char="§"/>
            </a:pPr>
            <a:r>
              <a:rPr lang="es-CO" altLang="es-CO" sz="2000" dirty="0">
                <a:solidFill>
                  <a:schemeClr val="bg1"/>
                </a:solidFill>
                <a:latin typeface="Comic Sans MS" pitchFamily="66" charset="0"/>
              </a:rPr>
              <a:t>AAVN se suministran sólo a</a:t>
            </a:r>
            <a:r>
              <a:rPr lang="es-ES" altLang="es-ES_tradnl" sz="2000" dirty="0">
                <a:solidFill>
                  <a:schemeClr val="bg1"/>
                </a:solidFill>
                <a:latin typeface="Comic Sans MS" pitchFamily="66" charset="0"/>
              </a:rPr>
              <a:t> beneficiarios registrados en programas del ICBF.</a:t>
            </a:r>
          </a:p>
          <a:p>
            <a:pPr marL="285750" indent="-285750" algn="just">
              <a:buFont typeface="Wingdings" panose="05000000000000000000" pitchFamily="2" charset="2"/>
              <a:buChar char="§"/>
            </a:pPr>
            <a:r>
              <a:rPr lang="es-ES" altLang="es-ES_tradnl" sz="2000" dirty="0">
                <a:solidFill>
                  <a:schemeClr val="bg1"/>
                </a:solidFill>
                <a:latin typeface="Comic Sans MS" pitchFamily="66" charset="0"/>
              </a:rPr>
              <a:t>Entrega de paquete y/o ración preparada durante jornadas de atención según servicio.  </a:t>
            </a:r>
          </a:p>
          <a:p>
            <a:pPr marL="285750" indent="-285750" algn="just">
              <a:buFont typeface="Wingdings" panose="05000000000000000000" pitchFamily="2" charset="2"/>
              <a:buChar char="§"/>
            </a:pPr>
            <a:endParaRPr lang="es-ES" altLang="es-ES_tradnl" dirty="0">
              <a:solidFill>
                <a:schemeClr val="bg1"/>
              </a:solidFill>
              <a:latin typeface="Arial" panose="020B0604020202020204" pitchFamily="34" charset="0"/>
            </a:endParaRPr>
          </a:p>
          <a:p>
            <a:pPr algn="just"/>
            <a:endParaRPr lang="es-CO" dirty="0"/>
          </a:p>
        </p:txBody>
      </p:sp>
      <p:sp>
        <p:nvSpPr>
          <p:cNvPr id="34" name="CuadroTexto 9"/>
          <p:cNvSpPr txBox="1">
            <a:spLocks noChangeArrowheads="1"/>
          </p:cNvSpPr>
          <p:nvPr/>
        </p:nvSpPr>
        <p:spPr bwMode="auto">
          <a:xfrm>
            <a:off x="398463" y="87313"/>
            <a:ext cx="68373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 b="1" dirty="0" smtClean="0">
                <a:solidFill>
                  <a:schemeClr val="bg1"/>
                </a:solidFill>
                <a:latin typeface="Comic Sans MS" panose="030F0702030302020204" pitchFamily="66" charset="0"/>
              </a:rPr>
              <a:t>EL ICBF: Centro Zonal Ipiales.</a:t>
            </a:r>
          </a:p>
          <a:p>
            <a:pPr eaLnBrk="1" hangingPunct="1"/>
            <a:r>
              <a:rPr lang="es-ES" b="1" dirty="0" smtClean="0">
                <a:solidFill>
                  <a:schemeClr val="bg1"/>
                </a:solidFill>
                <a:latin typeface="Comic Sans MS" panose="030F0702030302020204" pitchFamily="66" charset="0"/>
              </a:rPr>
              <a:t>Nuestros Servicios</a:t>
            </a:r>
            <a:endParaRPr lang="es-ES" b="1"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2064173300"/>
      </p:ext>
    </p:extLst>
  </p:cSld>
  <p:clrMapOvr>
    <a:masterClrMapping/>
  </p:clrMapOvr>
  <p:transition>
    <p:dissolv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8"/>
          <p:cNvSpPr txBox="1">
            <a:spLocks noChangeArrowheads="1"/>
          </p:cNvSpPr>
          <p:nvPr/>
        </p:nvSpPr>
        <p:spPr bwMode="auto">
          <a:xfrm>
            <a:off x="717550" y="4981659"/>
            <a:ext cx="5665788" cy="1426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lnSpc>
                <a:spcPct val="80000"/>
              </a:lnSpc>
            </a:pPr>
            <a:r>
              <a:rPr lang="es-ES" sz="3600" b="1" dirty="0" smtClean="0">
                <a:solidFill>
                  <a:srgbClr val="595959"/>
                </a:solidFill>
                <a:latin typeface="Comic Sans MS" pitchFamily="66" charset="0"/>
              </a:rPr>
              <a:t>ICBF CZ Ipiales</a:t>
            </a:r>
          </a:p>
          <a:p>
            <a:pPr eaLnBrk="1" hangingPunct="1">
              <a:lnSpc>
                <a:spcPct val="80000"/>
              </a:lnSpc>
            </a:pPr>
            <a:r>
              <a:rPr lang="es-ES" sz="3600" b="1" dirty="0" smtClean="0">
                <a:solidFill>
                  <a:srgbClr val="595959"/>
                </a:solidFill>
                <a:latin typeface="Comic Sans MS" pitchFamily="66" charset="0"/>
              </a:rPr>
              <a:t>Gestión Institucional</a:t>
            </a:r>
          </a:p>
          <a:p>
            <a:pPr eaLnBrk="1" hangingPunct="1">
              <a:lnSpc>
                <a:spcPct val="80000"/>
              </a:lnSpc>
            </a:pPr>
            <a:r>
              <a:rPr lang="es-ES" sz="3600" b="1" dirty="0" smtClean="0">
                <a:solidFill>
                  <a:srgbClr val="595959"/>
                </a:solidFill>
                <a:latin typeface="Comic Sans MS" pitchFamily="66" charset="0"/>
              </a:rPr>
              <a:t>Municipio de Córdoba.</a:t>
            </a:r>
            <a:endParaRPr lang="es-ES" sz="3600" b="1" dirty="0">
              <a:solidFill>
                <a:srgbClr val="595959"/>
              </a:solidFill>
              <a:latin typeface="Comic Sans MS" pitchFamily="66" charset="0"/>
            </a:endParaRPr>
          </a:p>
        </p:txBody>
      </p:sp>
      <p:cxnSp>
        <p:nvCxnSpPr>
          <p:cNvPr id="5" name="Conector recto 4"/>
          <p:cNvCxnSpPr/>
          <p:nvPr/>
        </p:nvCxnSpPr>
        <p:spPr>
          <a:xfrm>
            <a:off x="625475" y="5073650"/>
            <a:ext cx="0" cy="1243013"/>
          </a:xfrm>
          <a:prstGeom prst="line">
            <a:avLst/>
          </a:prstGeom>
          <a:ln w="9525" cmpd="sng">
            <a:solidFill>
              <a:srgbClr val="7F7F7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37178190"/>
      </p:ext>
    </p:extLst>
  </p:cSld>
  <p:clrMapOvr>
    <a:masterClrMapping/>
  </p:clrMapOvr>
  <p:transition>
    <p:dissolv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9"/>
          <p:cNvSpPr txBox="1">
            <a:spLocks noChangeArrowheads="1"/>
          </p:cNvSpPr>
          <p:nvPr/>
        </p:nvSpPr>
        <p:spPr bwMode="auto">
          <a:xfrm>
            <a:off x="398463" y="87313"/>
            <a:ext cx="68373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 b="1" dirty="0" smtClean="0">
                <a:solidFill>
                  <a:schemeClr val="bg1"/>
                </a:solidFill>
                <a:latin typeface="Comic Sans MS" pitchFamily="66" charset="0"/>
              </a:rPr>
              <a:t>ICBF CZ Ipiales: Gestión Institucional</a:t>
            </a:r>
          </a:p>
          <a:p>
            <a:pPr eaLnBrk="1" hangingPunct="1"/>
            <a:r>
              <a:rPr lang="es-ES" b="1" dirty="0" smtClean="0">
                <a:solidFill>
                  <a:schemeClr val="bg1"/>
                </a:solidFill>
                <a:latin typeface="Comic Sans MS" pitchFamily="66" charset="0"/>
              </a:rPr>
              <a:t>Municipio de Córdoba.</a:t>
            </a:r>
            <a:endParaRPr lang="es-ES" b="1" dirty="0">
              <a:solidFill>
                <a:schemeClr val="bg1"/>
              </a:solidFill>
              <a:latin typeface="Comic Sans MS" pitchFamily="66" charset="0"/>
            </a:endParaRPr>
          </a:p>
        </p:txBody>
      </p:sp>
      <p:pic>
        <p:nvPicPr>
          <p:cNvPr id="5" name="Picture 2" descr="Resultado de imagen de imagenes primera infanc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6585" y="2006354"/>
            <a:ext cx="3488466" cy="392962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6 Flecha derecha"/>
          <p:cNvSpPr/>
          <p:nvPr/>
        </p:nvSpPr>
        <p:spPr>
          <a:xfrm rot="8561129">
            <a:off x="2133827" y="4911973"/>
            <a:ext cx="857250" cy="706510"/>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CO"/>
          </a:p>
        </p:txBody>
      </p:sp>
      <p:sp>
        <p:nvSpPr>
          <p:cNvPr id="9" name="8 Flecha derecha"/>
          <p:cNvSpPr/>
          <p:nvPr/>
        </p:nvSpPr>
        <p:spPr>
          <a:xfrm rot="13012984">
            <a:off x="2305513" y="1935505"/>
            <a:ext cx="857250" cy="706510"/>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CO"/>
          </a:p>
        </p:txBody>
      </p:sp>
      <p:sp>
        <p:nvSpPr>
          <p:cNvPr id="10" name="9 Flecha derecha"/>
          <p:cNvSpPr/>
          <p:nvPr/>
        </p:nvSpPr>
        <p:spPr>
          <a:xfrm rot="19423567">
            <a:off x="5860134" y="2274819"/>
            <a:ext cx="913516" cy="706510"/>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CO"/>
          </a:p>
        </p:txBody>
      </p:sp>
      <p:sp>
        <p:nvSpPr>
          <p:cNvPr id="11" name="10 Flecha derecha"/>
          <p:cNvSpPr/>
          <p:nvPr/>
        </p:nvSpPr>
        <p:spPr>
          <a:xfrm rot="1615630">
            <a:off x="5811890" y="4917286"/>
            <a:ext cx="1020786" cy="706510"/>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CO"/>
          </a:p>
        </p:txBody>
      </p:sp>
      <p:sp>
        <p:nvSpPr>
          <p:cNvPr id="12" name="11 Rectángulo"/>
          <p:cNvSpPr/>
          <p:nvPr/>
        </p:nvSpPr>
        <p:spPr>
          <a:xfrm>
            <a:off x="237001" y="1543048"/>
            <a:ext cx="1942278" cy="1031049"/>
          </a:xfrm>
          <a:prstGeom prst="rect">
            <a:avLst/>
          </a:prstGeom>
          <a:noFill/>
          <a:ln w="762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smtClean="0">
                <a:solidFill>
                  <a:schemeClr val="tx1"/>
                </a:solidFill>
              </a:rPr>
              <a:t>7  CONTRATOS</a:t>
            </a:r>
            <a:endParaRPr lang="es-CO" dirty="0">
              <a:solidFill>
                <a:schemeClr val="tx1"/>
              </a:solidFill>
            </a:endParaRPr>
          </a:p>
        </p:txBody>
      </p:sp>
      <p:sp>
        <p:nvSpPr>
          <p:cNvPr id="14" name="13 Rectángulo"/>
          <p:cNvSpPr/>
          <p:nvPr/>
        </p:nvSpPr>
        <p:spPr>
          <a:xfrm>
            <a:off x="203432" y="4866535"/>
            <a:ext cx="1942278" cy="1031049"/>
          </a:xfrm>
          <a:prstGeom prst="rect">
            <a:avLst/>
          </a:prstGeom>
          <a:noFill/>
          <a:ln w="762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smtClean="0">
                <a:solidFill>
                  <a:schemeClr val="tx1"/>
                </a:solidFill>
              </a:rPr>
              <a:t>8 SERVICIOS</a:t>
            </a:r>
            <a:endParaRPr lang="es-CO" dirty="0">
              <a:solidFill>
                <a:schemeClr val="tx1"/>
              </a:solidFill>
            </a:endParaRPr>
          </a:p>
        </p:txBody>
      </p:sp>
      <p:sp>
        <p:nvSpPr>
          <p:cNvPr id="15" name="14 Rectángulo"/>
          <p:cNvSpPr/>
          <p:nvPr/>
        </p:nvSpPr>
        <p:spPr>
          <a:xfrm>
            <a:off x="6894131" y="1557518"/>
            <a:ext cx="1942278" cy="1031049"/>
          </a:xfrm>
          <a:prstGeom prst="rect">
            <a:avLst/>
          </a:prstGeom>
          <a:noFill/>
          <a:ln w="762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smtClean="0">
                <a:solidFill>
                  <a:schemeClr val="tx1"/>
                </a:solidFill>
              </a:rPr>
              <a:t>UDS</a:t>
            </a:r>
            <a:endParaRPr lang="es-CO" dirty="0">
              <a:solidFill>
                <a:schemeClr val="tx1"/>
              </a:solidFill>
            </a:endParaRPr>
          </a:p>
        </p:txBody>
      </p:sp>
      <p:sp>
        <p:nvSpPr>
          <p:cNvPr id="16" name="15 Rectángulo"/>
          <p:cNvSpPr/>
          <p:nvPr/>
        </p:nvSpPr>
        <p:spPr>
          <a:xfrm>
            <a:off x="6937314" y="4840249"/>
            <a:ext cx="1942278" cy="1031049"/>
          </a:xfrm>
          <a:prstGeom prst="rect">
            <a:avLst/>
          </a:prstGeom>
          <a:noFill/>
          <a:ln w="762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smtClean="0">
                <a:solidFill>
                  <a:schemeClr val="tx1"/>
                </a:solidFill>
              </a:rPr>
              <a:t>CUPOS</a:t>
            </a:r>
            <a:endParaRPr lang="es-CO" dirty="0">
              <a:solidFill>
                <a:schemeClr val="tx1"/>
              </a:solidFill>
            </a:endParaRPr>
          </a:p>
        </p:txBody>
      </p:sp>
    </p:spTree>
    <p:extLst>
      <p:ext uri="{BB962C8B-B14F-4D97-AF65-F5344CB8AC3E}">
        <p14:creationId xmlns:p14="http://schemas.microsoft.com/office/powerpoint/2010/main" val="231829625"/>
      </p:ext>
    </p:extLst>
  </p:cSld>
  <p:clrMapOvr>
    <a:masterClrMapping/>
  </p:clrMapOvr>
  <p:transition>
    <p:dissolv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9"/>
          <p:cNvSpPr txBox="1">
            <a:spLocks noChangeArrowheads="1"/>
          </p:cNvSpPr>
          <p:nvPr/>
        </p:nvSpPr>
        <p:spPr bwMode="auto">
          <a:xfrm>
            <a:off x="398463" y="87313"/>
            <a:ext cx="68373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 b="1" dirty="0" smtClean="0">
                <a:solidFill>
                  <a:schemeClr val="bg1"/>
                </a:solidFill>
                <a:latin typeface="Comic Sans MS" pitchFamily="66" charset="0"/>
              </a:rPr>
              <a:t>ICBF CZ Ipiales: Gestión Institucional</a:t>
            </a:r>
          </a:p>
          <a:p>
            <a:pPr eaLnBrk="1" hangingPunct="1"/>
            <a:r>
              <a:rPr lang="es-ES" b="1" dirty="0" smtClean="0">
                <a:solidFill>
                  <a:schemeClr val="bg1"/>
                </a:solidFill>
                <a:latin typeface="Comic Sans MS" pitchFamily="66" charset="0"/>
              </a:rPr>
              <a:t>Municipio de Córdoba.</a:t>
            </a:r>
            <a:endParaRPr lang="es-ES" b="1" dirty="0">
              <a:solidFill>
                <a:schemeClr val="bg1"/>
              </a:solidFill>
              <a:latin typeface="Comic Sans MS" pitchFamily="66" charset="0"/>
            </a:endParaRPr>
          </a:p>
        </p:txBody>
      </p:sp>
      <p:sp>
        <p:nvSpPr>
          <p:cNvPr id="17" name="Rectángulo 6"/>
          <p:cNvSpPr/>
          <p:nvPr/>
        </p:nvSpPr>
        <p:spPr>
          <a:xfrm>
            <a:off x="398463" y="1574320"/>
            <a:ext cx="8383588" cy="523220"/>
          </a:xfrm>
          <a:prstGeom prst="rect">
            <a:avLst/>
          </a:prstGeom>
        </p:spPr>
        <p:txBody>
          <a:bodyPr wrap="square">
            <a:spAutoFit/>
          </a:bodyPr>
          <a:lstStyle/>
          <a:p>
            <a:pPr algn="ctr"/>
            <a:r>
              <a:rPr lang="es-CO" sz="2800" b="1" dirty="0" smtClean="0">
                <a:solidFill>
                  <a:srgbClr val="0070C0"/>
                </a:solidFill>
                <a:latin typeface="Comic Sans MS" panose="030F0702030302020204" pitchFamily="66" charset="0"/>
              </a:rPr>
              <a:t>Ejecución Servicio HCB Tradicionales</a:t>
            </a:r>
            <a:endParaRPr lang="es-CO" sz="2800" b="1" dirty="0">
              <a:solidFill>
                <a:srgbClr val="0070C0"/>
              </a:solidFill>
              <a:latin typeface="Comic Sans MS" panose="030F0702030302020204" pitchFamily="66" charset="0"/>
            </a:endParaRPr>
          </a:p>
        </p:txBody>
      </p:sp>
      <p:pic>
        <p:nvPicPr>
          <p:cNvPr id="112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463" y="2857500"/>
            <a:ext cx="8154986"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9815743"/>
      </p:ext>
    </p:extLst>
  </p:cSld>
  <p:clrMapOvr>
    <a:masterClrMapping/>
  </p:clrMapOvr>
  <p:transition>
    <p:dissolv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9"/>
          <p:cNvSpPr txBox="1">
            <a:spLocks noChangeArrowheads="1"/>
          </p:cNvSpPr>
          <p:nvPr/>
        </p:nvSpPr>
        <p:spPr bwMode="auto">
          <a:xfrm>
            <a:off x="398463" y="87313"/>
            <a:ext cx="68373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 b="1" dirty="0" smtClean="0">
                <a:solidFill>
                  <a:schemeClr val="bg1"/>
                </a:solidFill>
                <a:latin typeface="Comic Sans MS" pitchFamily="66" charset="0"/>
              </a:rPr>
              <a:t>ICBF CZ Ipiales: Gestión Institucional</a:t>
            </a:r>
          </a:p>
          <a:p>
            <a:pPr eaLnBrk="1" hangingPunct="1"/>
            <a:r>
              <a:rPr lang="es-ES" b="1" dirty="0" smtClean="0">
                <a:solidFill>
                  <a:schemeClr val="bg1"/>
                </a:solidFill>
                <a:latin typeface="Comic Sans MS" pitchFamily="66" charset="0"/>
              </a:rPr>
              <a:t>Municipio de Córdoba.</a:t>
            </a:r>
            <a:endParaRPr lang="es-ES" b="1" dirty="0">
              <a:solidFill>
                <a:schemeClr val="bg1"/>
              </a:solidFill>
              <a:latin typeface="Comic Sans MS" pitchFamily="66" charset="0"/>
            </a:endParaRPr>
          </a:p>
        </p:txBody>
      </p:sp>
      <p:sp>
        <p:nvSpPr>
          <p:cNvPr id="17" name="Rectángulo 6"/>
          <p:cNvSpPr/>
          <p:nvPr/>
        </p:nvSpPr>
        <p:spPr>
          <a:xfrm>
            <a:off x="293688" y="1593370"/>
            <a:ext cx="8383588" cy="523220"/>
          </a:xfrm>
          <a:prstGeom prst="rect">
            <a:avLst/>
          </a:prstGeom>
        </p:spPr>
        <p:txBody>
          <a:bodyPr wrap="square">
            <a:spAutoFit/>
          </a:bodyPr>
          <a:lstStyle/>
          <a:p>
            <a:pPr algn="ctr"/>
            <a:r>
              <a:rPr lang="es-CO" sz="2800" b="1" dirty="0" smtClean="0">
                <a:solidFill>
                  <a:srgbClr val="0070C0"/>
                </a:solidFill>
                <a:latin typeface="Comic Sans MS" panose="030F0702030302020204" pitchFamily="66" charset="0"/>
              </a:rPr>
              <a:t>Ejecución Servicio HCB FAMI</a:t>
            </a:r>
            <a:endParaRPr lang="es-CO" sz="2800" b="1" dirty="0">
              <a:solidFill>
                <a:srgbClr val="0070C0"/>
              </a:solidFill>
              <a:latin typeface="Comic Sans MS" panose="030F0702030302020204" pitchFamily="66" charset="0"/>
            </a:endParaRP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240" y="2667000"/>
            <a:ext cx="8174036" cy="240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6184690"/>
      </p:ext>
    </p:extLst>
  </p:cSld>
  <p:clrMapOvr>
    <a:masterClrMapping/>
  </p:clrMapOvr>
  <p:transition>
    <p:dissolv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9"/>
          <p:cNvSpPr txBox="1">
            <a:spLocks noChangeArrowheads="1"/>
          </p:cNvSpPr>
          <p:nvPr/>
        </p:nvSpPr>
        <p:spPr bwMode="auto">
          <a:xfrm>
            <a:off x="398463" y="87313"/>
            <a:ext cx="68373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 b="1" dirty="0" smtClean="0">
                <a:solidFill>
                  <a:schemeClr val="bg1"/>
                </a:solidFill>
                <a:latin typeface="Comic Sans MS" pitchFamily="66" charset="0"/>
              </a:rPr>
              <a:t>ICBF CZ Ipiales: Gestión Institucional</a:t>
            </a:r>
          </a:p>
          <a:p>
            <a:pPr eaLnBrk="1" hangingPunct="1"/>
            <a:r>
              <a:rPr lang="es-ES" b="1" dirty="0" smtClean="0">
                <a:solidFill>
                  <a:schemeClr val="bg1"/>
                </a:solidFill>
                <a:latin typeface="Comic Sans MS" pitchFamily="66" charset="0"/>
              </a:rPr>
              <a:t>Municipio de Córdoba.</a:t>
            </a:r>
            <a:endParaRPr lang="es-ES" b="1" dirty="0">
              <a:solidFill>
                <a:schemeClr val="bg1"/>
              </a:solidFill>
              <a:latin typeface="Comic Sans MS" pitchFamily="66" charset="0"/>
            </a:endParaRPr>
          </a:p>
        </p:txBody>
      </p:sp>
      <p:sp>
        <p:nvSpPr>
          <p:cNvPr id="17" name="Rectángulo 6"/>
          <p:cNvSpPr/>
          <p:nvPr/>
        </p:nvSpPr>
        <p:spPr>
          <a:xfrm>
            <a:off x="398463" y="1343547"/>
            <a:ext cx="8383588" cy="954107"/>
          </a:xfrm>
          <a:prstGeom prst="rect">
            <a:avLst/>
          </a:prstGeom>
        </p:spPr>
        <p:txBody>
          <a:bodyPr wrap="square">
            <a:spAutoFit/>
          </a:bodyPr>
          <a:lstStyle/>
          <a:p>
            <a:pPr algn="ctr"/>
            <a:r>
              <a:rPr lang="es-CO" sz="2800" b="1" dirty="0" smtClean="0">
                <a:solidFill>
                  <a:srgbClr val="0070C0"/>
                </a:solidFill>
                <a:latin typeface="Comic Sans MS" panose="030F0702030302020204" pitchFamily="66" charset="0"/>
              </a:rPr>
              <a:t>Ejecución Servicio CDI Institucional</a:t>
            </a:r>
          </a:p>
          <a:p>
            <a:pPr algn="ctr"/>
            <a:r>
              <a:rPr lang="es-CO" sz="2800" b="1" dirty="0" smtClean="0">
                <a:solidFill>
                  <a:srgbClr val="0070C0"/>
                </a:solidFill>
                <a:latin typeface="Comic Sans MS" panose="030F0702030302020204" pitchFamily="66" charset="0"/>
              </a:rPr>
              <a:t>Con Arriendo</a:t>
            </a:r>
            <a:endParaRPr lang="es-CO" sz="2800" b="1" dirty="0">
              <a:solidFill>
                <a:srgbClr val="0070C0"/>
              </a:solidFill>
              <a:latin typeface="Comic Sans MS" panose="030F0702030302020204" pitchFamily="66" charset="0"/>
            </a:endParaRPr>
          </a:p>
        </p:txBody>
      </p:sp>
      <p:pic>
        <p:nvPicPr>
          <p:cNvPr id="1229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463" y="2666834"/>
            <a:ext cx="8213274" cy="261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303001"/>
      </p:ext>
    </p:extLst>
  </p:cSld>
  <p:clrMapOvr>
    <a:masterClrMapping/>
  </p:clrMapOvr>
  <p:transition>
    <p:dissolv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9"/>
          <p:cNvSpPr txBox="1">
            <a:spLocks noChangeArrowheads="1"/>
          </p:cNvSpPr>
          <p:nvPr/>
        </p:nvSpPr>
        <p:spPr bwMode="auto">
          <a:xfrm>
            <a:off x="398463" y="87313"/>
            <a:ext cx="68373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 b="1" dirty="0" smtClean="0">
                <a:solidFill>
                  <a:schemeClr val="bg1"/>
                </a:solidFill>
                <a:latin typeface="Comic Sans MS" pitchFamily="66" charset="0"/>
              </a:rPr>
              <a:t>ICBF CZ Ipiales: Gestión Institucional</a:t>
            </a:r>
          </a:p>
          <a:p>
            <a:pPr eaLnBrk="1" hangingPunct="1"/>
            <a:r>
              <a:rPr lang="es-ES" b="1" dirty="0" smtClean="0">
                <a:solidFill>
                  <a:schemeClr val="bg1"/>
                </a:solidFill>
                <a:latin typeface="Comic Sans MS" pitchFamily="66" charset="0"/>
              </a:rPr>
              <a:t>Municipio de Córdoba.</a:t>
            </a:r>
            <a:endParaRPr lang="es-ES" b="1" dirty="0">
              <a:solidFill>
                <a:schemeClr val="bg1"/>
              </a:solidFill>
              <a:latin typeface="Comic Sans MS" pitchFamily="66" charset="0"/>
            </a:endParaRPr>
          </a:p>
        </p:txBody>
      </p:sp>
      <p:sp>
        <p:nvSpPr>
          <p:cNvPr id="17" name="Rectángulo 6"/>
          <p:cNvSpPr/>
          <p:nvPr/>
        </p:nvSpPr>
        <p:spPr>
          <a:xfrm>
            <a:off x="398464" y="1290095"/>
            <a:ext cx="8383588" cy="954107"/>
          </a:xfrm>
          <a:prstGeom prst="rect">
            <a:avLst/>
          </a:prstGeom>
        </p:spPr>
        <p:txBody>
          <a:bodyPr wrap="square">
            <a:spAutoFit/>
          </a:bodyPr>
          <a:lstStyle/>
          <a:p>
            <a:pPr algn="ctr"/>
            <a:r>
              <a:rPr lang="es-CO" sz="2800" b="1" dirty="0" smtClean="0">
                <a:solidFill>
                  <a:srgbClr val="0070C0"/>
                </a:solidFill>
                <a:latin typeface="Comic Sans MS" panose="030F0702030302020204" pitchFamily="66" charset="0"/>
              </a:rPr>
              <a:t>Ejecución Servicio CDI Institucional</a:t>
            </a:r>
          </a:p>
          <a:p>
            <a:pPr algn="ctr"/>
            <a:r>
              <a:rPr lang="es-CO" sz="2800" b="1" dirty="0" smtClean="0">
                <a:solidFill>
                  <a:srgbClr val="0070C0"/>
                </a:solidFill>
                <a:latin typeface="Comic Sans MS" panose="030F0702030302020204" pitchFamily="66" charset="0"/>
              </a:rPr>
              <a:t>Sin Arriendo</a:t>
            </a:r>
            <a:endParaRPr lang="es-CO" sz="2800" b="1" dirty="0">
              <a:solidFill>
                <a:srgbClr val="0070C0"/>
              </a:solidFill>
              <a:latin typeface="Comic Sans MS" panose="030F0702030302020204" pitchFamily="66" charset="0"/>
            </a:endParaRP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463" y="2547938"/>
            <a:ext cx="8383588" cy="2614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5160916"/>
      </p:ext>
    </p:extLst>
  </p:cSld>
  <p:clrMapOvr>
    <a:masterClrMapping/>
  </p:clrMapOvr>
  <p:transition>
    <p:dissolv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9"/>
          <p:cNvSpPr txBox="1">
            <a:spLocks noChangeArrowheads="1"/>
          </p:cNvSpPr>
          <p:nvPr/>
        </p:nvSpPr>
        <p:spPr bwMode="auto">
          <a:xfrm>
            <a:off x="398463" y="87313"/>
            <a:ext cx="68373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 b="1" dirty="0" smtClean="0">
                <a:solidFill>
                  <a:schemeClr val="bg1"/>
                </a:solidFill>
                <a:latin typeface="Comic Sans MS" pitchFamily="66" charset="0"/>
              </a:rPr>
              <a:t>ICBF CZ Ipiales: Gestión Institucional</a:t>
            </a:r>
          </a:p>
          <a:p>
            <a:pPr eaLnBrk="1" hangingPunct="1"/>
            <a:r>
              <a:rPr lang="es-ES" b="1" dirty="0" smtClean="0">
                <a:solidFill>
                  <a:schemeClr val="bg1"/>
                </a:solidFill>
                <a:latin typeface="Comic Sans MS" pitchFamily="66" charset="0"/>
              </a:rPr>
              <a:t>Municipio de Córdoba.</a:t>
            </a:r>
            <a:endParaRPr lang="es-ES" b="1" dirty="0">
              <a:solidFill>
                <a:schemeClr val="bg1"/>
              </a:solidFill>
              <a:latin typeface="Comic Sans MS" pitchFamily="66" charset="0"/>
            </a:endParaRPr>
          </a:p>
        </p:txBody>
      </p:sp>
      <p:sp>
        <p:nvSpPr>
          <p:cNvPr id="17" name="Rectángulo 6"/>
          <p:cNvSpPr/>
          <p:nvPr/>
        </p:nvSpPr>
        <p:spPr>
          <a:xfrm>
            <a:off x="347425" y="1426572"/>
            <a:ext cx="8383588" cy="954107"/>
          </a:xfrm>
          <a:prstGeom prst="rect">
            <a:avLst/>
          </a:prstGeom>
        </p:spPr>
        <p:txBody>
          <a:bodyPr wrap="square">
            <a:spAutoFit/>
          </a:bodyPr>
          <a:lstStyle/>
          <a:p>
            <a:pPr algn="ctr"/>
            <a:r>
              <a:rPr lang="es-CO" sz="2800" b="1" dirty="0" smtClean="0">
                <a:solidFill>
                  <a:srgbClr val="0070C0"/>
                </a:solidFill>
                <a:latin typeface="Comic Sans MS" panose="030F0702030302020204" pitchFamily="66" charset="0"/>
              </a:rPr>
              <a:t>Ejecución Servicio </a:t>
            </a:r>
          </a:p>
          <a:p>
            <a:pPr algn="ctr"/>
            <a:r>
              <a:rPr lang="es-CO" sz="2800" b="1" dirty="0" smtClean="0">
                <a:solidFill>
                  <a:srgbClr val="0070C0"/>
                </a:solidFill>
                <a:latin typeface="Comic Sans MS" panose="030F0702030302020204" pitchFamily="66" charset="0"/>
              </a:rPr>
              <a:t>Desarrollo Infantil en Medio Familiar</a:t>
            </a:r>
            <a:endParaRPr lang="es-CO" sz="2800" b="1" dirty="0">
              <a:solidFill>
                <a:srgbClr val="0070C0"/>
              </a:solidFill>
              <a:latin typeface="Comic Sans MS" panose="030F0702030302020204" pitchFamily="66" charset="0"/>
            </a:endParaRP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463" y="2838237"/>
            <a:ext cx="8281512" cy="241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954565"/>
      </p:ext>
    </p:extLst>
  </p:cSld>
  <p:clrMapOvr>
    <a:masterClrMapping/>
  </p:clrMapOvr>
  <p:transition>
    <p:dissolv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9"/>
          <p:cNvSpPr txBox="1">
            <a:spLocks noChangeArrowheads="1"/>
          </p:cNvSpPr>
          <p:nvPr/>
        </p:nvSpPr>
        <p:spPr bwMode="auto">
          <a:xfrm>
            <a:off x="398463" y="87313"/>
            <a:ext cx="68373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 b="1" dirty="0" smtClean="0">
                <a:solidFill>
                  <a:schemeClr val="bg1"/>
                </a:solidFill>
                <a:latin typeface="Comic Sans MS" pitchFamily="66" charset="0"/>
              </a:rPr>
              <a:t>ICBF CZ Ipiales: Gestión Institucional</a:t>
            </a:r>
          </a:p>
          <a:p>
            <a:pPr eaLnBrk="1" hangingPunct="1"/>
            <a:r>
              <a:rPr lang="es-ES" b="1" dirty="0" smtClean="0">
                <a:solidFill>
                  <a:schemeClr val="bg1"/>
                </a:solidFill>
                <a:latin typeface="Comic Sans MS" pitchFamily="66" charset="0"/>
              </a:rPr>
              <a:t>Municipio de Córdoba.</a:t>
            </a:r>
            <a:endParaRPr lang="es-ES" b="1" dirty="0">
              <a:solidFill>
                <a:schemeClr val="bg1"/>
              </a:solidFill>
              <a:latin typeface="Comic Sans MS" pitchFamily="66" charset="0"/>
            </a:endParaRPr>
          </a:p>
        </p:txBody>
      </p:sp>
      <p:sp>
        <p:nvSpPr>
          <p:cNvPr id="17" name="Rectángulo 6"/>
          <p:cNvSpPr/>
          <p:nvPr/>
        </p:nvSpPr>
        <p:spPr>
          <a:xfrm>
            <a:off x="347425" y="1426572"/>
            <a:ext cx="8383588" cy="954107"/>
          </a:xfrm>
          <a:prstGeom prst="rect">
            <a:avLst/>
          </a:prstGeom>
        </p:spPr>
        <p:txBody>
          <a:bodyPr wrap="square">
            <a:spAutoFit/>
          </a:bodyPr>
          <a:lstStyle/>
          <a:p>
            <a:pPr algn="ctr"/>
            <a:r>
              <a:rPr lang="es-CO" sz="2800" b="1" dirty="0" smtClean="0">
                <a:solidFill>
                  <a:srgbClr val="0070C0"/>
                </a:solidFill>
                <a:latin typeface="Comic Sans MS" panose="030F0702030302020204" pitchFamily="66" charset="0"/>
              </a:rPr>
              <a:t>Ejecución Servicio </a:t>
            </a:r>
          </a:p>
          <a:p>
            <a:pPr algn="ctr"/>
            <a:r>
              <a:rPr lang="es-CO" sz="2800" b="1" dirty="0" smtClean="0">
                <a:solidFill>
                  <a:srgbClr val="0070C0"/>
                </a:solidFill>
                <a:latin typeface="Comic Sans MS" panose="030F0702030302020204" pitchFamily="66" charset="0"/>
              </a:rPr>
              <a:t>Construyendo Juntos Entornos Protectores</a:t>
            </a:r>
            <a:endParaRPr lang="es-CO" sz="2800" b="1" dirty="0">
              <a:solidFill>
                <a:srgbClr val="0070C0"/>
              </a:solidFill>
              <a:latin typeface="Comic Sans MS" panose="030F0702030302020204" pitchFamily="66"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462" y="2912826"/>
            <a:ext cx="8226923" cy="245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723904"/>
      </p:ext>
    </p:extLst>
  </p:cSld>
  <p:clrMapOvr>
    <a:masterClrMapping/>
  </p:clrMapOvr>
  <p:transition>
    <p:dissolv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9"/>
          <p:cNvSpPr txBox="1">
            <a:spLocks noChangeArrowheads="1"/>
          </p:cNvSpPr>
          <p:nvPr/>
        </p:nvSpPr>
        <p:spPr bwMode="auto">
          <a:xfrm>
            <a:off x="398463" y="87313"/>
            <a:ext cx="68373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 b="1" dirty="0" smtClean="0">
                <a:solidFill>
                  <a:schemeClr val="bg1"/>
                </a:solidFill>
                <a:latin typeface="Comic Sans MS" pitchFamily="66" charset="0"/>
              </a:rPr>
              <a:t>ICBF CZ Ipiales: Gestión Institucional</a:t>
            </a:r>
          </a:p>
          <a:p>
            <a:pPr eaLnBrk="1" hangingPunct="1"/>
            <a:r>
              <a:rPr lang="es-ES" b="1" dirty="0" smtClean="0">
                <a:solidFill>
                  <a:schemeClr val="bg1"/>
                </a:solidFill>
                <a:latin typeface="Comic Sans MS" pitchFamily="66" charset="0"/>
              </a:rPr>
              <a:t>Municipio de Córdoba.</a:t>
            </a:r>
            <a:endParaRPr lang="es-ES" b="1" dirty="0">
              <a:solidFill>
                <a:schemeClr val="bg1"/>
              </a:solidFill>
              <a:latin typeface="Comic Sans MS" pitchFamily="66" charset="0"/>
            </a:endParaRPr>
          </a:p>
        </p:txBody>
      </p:sp>
      <p:sp>
        <p:nvSpPr>
          <p:cNvPr id="17" name="Rectángulo 6"/>
          <p:cNvSpPr/>
          <p:nvPr/>
        </p:nvSpPr>
        <p:spPr>
          <a:xfrm>
            <a:off x="347425" y="1426572"/>
            <a:ext cx="8383588" cy="954107"/>
          </a:xfrm>
          <a:prstGeom prst="rect">
            <a:avLst/>
          </a:prstGeom>
        </p:spPr>
        <p:txBody>
          <a:bodyPr wrap="square">
            <a:spAutoFit/>
          </a:bodyPr>
          <a:lstStyle/>
          <a:p>
            <a:pPr algn="ctr"/>
            <a:r>
              <a:rPr lang="es-CO" sz="2800" b="1" dirty="0" smtClean="0">
                <a:solidFill>
                  <a:srgbClr val="0070C0"/>
                </a:solidFill>
                <a:latin typeface="Comic Sans MS" panose="030F0702030302020204" pitchFamily="66" charset="0"/>
              </a:rPr>
              <a:t>Ejecución Servicio </a:t>
            </a:r>
          </a:p>
          <a:p>
            <a:pPr algn="ctr"/>
            <a:r>
              <a:rPr lang="es-CO" sz="2800" b="1" dirty="0" smtClean="0">
                <a:solidFill>
                  <a:srgbClr val="0070C0"/>
                </a:solidFill>
                <a:latin typeface="Comic Sans MS" panose="030F0702030302020204" pitchFamily="66" charset="0"/>
              </a:rPr>
              <a:t>Generaciones Etnicas con Bienestar</a:t>
            </a:r>
            <a:endParaRPr lang="es-CO" sz="2800" b="1" dirty="0">
              <a:solidFill>
                <a:srgbClr val="0070C0"/>
              </a:solidFill>
              <a:latin typeface="Comic Sans MS" panose="030F0702030302020204" pitchFamily="66"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462" y="3035655"/>
            <a:ext cx="8332551" cy="245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5161494"/>
      </p:ext>
    </p:extLst>
  </p:cSld>
  <p:clrMapOvr>
    <a:masterClrMapping/>
  </p:clrMapOvr>
  <p:transition>
    <p:dissolv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5568" y="3497673"/>
            <a:ext cx="5818094" cy="2949389"/>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p:txBody>
          <a:bodyPr/>
          <a:lstStyle/>
          <a:p>
            <a:r>
              <a:rPr lang="es-CO" b="1" dirty="0" smtClean="0">
                <a:latin typeface="Comic Sans MS" panose="030F0702030302020204" pitchFamily="66" charset="0"/>
              </a:rPr>
              <a:t>MESAS PÚBLICAS</a:t>
            </a:r>
            <a:endParaRPr lang="es-CO" b="1" dirty="0">
              <a:latin typeface="Comic Sans MS" panose="030F0702030302020204" pitchFamily="66" charset="0"/>
            </a:endParaRPr>
          </a:p>
        </p:txBody>
      </p:sp>
      <p:sp>
        <p:nvSpPr>
          <p:cNvPr id="3" name="Marcador de contenido 2"/>
          <p:cNvSpPr>
            <a:spLocks noGrp="1"/>
          </p:cNvSpPr>
          <p:nvPr>
            <p:ph idx="1"/>
          </p:nvPr>
        </p:nvSpPr>
        <p:spPr>
          <a:xfrm>
            <a:off x="481265" y="1322004"/>
            <a:ext cx="8110474" cy="4351338"/>
          </a:xfrm>
        </p:spPr>
        <p:txBody>
          <a:bodyPr/>
          <a:lstStyle/>
          <a:p>
            <a:pPr marL="0" indent="0" algn="just">
              <a:buNone/>
            </a:pPr>
            <a:r>
              <a:rPr lang="es-CO" sz="2200" dirty="0" smtClean="0">
                <a:latin typeface="Comic Sans MS" panose="030F0702030302020204" pitchFamily="66" charset="0"/>
              </a:rPr>
              <a:t>Las </a:t>
            </a:r>
            <a:r>
              <a:rPr lang="es-CO" sz="2200" dirty="0">
                <a:latin typeface="Comic Sans MS" panose="030F0702030302020204" pitchFamily="66" charset="0"/>
              </a:rPr>
              <a:t>Mesas Públicas son encuentros presenciales de interlocución, dialogo abierto y comunicación de doble vía en la Región con los ciudadanos, que se desarrollan en los centros zonales, para tratar temas relacionados con la gestión, avances, logros y dificultades frente a un programa o servicio específico, detectando anomalías, proponiendo correctivos y propiciando escenarios de prevención, cualificación y mejoramiento del mismo.</a:t>
            </a:r>
          </a:p>
          <a:p>
            <a:pPr algn="just"/>
            <a:endParaRPr lang="es-CO" sz="2200" dirty="0">
              <a:latin typeface="Comic Sans MS" panose="030F0702030302020204" pitchFamily="66" charset="0"/>
            </a:endParaRPr>
          </a:p>
        </p:txBody>
      </p:sp>
    </p:spTree>
    <p:extLst>
      <p:ext uri="{BB962C8B-B14F-4D97-AF65-F5344CB8AC3E}">
        <p14:creationId xmlns:p14="http://schemas.microsoft.com/office/powerpoint/2010/main" val="182735123"/>
      </p:ext>
    </p:extLst>
  </p:cSld>
  <p:clrMapOvr>
    <a:masterClrMapping/>
  </p:clrMapOvr>
  <p:transition>
    <p:dissolv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9"/>
          <p:cNvSpPr txBox="1">
            <a:spLocks noChangeArrowheads="1"/>
          </p:cNvSpPr>
          <p:nvPr/>
        </p:nvSpPr>
        <p:spPr bwMode="auto">
          <a:xfrm>
            <a:off x="398463" y="87313"/>
            <a:ext cx="68373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 b="1" dirty="0" smtClean="0">
                <a:solidFill>
                  <a:schemeClr val="bg1"/>
                </a:solidFill>
                <a:latin typeface="Comic Sans MS" pitchFamily="66" charset="0"/>
              </a:rPr>
              <a:t>ICBF CZ Ipiales: Gestión Institucional</a:t>
            </a:r>
          </a:p>
          <a:p>
            <a:pPr eaLnBrk="1" hangingPunct="1"/>
            <a:r>
              <a:rPr lang="es-ES" b="1" dirty="0" smtClean="0">
                <a:solidFill>
                  <a:schemeClr val="bg1"/>
                </a:solidFill>
                <a:latin typeface="Comic Sans MS" pitchFamily="66" charset="0"/>
              </a:rPr>
              <a:t>Municipio de Córdoba.</a:t>
            </a:r>
            <a:endParaRPr lang="es-ES" b="1" dirty="0">
              <a:solidFill>
                <a:schemeClr val="bg1"/>
              </a:solidFill>
              <a:latin typeface="Comic Sans MS" pitchFamily="66" charset="0"/>
            </a:endParaRPr>
          </a:p>
        </p:txBody>
      </p:sp>
      <p:sp>
        <p:nvSpPr>
          <p:cNvPr id="17" name="Rectángulo 6"/>
          <p:cNvSpPr/>
          <p:nvPr/>
        </p:nvSpPr>
        <p:spPr>
          <a:xfrm>
            <a:off x="347425" y="1426572"/>
            <a:ext cx="8383588" cy="954107"/>
          </a:xfrm>
          <a:prstGeom prst="rect">
            <a:avLst/>
          </a:prstGeom>
        </p:spPr>
        <p:txBody>
          <a:bodyPr wrap="square">
            <a:spAutoFit/>
          </a:bodyPr>
          <a:lstStyle/>
          <a:p>
            <a:pPr algn="ctr"/>
            <a:r>
              <a:rPr lang="es-CO" sz="2800" b="1" dirty="0" smtClean="0">
                <a:solidFill>
                  <a:srgbClr val="0070C0"/>
                </a:solidFill>
                <a:latin typeface="Comic Sans MS" panose="030F0702030302020204" pitchFamily="66" charset="0"/>
              </a:rPr>
              <a:t>Ejecución Servicio </a:t>
            </a:r>
          </a:p>
          <a:p>
            <a:pPr algn="ctr"/>
            <a:r>
              <a:rPr lang="es-CO" sz="2800" b="1" dirty="0" smtClean="0">
                <a:solidFill>
                  <a:srgbClr val="0070C0"/>
                </a:solidFill>
                <a:latin typeface="Comic Sans MS" panose="030F0702030302020204" pitchFamily="66" charset="0"/>
              </a:rPr>
              <a:t>Estrategia Mas Sueños</a:t>
            </a:r>
            <a:endParaRPr lang="es-CO" sz="2800" b="1" dirty="0">
              <a:solidFill>
                <a:srgbClr val="0070C0"/>
              </a:solidFill>
              <a:latin typeface="Comic Sans MS" panose="030F0702030302020204" pitchFamily="66"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425" y="3131191"/>
            <a:ext cx="8332550" cy="245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3536612"/>
      </p:ext>
    </p:extLst>
  </p:cSld>
  <p:clrMapOvr>
    <a:masterClrMapping/>
  </p:clrMapOvr>
  <p:transition>
    <p:dissolv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8"/>
          <p:cNvSpPr txBox="1">
            <a:spLocks noChangeArrowheads="1"/>
          </p:cNvSpPr>
          <p:nvPr/>
        </p:nvSpPr>
        <p:spPr bwMode="auto">
          <a:xfrm>
            <a:off x="717550" y="4817993"/>
            <a:ext cx="5665788"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just"/>
            <a:r>
              <a:rPr lang="es-CO" sz="3600" b="1" dirty="0">
                <a:solidFill>
                  <a:schemeClr val="tx1">
                    <a:lumMod val="50000"/>
                    <a:lumOff val="50000"/>
                  </a:schemeClr>
                </a:solidFill>
                <a:latin typeface="Comic Sans MS" panose="030F0702030302020204" pitchFamily="66" charset="0"/>
                <a:cs typeface="Arial" panose="020B0604020202020204" pitchFamily="34" charset="0"/>
              </a:rPr>
              <a:t>Conversatorio: </a:t>
            </a:r>
            <a:endParaRPr lang="es-CO" sz="3600" b="1" dirty="0" smtClean="0">
              <a:solidFill>
                <a:schemeClr val="tx1">
                  <a:lumMod val="50000"/>
                  <a:lumOff val="50000"/>
                </a:schemeClr>
              </a:solidFill>
              <a:latin typeface="Comic Sans MS" panose="030F0702030302020204" pitchFamily="66" charset="0"/>
              <a:cs typeface="Arial" panose="020B0604020202020204" pitchFamily="34" charset="0"/>
            </a:endParaRPr>
          </a:p>
          <a:p>
            <a:pPr algn="just"/>
            <a:r>
              <a:rPr lang="es-CO" sz="3600" b="1" dirty="0" smtClean="0">
                <a:solidFill>
                  <a:schemeClr val="tx1">
                    <a:lumMod val="50000"/>
                    <a:lumOff val="50000"/>
                  </a:schemeClr>
                </a:solidFill>
                <a:latin typeface="Comic Sans MS" panose="030F0702030302020204" pitchFamily="66" charset="0"/>
                <a:cs typeface="Arial" panose="020B0604020202020204" pitchFamily="34" charset="0"/>
              </a:rPr>
              <a:t>Preguntas </a:t>
            </a:r>
            <a:r>
              <a:rPr lang="es-CO" sz="3600" b="1" dirty="0">
                <a:solidFill>
                  <a:schemeClr val="tx1">
                    <a:lumMod val="50000"/>
                    <a:lumOff val="50000"/>
                  </a:schemeClr>
                </a:solidFill>
                <a:latin typeface="Comic Sans MS" panose="030F0702030302020204" pitchFamily="66" charset="0"/>
                <a:cs typeface="Arial" panose="020B0604020202020204" pitchFamily="34" charset="0"/>
              </a:rPr>
              <a:t>e </a:t>
            </a:r>
            <a:endParaRPr lang="es-CO" sz="3600" b="1" dirty="0" smtClean="0">
              <a:solidFill>
                <a:schemeClr val="tx1">
                  <a:lumMod val="50000"/>
                  <a:lumOff val="50000"/>
                </a:schemeClr>
              </a:solidFill>
              <a:latin typeface="Comic Sans MS" panose="030F0702030302020204" pitchFamily="66" charset="0"/>
              <a:cs typeface="Arial" panose="020B0604020202020204" pitchFamily="34" charset="0"/>
            </a:endParaRPr>
          </a:p>
          <a:p>
            <a:pPr algn="just"/>
            <a:r>
              <a:rPr lang="es-CO" sz="3600" b="1" dirty="0" smtClean="0">
                <a:solidFill>
                  <a:schemeClr val="tx1">
                    <a:lumMod val="50000"/>
                    <a:lumOff val="50000"/>
                  </a:schemeClr>
                </a:solidFill>
                <a:latin typeface="Comic Sans MS" panose="030F0702030302020204" pitchFamily="66" charset="0"/>
                <a:cs typeface="Arial" panose="020B0604020202020204" pitchFamily="34" charset="0"/>
              </a:rPr>
              <a:t>Inquietudes</a:t>
            </a:r>
            <a:r>
              <a:rPr lang="es-CO" sz="3600" b="1" dirty="0">
                <a:solidFill>
                  <a:schemeClr val="tx1">
                    <a:lumMod val="50000"/>
                    <a:lumOff val="50000"/>
                  </a:schemeClr>
                </a:solidFill>
                <a:latin typeface="Comic Sans MS" panose="030F0702030302020204" pitchFamily="66" charset="0"/>
                <a:cs typeface="Arial" panose="020B0604020202020204" pitchFamily="34" charset="0"/>
              </a:rPr>
              <a:t>.</a:t>
            </a:r>
          </a:p>
        </p:txBody>
      </p:sp>
      <p:cxnSp>
        <p:nvCxnSpPr>
          <p:cNvPr id="5" name="Conector recto 4"/>
          <p:cNvCxnSpPr/>
          <p:nvPr/>
        </p:nvCxnSpPr>
        <p:spPr>
          <a:xfrm>
            <a:off x="625475" y="5073650"/>
            <a:ext cx="0" cy="1243013"/>
          </a:xfrm>
          <a:prstGeom prst="line">
            <a:avLst/>
          </a:prstGeom>
          <a:ln w="9525" cmpd="sng">
            <a:solidFill>
              <a:srgbClr val="7F7F7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57947535"/>
      </p:ext>
    </p:extLst>
  </p:cSld>
  <p:clrMapOvr>
    <a:masterClrMapping/>
  </p:clrMapOvr>
  <p:transition>
    <p:dissolv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9"/>
          <p:cNvSpPr txBox="1">
            <a:spLocks noChangeArrowheads="1"/>
          </p:cNvSpPr>
          <p:nvPr/>
        </p:nvSpPr>
        <p:spPr bwMode="auto">
          <a:xfrm>
            <a:off x="398463" y="87313"/>
            <a:ext cx="68373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 b="1" dirty="0" smtClean="0">
                <a:solidFill>
                  <a:schemeClr val="bg1"/>
                </a:solidFill>
                <a:latin typeface="Comic Sans MS" pitchFamily="66" charset="0"/>
              </a:rPr>
              <a:t>Conversatorio: </a:t>
            </a:r>
          </a:p>
          <a:p>
            <a:pPr eaLnBrk="1" hangingPunct="1"/>
            <a:r>
              <a:rPr lang="es-ES" b="1" dirty="0" smtClean="0">
                <a:solidFill>
                  <a:schemeClr val="bg1"/>
                </a:solidFill>
                <a:latin typeface="Comic Sans MS" pitchFamily="66" charset="0"/>
              </a:rPr>
              <a:t>Preguntas e Inquietudes</a:t>
            </a:r>
            <a:endParaRPr lang="es-ES" b="1" dirty="0">
              <a:solidFill>
                <a:schemeClr val="bg1"/>
              </a:solidFill>
              <a:latin typeface="Comic Sans MS" pitchFamily="66" charset="0"/>
            </a:endParaRPr>
          </a:p>
        </p:txBody>
      </p:sp>
      <p:sp>
        <p:nvSpPr>
          <p:cNvPr id="2" name="1 Rectángulo"/>
          <p:cNvSpPr/>
          <p:nvPr/>
        </p:nvSpPr>
        <p:spPr>
          <a:xfrm>
            <a:off x="4995080" y="3095560"/>
            <a:ext cx="3562065" cy="707886"/>
          </a:xfrm>
          <a:prstGeom prst="rect">
            <a:avLst/>
          </a:prstGeom>
        </p:spPr>
        <p:txBody>
          <a:bodyPr wrap="square">
            <a:spAutoFit/>
          </a:bodyPr>
          <a:lstStyle/>
          <a:p>
            <a:pPr algn="ctr"/>
            <a:r>
              <a:rPr lang="es-CO" sz="2000" dirty="0">
                <a:latin typeface="Comic Sans MS" pitchFamily="66" charset="0"/>
              </a:rPr>
              <a:t>F1.P2.RC Formato </a:t>
            </a:r>
            <a:r>
              <a:rPr lang="es-CO" sz="2000" dirty="0" smtClean="0">
                <a:latin typeface="Comic Sans MS" pitchFamily="66" charset="0"/>
              </a:rPr>
              <a:t>Buzón </a:t>
            </a:r>
            <a:r>
              <a:rPr lang="es-CO" sz="2000" dirty="0">
                <a:latin typeface="Comic Sans MS" pitchFamily="66" charset="0"/>
              </a:rPr>
              <a:t>de Sugerencias v1</a:t>
            </a:r>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 b="46687"/>
          <a:stretch/>
        </p:blipFill>
        <p:spPr bwMode="auto">
          <a:xfrm>
            <a:off x="601069" y="1450573"/>
            <a:ext cx="4121055" cy="47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8290816"/>
      </p:ext>
    </p:extLst>
  </p:cSld>
  <p:clrMapOvr>
    <a:masterClrMapping/>
  </p:clrMapOvr>
  <p:transition>
    <p:dissolv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5" name="Conector recto 4"/>
          <p:cNvCxnSpPr/>
          <p:nvPr/>
        </p:nvCxnSpPr>
        <p:spPr>
          <a:xfrm>
            <a:off x="625475" y="5073650"/>
            <a:ext cx="0" cy="1243013"/>
          </a:xfrm>
          <a:prstGeom prst="line">
            <a:avLst/>
          </a:prstGeom>
          <a:ln w="9525" cmpd="sng">
            <a:solidFill>
              <a:srgbClr val="7F7F7F"/>
            </a:solidFill>
          </a:ln>
          <a:effectLst/>
        </p:spPr>
        <p:style>
          <a:lnRef idx="2">
            <a:schemeClr val="accent1"/>
          </a:lnRef>
          <a:fillRef idx="0">
            <a:schemeClr val="accent1"/>
          </a:fillRef>
          <a:effectRef idx="1">
            <a:schemeClr val="accent1"/>
          </a:effectRef>
          <a:fontRef idx="minor">
            <a:schemeClr val="tx1"/>
          </a:fontRef>
        </p:style>
      </p:cxnSp>
      <p:sp>
        <p:nvSpPr>
          <p:cNvPr id="6" name="CuadroTexto 8"/>
          <p:cNvSpPr txBox="1">
            <a:spLocks noChangeArrowheads="1"/>
          </p:cNvSpPr>
          <p:nvPr/>
        </p:nvSpPr>
        <p:spPr bwMode="auto">
          <a:xfrm>
            <a:off x="717550" y="5116334"/>
            <a:ext cx="566578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just"/>
            <a:r>
              <a:rPr lang="es-CO" sz="3600" b="1" dirty="0" smtClean="0">
                <a:solidFill>
                  <a:schemeClr val="tx1">
                    <a:lumMod val="50000"/>
                    <a:lumOff val="50000"/>
                  </a:schemeClr>
                </a:solidFill>
                <a:latin typeface="Comic Sans MS" panose="030F0702030302020204" pitchFamily="66" charset="0"/>
                <a:cs typeface="Arial" panose="020B0604020202020204" pitchFamily="34" charset="0"/>
              </a:rPr>
              <a:t>Evaluación y </a:t>
            </a:r>
          </a:p>
          <a:p>
            <a:pPr algn="just"/>
            <a:r>
              <a:rPr lang="es-CO" sz="3600" b="1" dirty="0" smtClean="0">
                <a:solidFill>
                  <a:schemeClr val="tx1">
                    <a:lumMod val="50000"/>
                    <a:lumOff val="50000"/>
                  </a:schemeClr>
                </a:solidFill>
                <a:latin typeface="Comic Sans MS" panose="030F0702030302020204" pitchFamily="66" charset="0"/>
                <a:cs typeface="Arial" panose="020B0604020202020204" pitchFamily="34" charset="0"/>
              </a:rPr>
              <a:t>Cierre del Evento</a:t>
            </a:r>
            <a:endParaRPr lang="es-CO" sz="3600" b="1" dirty="0">
              <a:solidFill>
                <a:schemeClr val="tx1">
                  <a:lumMod val="50000"/>
                  <a:lumOff val="50000"/>
                </a:schemeClr>
              </a:solidFill>
              <a:latin typeface="Comic Sans MS" panose="030F0702030302020204" pitchFamily="66" charset="0"/>
              <a:cs typeface="Arial" panose="020B0604020202020204" pitchFamily="34" charset="0"/>
            </a:endParaRPr>
          </a:p>
        </p:txBody>
      </p:sp>
    </p:spTree>
    <p:extLst>
      <p:ext uri="{BB962C8B-B14F-4D97-AF65-F5344CB8AC3E}">
        <p14:creationId xmlns:p14="http://schemas.microsoft.com/office/powerpoint/2010/main" val="2096327984"/>
      </p:ext>
    </p:extLst>
  </p:cSld>
  <p:clrMapOvr>
    <a:masterClrMapping/>
  </p:clrMapOvr>
  <p:transition>
    <p:dissolv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9"/>
          <p:cNvSpPr txBox="1">
            <a:spLocks noChangeArrowheads="1"/>
          </p:cNvSpPr>
          <p:nvPr/>
        </p:nvSpPr>
        <p:spPr bwMode="auto">
          <a:xfrm>
            <a:off x="398463" y="87313"/>
            <a:ext cx="68373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 b="1" dirty="0" smtClean="0">
                <a:solidFill>
                  <a:schemeClr val="bg1"/>
                </a:solidFill>
                <a:latin typeface="Comic Sans MS" pitchFamily="66" charset="0"/>
              </a:rPr>
              <a:t>Evaluación y Cierre del Evento.</a:t>
            </a:r>
            <a:endParaRPr lang="es-ES" b="1" dirty="0">
              <a:solidFill>
                <a:schemeClr val="bg1"/>
              </a:solidFill>
              <a:latin typeface="Comic Sans MS" pitchFamily="66" charset="0"/>
            </a:endParaRPr>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522" t="27492" r="49821" b="9940"/>
          <a:stretch/>
        </p:blipFill>
        <p:spPr bwMode="auto">
          <a:xfrm>
            <a:off x="398463" y="1692321"/>
            <a:ext cx="3098042" cy="4408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Rectángulo"/>
          <p:cNvSpPr/>
          <p:nvPr/>
        </p:nvSpPr>
        <p:spPr>
          <a:xfrm>
            <a:off x="3817144" y="2996652"/>
            <a:ext cx="4572000" cy="707886"/>
          </a:xfrm>
          <a:prstGeom prst="rect">
            <a:avLst/>
          </a:prstGeom>
        </p:spPr>
        <p:txBody>
          <a:bodyPr>
            <a:spAutoFit/>
          </a:bodyPr>
          <a:lstStyle/>
          <a:p>
            <a:pPr algn="ctr"/>
            <a:r>
              <a:rPr lang="es-CO" sz="2000" dirty="0">
                <a:latin typeface="Comic Sans MS" pitchFamily="66" charset="0"/>
              </a:rPr>
              <a:t>F5.P2.MS Encuesta </a:t>
            </a:r>
            <a:r>
              <a:rPr lang="es-CO" sz="2000" dirty="0" smtClean="0">
                <a:latin typeface="Comic Sans MS" pitchFamily="66" charset="0"/>
              </a:rPr>
              <a:t>de Evaluación </a:t>
            </a:r>
            <a:r>
              <a:rPr lang="es-CO" sz="2000" dirty="0">
                <a:latin typeface="Comic Sans MS" pitchFamily="66" charset="0"/>
              </a:rPr>
              <a:t>de la Mesas Publicas Centro Zonal v1</a:t>
            </a:r>
          </a:p>
        </p:txBody>
      </p:sp>
    </p:spTree>
    <p:extLst>
      <p:ext uri="{BB962C8B-B14F-4D97-AF65-F5344CB8AC3E}">
        <p14:creationId xmlns:p14="http://schemas.microsoft.com/office/powerpoint/2010/main" val="838131536"/>
      </p:ext>
    </p:extLst>
  </p:cSld>
  <p:clrMapOvr>
    <a:masterClrMapping/>
  </p:clrMapOvr>
  <p:transition>
    <p:dissolv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uadroTexto 8"/>
          <p:cNvSpPr txBox="1">
            <a:spLocks noChangeArrowheads="1"/>
          </p:cNvSpPr>
          <p:nvPr/>
        </p:nvSpPr>
        <p:spPr bwMode="auto">
          <a:xfrm>
            <a:off x="717550" y="5323920"/>
            <a:ext cx="5665788" cy="64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lnSpc>
                <a:spcPct val="80000"/>
              </a:lnSpc>
            </a:pPr>
            <a:r>
              <a:rPr lang="es-ES" sz="4400" b="1" dirty="0" smtClean="0">
                <a:solidFill>
                  <a:srgbClr val="595959"/>
                </a:solidFill>
                <a:latin typeface="Comic Sans MS" pitchFamily="66" charset="0"/>
              </a:rPr>
              <a:t>Para pensar…</a:t>
            </a:r>
            <a:endParaRPr lang="es-ES" sz="4400" b="1" dirty="0">
              <a:solidFill>
                <a:srgbClr val="595959"/>
              </a:solidFill>
              <a:latin typeface="Comic Sans MS" pitchFamily="66" charset="0"/>
            </a:endParaRPr>
          </a:p>
        </p:txBody>
      </p:sp>
      <p:cxnSp>
        <p:nvCxnSpPr>
          <p:cNvPr id="7" name="Conector recto 6"/>
          <p:cNvCxnSpPr/>
          <p:nvPr/>
        </p:nvCxnSpPr>
        <p:spPr>
          <a:xfrm>
            <a:off x="625475" y="5073650"/>
            <a:ext cx="0" cy="1243013"/>
          </a:xfrm>
          <a:prstGeom prst="line">
            <a:avLst/>
          </a:prstGeom>
          <a:ln w="9525" cmpd="sng">
            <a:solidFill>
              <a:srgbClr val="7F7F7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83451563"/>
      </p:ext>
    </p:extLst>
  </p:cSld>
  <p:clrMapOvr>
    <a:masterClrMapping/>
  </p:clrMapOvr>
  <p:transition>
    <p:dissolv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a:off x="0" y="1180731"/>
            <a:ext cx="9144000" cy="4900474"/>
          </a:xfrm>
          <a:prstGeom prst="rect">
            <a:avLst/>
          </a:prstGeom>
        </p:spPr>
      </p:pic>
      <p:sp>
        <p:nvSpPr>
          <p:cNvPr id="4" name="CuadroTexto 9"/>
          <p:cNvSpPr txBox="1">
            <a:spLocks noChangeArrowheads="1"/>
          </p:cNvSpPr>
          <p:nvPr/>
        </p:nvSpPr>
        <p:spPr bwMode="auto">
          <a:xfrm>
            <a:off x="398463" y="87313"/>
            <a:ext cx="68373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 b="1" dirty="0" smtClean="0">
                <a:solidFill>
                  <a:schemeClr val="bg1"/>
                </a:solidFill>
                <a:latin typeface="Comic Sans MS" pitchFamily="66" charset="0"/>
              </a:rPr>
              <a:t>Reflexión.</a:t>
            </a:r>
            <a:endParaRPr lang="es-ES" b="1" dirty="0">
              <a:solidFill>
                <a:schemeClr val="bg1"/>
              </a:solidFill>
              <a:latin typeface="Comic Sans MS" pitchFamily="66" charset="0"/>
            </a:endParaRPr>
          </a:p>
        </p:txBody>
      </p:sp>
      <p:sp>
        <p:nvSpPr>
          <p:cNvPr id="7" name="Rectángulo 6"/>
          <p:cNvSpPr/>
          <p:nvPr/>
        </p:nvSpPr>
        <p:spPr>
          <a:xfrm>
            <a:off x="2521257" y="2193308"/>
            <a:ext cx="4545367" cy="1938992"/>
          </a:xfrm>
          <a:prstGeom prst="rect">
            <a:avLst/>
          </a:prstGeom>
        </p:spPr>
        <p:txBody>
          <a:bodyPr wrap="square">
            <a:spAutoFit/>
          </a:bodyPr>
          <a:lstStyle/>
          <a:p>
            <a:pPr algn="ctr">
              <a:spcAft>
                <a:spcPts val="0"/>
              </a:spcAft>
            </a:pPr>
            <a:r>
              <a:rPr lang="es-CO" sz="1400" b="1" i="1" dirty="0">
                <a:solidFill>
                  <a:srgbClr val="000066"/>
                </a:solidFill>
                <a:latin typeface="Comic Sans MS" panose="030F0702030302020204" pitchFamily="66" charset="0"/>
                <a:ea typeface="Calibri" panose="020F0502020204030204" pitchFamily="34" charset="0"/>
                <a:cs typeface="MV Boli" panose="02000500030200090000" pitchFamily="2" charset="0"/>
              </a:rPr>
              <a:t>Cuando la vida te invita a ponerte nuevos retos, solo </a:t>
            </a:r>
            <a:r>
              <a:rPr lang="es-CO" sz="1400" b="1" i="1" dirty="0" smtClean="0">
                <a:solidFill>
                  <a:srgbClr val="000066"/>
                </a:solidFill>
                <a:latin typeface="Comic Sans MS" panose="030F0702030302020204" pitchFamily="66" charset="0"/>
                <a:ea typeface="Calibri" panose="020F0502020204030204" pitchFamily="34" charset="0"/>
                <a:cs typeface="MV Boli" panose="02000500030200090000" pitchFamily="2" charset="0"/>
              </a:rPr>
              <a:t>hazte el propósito de entender </a:t>
            </a:r>
            <a:r>
              <a:rPr lang="es-CO" sz="1400" b="1" i="1" dirty="0">
                <a:solidFill>
                  <a:srgbClr val="000066"/>
                </a:solidFill>
                <a:latin typeface="Comic Sans MS" panose="030F0702030302020204" pitchFamily="66" charset="0"/>
                <a:ea typeface="Calibri" panose="020F0502020204030204" pitchFamily="34" charset="0"/>
                <a:cs typeface="MV Boli" panose="02000500030200090000" pitchFamily="2" charset="0"/>
              </a:rPr>
              <a:t>que no hay sueños imposibles de </a:t>
            </a:r>
            <a:r>
              <a:rPr lang="es-CO" sz="1400" b="1" i="1" dirty="0" smtClean="0">
                <a:solidFill>
                  <a:srgbClr val="000066"/>
                </a:solidFill>
                <a:latin typeface="Comic Sans MS" panose="030F0702030302020204" pitchFamily="66" charset="0"/>
                <a:ea typeface="Calibri" panose="020F0502020204030204" pitchFamily="34" charset="0"/>
                <a:cs typeface="MV Boli" panose="02000500030200090000" pitchFamily="2" charset="0"/>
              </a:rPr>
              <a:t>realizar. </a:t>
            </a:r>
            <a:r>
              <a:rPr lang="es-CO" sz="1400" b="1" i="1" dirty="0" smtClean="0">
                <a:solidFill>
                  <a:srgbClr val="000066"/>
                </a:solidFill>
                <a:latin typeface="Comic Sans MS" panose="030F0702030302020204" pitchFamily="66" charset="0"/>
                <a:ea typeface="Calibri" panose="020F0502020204030204" pitchFamily="34" charset="0"/>
                <a:cs typeface="MV Boli" panose="02000500030200090000" pitchFamily="2" charset="0"/>
              </a:rPr>
              <a:t>No permitas que el pensamiento te limite. Que tu propósito sea el de superarte a ti mismo. Solo quien es capaz de trascender sus propias habilidades y capacidades alcanza el triunfo pleno de la vida. Ser Feliz.</a:t>
            </a:r>
          </a:p>
          <a:p>
            <a:pPr algn="r">
              <a:spcAft>
                <a:spcPts val="0"/>
              </a:spcAft>
            </a:pPr>
            <a:endParaRPr lang="es-CO" sz="800" b="1" i="1" dirty="0" smtClean="0">
              <a:solidFill>
                <a:srgbClr val="33CC33"/>
              </a:solidFill>
              <a:effectLst>
                <a:outerShdw blurRad="38100" dist="38100" dir="2700000" algn="tl">
                  <a:srgbClr val="000000">
                    <a:alpha val="43137"/>
                  </a:srgbClr>
                </a:outerShdw>
              </a:effectLst>
              <a:latin typeface="Comic Sans MS" panose="030F0702030302020204" pitchFamily="66" charset="0"/>
              <a:ea typeface="Calibri" panose="020F0502020204030204" pitchFamily="34" charset="0"/>
              <a:cs typeface="MV Boli" panose="02000500030200090000" pitchFamily="2" charset="0"/>
            </a:endParaRPr>
          </a:p>
          <a:p>
            <a:pPr algn="r">
              <a:spcAft>
                <a:spcPts val="0"/>
              </a:spcAft>
            </a:pPr>
            <a:r>
              <a:rPr lang="es-CO" sz="1400" b="1" i="1" dirty="0" smtClean="0">
                <a:solidFill>
                  <a:srgbClr val="33CC33"/>
                </a:solidFill>
                <a:effectLst>
                  <a:outerShdw blurRad="38100" dist="38100" dir="2700000" algn="tl">
                    <a:srgbClr val="000000">
                      <a:alpha val="43137"/>
                    </a:srgbClr>
                  </a:outerShdw>
                </a:effectLst>
                <a:latin typeface="Comic Sans MS" panose="030F0702030302020204" pitchFamily="66" charset="0"/>
                <a:ea typeface="Calibri" panose="020F0502020204030204" pitchFamily="34" charset="0"/>
                <a:cs typeface="MV Boli" panose="02000500030200090000" pitchFamily="2" charset="0"/>
              </a:rPr>
              <a:t>Nef.</a:t>
            </a:r>
            <a:endParaRPr lang="es-CO" sz="1400" b="1" dirty="0">
              <a:solidFill>
                <a:srgbClr val="33CC33"/>
              </a:solidFill>
              <a:effectLst>
                <a:outerShdw blurRad="38100" dist="38100" dir="2700000" algn="tl">
                  <a:srgbClr val="000000">
                    <a:alpha val="43137"/>
                  </a:srgbClr>
                </a:outerShdw>
              </a:effectLst>
              <a:latin typeface="Comic Sans MS" panose="030F0702030302020204" pitchFamily="66" charset="0"/>
              <a:ea typeface="Calibri" panose="020F0502020204030204" pitchFamily="34" charset="0"/>
              <a:cs typeface="MV Boli" panose="02000500030200090000" pitchFamily="2" charset="0"/>
            </a:endParaRPr>
          </a:p>
        </p:txBody>
      </p:sp>
    </p:spTree>
    <p:extLst>
      <p:ext uri="{BB962C8B-B14F-4D97-AF65-F5344CB8AC3E}">
        <p14:creationId xmlns:p14="http://schemas.microsoft.com/office/powerpoint/2010/main" val="1458113734"/>
      </p:ext>
    </p:extLst>
  </p:cSld>
  <p:clrMapOvr>
    <a:masterClrMapping/>
  </p:clrMapOvr>
  <p:transition>
    <p:dissolv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9"/>
          <p:cNvSpPr txBox="1">
            <a:spLocks noChangeArrowheads="1"/>
          </p:cNvSpPr>
          <p:nvPr/>
        </p:nvSpPr>
        <p:spPr bwMode="auto">
          <a:xfrm>
            <a:off x="398463" y="87313"/>
            <a:ext cx="68373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 b="1" dirty="0" smtClean="0">
                <a:solidFill>
                  <a:schemeClr val="bg1"/>
                </a:solidFill>
                <a:latin typeface="Comic Sans MS" pitchFamily="66" charset="0"/>
              </a:rPr>
              <a:t>Evaluación y Cierre del Evento.</a:t>
            </a:r>
            <a:endParaRPr lang="es-ES" b="1" dirty="0">
              <a:solidFill>
                <a:schemeClr val="bg1"/>
              </a:solidFill>
              <a:latin typeface="Comic Sans MS" pitchFamily="66" charset="0"/>
            </a:endParaRPr>
          </a:p>
        </p:txBody>
      </p:sp>
      <p:sp>
        <p:nvSpPr>
          <p:cNvPr id="2" name="AutoShape 2" descr="Imagen relaciona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7172" name="Picture 4" descr="Imagen relacionada"/>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60375" y="1708484"/>
            <a:ext cx="8298614" cy="4090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1570170"/>
      </p:ext>
    </p:extLst>
  </p:cSld>
  <p:clrMapOvr>
    <a:masterClrMapping/>
  </p:clrMapOvr>
  <p:transition>
    <p:dissolv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b="1" dirty="0" smtClean="0">
                <a:latin typeface="Comic Sans MS" panose="030F0702030302020204" pitchFamily="66" charset="0"/>
              </a:rPr>
              <a:t>COTROL SOCIAL</a:t>
            </a:r>
            <a:endParaRPr lang="es-CO" b="1" dirty="0">
              <a:latin typeface="Comic Sans MS" panose="030F0702030302020204" pitchFamily="66" charset="0"/>
            </a:endParaRPr>
          </a:p>
        </p:txBody>
      </p:sp>
      <p:sp>
        <p:nvSpPr>
          <p:cNvPr id="3" name="Marcador de contenido 2"/>
          <p:cNvSpPr>
            <a:spLocks noGrp="1"/>
          </p:cNvSpPr>
          <p:nvPr>
            <p:ph idx="1"/>
          </p:nvPr>
        </p:nvSpPr>
        <p:spPr>
          <a:xfrm>
            <a:off x="628650" y="1543281"/>
            <a:ext cx="7886700" cy="4351338"/>
          </a:xfrm>
        </p:spPr>
        <p:txBody>
          <a:bodyPr/>
          <a:lstStyle/>
          <a:p>
            <a:pPr marL="0" indent="0" algn="just">
              <a:buNone/>
            </a:pPr>
            <a:r>
              <a:rPr lang="es-CO" sz="2200" dirty="0">
                <a:latin typeface="Comic Sans MS" panose="030F0702030302020204" pitchFamily="66" charset="0"/>
              </a:rPr>
              <a:t>El Control Social es el derecho y deber que tiene todo ciudadano considerado individual o colectivamente para prevenir, racionalizar, proponer, acompañar, sancionar, vigilar y controlar la gestión pública, </a:t>
            </a:r>
          </a:p>
        </p:txBody>
      </p:sp>
      <p:pic>
        <p:nvPicPr>
          <p:cNvPr id="3074" name="Picture 2"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7059" y="3173644"/>
            <a:ext cx="5109882" cy="3064515"/>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0913146"/>
      </p:ext>
    </p:extLst>
  </p:cSld>
  <p:clrMapOvr>
    <a:masterClrMapping/>
  </p:clrMapOvr>
  <p:transition>
    <p:dissolv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b="1" dirty="0" smtClean="0">
                <a:latin typeface="Comic Sans MS" panose="030F0702030302020204" pitchFamily="66" charset="0"/>
              </a:rPr>
              <a:t>COTROL SOCIAL</a:t>
            </a:r>
            <a:endParaRPr lang="es-CO" b="1" dirty="0">
              <a:latin typeface="Comic Sans MS" panose="030F0702030302020204" pitchFamily="66" charset="0"/>
            </a:endParaRPr>
          </a:p>
        </p:txBody>
      </p:sp>
      <p:sp>
        <p:nvSpPr>
          <p:cNvPr id="6" name="Título 1"/>
          <p:cNvSpPr txBox="1">
            <a:spLocks/>
          </p:cNvSpPr>
          <p:nvPr/>
        </p:nvSpPr>
        <p:spPr>
          <a:xfrm>
            <a:off x="126142" y="175656"/>
            <a:ext cx="7886700" cy="59870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endParaRPr lang="es-CO" sz="6000" dirty="0">
              <a:effectLst>
                <a:outerShdw blurRad="38100" dist="38100" dir="2700000" algn="tl">
                  <a:srgbClr val="000000">
                    <a:alpha val="43137"/>
                  </a:srgbClr>
                </a:outerShdw>
              </a:effectLst>
            </a:endParaRPr>
          </a:p>
        </p:txBody>
      </p:sp>
      <p:sp>
        <p:nvSpPr>
          <p:cNvPr id="7" name="Rectangle 3"/>
          <p:cNvSpPr txBox="1">
            <a:spLocks noChangeArrowheads="1"/>
          </p:cNvSpPr>
          <p:nvPr/>
        </p:nvSpPr>
        <p:spPr>
          <a:xfrm>
            <a:off x="2843213" y="1341437"/>
            <a:ext cx="3887787" cy="790575"/>
          </a:xfrm>
          <a:prstGeom prst="rect">
            <a:avLst/>
          </a:prstGeom>
          <a:ln/>
        </p:spPr>
        <p:style>
          <a:lnRef idx="2">
            <a:schemeClr val="accent2"/>
          </a:lnRef>
          <a:fillRef idx="1">
            <a:schemeClr val="lt1"/>
          </a:fillRef>
          <a:effectRef idx="0">
            <a:schemeClr val="accent2"/>
          </a:effectRef>
          <a:fontRef idx="minor">
            <a:schemeClr val="dk1"/>
          </a:fontRef>
        </p:style>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80000"/>
              </a:lnSpc>
              <a:spcBef>
                <a:spcPts val="1000"/>
              </a:spcBef>
              <a:spcAft>
                <a:spcPts val="0"/>
              </a:spcAft>
              <a:buClrTx/>
              <a:buSzTx/>
              <a:buFont typeface="Wingdings" pitchFamily="2" charset="2"/>
              <a:buNone/>
              <a:tabLst/>
              <a:defRPr/>
            </a:pPr>
            <a:r>
              <a:rPr kumimoji="0" lang="es-ES" sz="1400" b="0" i="0" u="none" strike="noStrike" kern="1200" cap="none" spc="0" normalizeH="0" baseline="0" noProof="0" dirty="0">
                <a:ln>
                  <a:noFill/>
                </a:ln>
                <a:solidFill>
                  <a:schemeClr val="tx1"/>
                </a:solidFill>
                <a:effectLst/>
                <a:uLnTx/>
                <a:uFillTx/>
                <a:latin typeface="+mn-lt"/>
                <a:ea typeface="+mn-ea"/>
                <a:cs typeface="+mn-cs"/>
              </a:rPr>
              <a:t>Colombia promueve  la   participación como  un elemento fundamental en la consolidación de Estado democrático  (Artículo 103,  Constitución Política de 1991)</a:t>
            </a:r>
          </a:p>
          <a:p>
            <a:pPr marL="0" marR="0" lvl="0" indent="0" algn="l" defTabSz="914400" rtl="0" eaLnBrk="1" fontAlgn="auto" latinLnBrk="0" hangingPunct="1">
              <a:lnSpc>
                <a:spcPct val="80000"/>
              </a:lnSpc>
              <a:spcBef>
                <a:spcPts val="1000"/>
              </a:spcBef>
              <a:spcAft>
                <a:spcPts val="0"/>
              </a:spcAft>
              <a:buClrTx/>
              <a:buSzTx/>
              <a:buFont typeface="Wingdings" pitchFamily="2" charset="2"/>
              <a:buNone/>
              <a:tabLst/>
              <a:defRPr/>
            </a:pPr>
            <a:endParaRPr kumimoji="0" lang="es-ES" sz="800" b="1" i="0" u="none" strike="noStrike" kern="1200" cap="none" spc="0" normalizeH="0" baseline="0" noProof="0" dirty="0">
              <a:ln>
                <a:noFill/>
              </a:ln>
              <a:solidFill>
                <a:schemeClr val="tx1"/>
              </a:solidFill>
              <a:effectLst/>
              <a:uLnTx/>
              <a:uFillTx/>
              <a:latin typeface="+mn-lt"/>
              <a:ea typeface="+mn-ea"/>
              <a:cs typeface="+mn-cs"/>
            </a:endParaRPr>
          </a:p>
        </p:txBody>
      </p:sp>
      <p:sp>
        <p:nvSpPr>
          <p:cNvPr id="8" name="Rectangle 172"/>
          <p:cNvSpPr>
            <a:spLocks noChangeArrowheads="1"/>
          </p:cNvSpPr>
          <p:nvPr/>
        </p:nvSpPr>
        <p:spPr bwMode="auto">
          <a:xfrm>
            <a:off x="2855020" y="2554288"/>
            <a:ext cx="3889375" cy="792162"/>
          </a:xfrm>
          <a:prstGeom prst="rect">
            <a:avLst/>
          </a:prstGeom>
          <a:ln/>
        </p:spPr>
        <p:style>
          <a:lnRef idx="2">
            <a:schemeClr val="accent2"/>
          </a:lnRef>
          <a:fillRef idx="1">
            <a:schemeClr val="lt1"/>
          </a:fillRef>
          <a:effectRef idx="0">
            <a:schemeClr val="accent2"/>
          </a:effectRef>
          <a:fontRef idx="minor">
            <a:schemeClr val="dk1"/>
          </a:fontRef>
        </p:style>
        <p:txBody>
          <a:bodyPr/>
          <a:lstStyle/>
          <a:p>
            <a:pPr marL="0" marR="0" lvl="0" indent="0" algn="just" defTabSz="914400" eaLnBrk="1" fontAlgn="auto" latinLnBrk="0" hangingPunct="1">
              <a:lnSpc>
                <a:spcPct val="80000"/>
              </a:lnSpc>
              <a:spcBef>
                <a:spcPts val="1000"/>
              </a:spcBef>
              <a:spcAft>
                <a:spcPts val="0"/>
              </a:spcAft>
              <a:buClrTx/>
              <a:buSzTx/>
              <a:buFont typeface="Wingdings" pitchFamily="2" charset="2"/>
              <a:buNone/>
              <a:tabLst/>
              <a:defRPr/>
            </a:pPr>
            <a:r>
              <a:rPr kumimoji="0" lang="es-CO" sz="1400" b="0" i="0" u="none" strike="noStrike" kern="0" cap="none" spc="0" normalizeH="0" baseline="0" noProof="0" dirty="0">
                <a:ln>
                  <a:noFill/>
                </a:ln>
                <a:solidFill>
                  <a:schemeClr val="dk1"/>
                </a:solidFill>
                <a:effectLst/>
                <a:uLnTx/>
                <a:uFillTx/>
              </a:rPr>
              <a:t>Los espacios de participación buscan producir cambios en los comportamientos y las responsabilidades públicas del Estado y los ciudadanos.</a:t>
            </a:r>
            <a:endParaRPr kumimoji="0" lang="es-ES" sz="1400" b="0" i="0" u="none" strike="noStrike" kern="0" cap="none" spc="0" normalizeH="0" baseline="0" noProof="0" dirty="0">
              <a:ln>
                <a:noFill/>
              </a:ln>
              <a:solidFill>
                <a:schemeClr val="dk1"/>
              </a:solidFill>
              <a:effectLst/>
              <a:uLnTx/>
              <a:uFillTx/>
            </a:endParaRPr>
          </a:p>
        </p:txBody>
      </p:sp>
      <p:sp>
        <p:nvSpPr>
          <p:cNvPr id="9" name="Rectangle 173"/>
          <p:cNvSpPr>
            <a:spLocks noChangeArrowheads="1"/>
          </p:cNvSpPr>
          <p:nvPr/>
        </p:nvSpPr>
        <p:spPr bwMode="auto">
          <a:xfrm>
            <a:off x="2841625" y="3763963"/>
            <a:ext cx="3887787" cy="1008063"/>
          </a:xfrm>
          <a:prstGeom prst="rect">
            <a:avLst/>
          </a:prstGeom>
          <a:ln/>
        </p:spPr>
        <p:style>
          <a:lnRef idx="2">
            <a:schemeClr val="accent2"/>
          </a:lnRef>
          <a:fillRef idx="1">
            <a:schemeClr val="lt1"/>
          </a:fillRef>
          <a:effectRef idx="0">
            <a:schemeClr val="accent2"/>
          </a:effectRef>
          <a:fontRef idx="minor">
            <a:schemeClr val="dk1"/>
          </a:fontRef>
        </p:style>
        <p:txBody>
          <a:bodyPr/>
          <a:lstStyle/>
          <a:p>
            <a:pPr marL="0" marR="0" lvl="0" indent="0" algn="just" defTabSz="914400" eaLnBrk="1" fontAlgn="auto" latinLnBrk="0" hangingPunct="1">
              <a:lnSpc>
                <a:spcPct val="80000"/>
              </a:lnSpc>
              <a:spcBef>
                <a:spcPts val="1000"/>
              </a:spcBef>
              <a:spcAft>
                <a:spcPts val="0"/>
              </a:spcAft>
              <a:buClrTx/>
              <a:buSzTx/>
              <a:buFont typeface="Wingdings" pitchFamily="2" charset="2"/>
              <a:buNone/>
              <a:tabLst/>
              <a:defRPr/>
            </a:pPr>
            <a:r>
              <a:rPr kumimoji="0" lang="es-CO" sz="1400" b="0" i="0" u="none" strike="noStrike" kern="0" cap="none" spc="0" normalizeH="0" baseline="0" noProof="0" dirty="0">
                <a:ln>
                  <a:noFill/>
                </a:ln>
                <a:solidFill>
                  <a:schemeClr val="dk1"/>
                </a:solidFill>
                <a:effectLst/>
                <a:uLnTx/>
                <a:uFillTx/>
              </a:rPr>
              <a:t>El Control Social  es el derecho y deber que tiene todo ciudadano considerado individual o colectivamente para prevenir, racionalizar, proponer, acompañar, sancionar, vigilar y controlar la gestión pública, </a:t>
            </a:r>
            <a:endParaRPr kumimoji="0" lang="es-ES" sz="1400" b="0" i="0" u="none" strike="noStrike" kern="0" cap="none" spc="0" normalizeH="0" baseline="0" noProof="0" dirty="0">
              <a:ln>
                <a:noFill/>
              </a:ln>
              <a:solidFill>
                <a:schemeClr val="dk1"/>
              </a:solidFill>
              <a:effectLst/>
              <a:uLnTx/>
              <a:uFillTx/>
            </a:endParaRPr>
          </a:p>
        </p:txBody>
      </p:sp>
      <p:sp>
        <p:nvSpPr>
          <p:cNvPr id="10" name="Rectangle 174"/>
          <p:cNvSpPr>
            <a:spLocks noChangeArrowheads="1"/>
          </p:cNvSpPr>
          <p:nvPr/>
        </p:nvSpPr>
        <p:spPr bwMode="auto">
          <a:xfrm>
            <a:off x="2783681" y="5076868"/>
            <a:ext cx="3887787" cy="1195301"/>
          </a:xfrm>
          <a:prstGeom prst="rect">
            <a:avLst/>
          </a:prstGeom>
          <a:ln/>
        </p:spPr>
        <p:style>
          <a:lnRef idx="2">
            <a:schemeClr val="accent2"/>
          </a:lnRef>
          <a:fillRef idx="1">
            <a:schemeClr val="lt1"/>
          </a:fillRef>
          <a:effectRef idx="0">
            <a:schemeClr val="accent2"/>
          </a:effectRef>
          <a:fontRef idx="minor">
            <a:schemeClr val="dk1"/>
          </a:fontRef>
        </p:style>
        <p:txBody>
          <a:bodyPr/>
          <a:lstStyle/>
          <a:p>
            <a:pPr marL="0" marR="0" lvl="0" indent="0" algn="just" defTabSz="914400" eaLnBrk="1" fontAlgn="auto" latinLnBrk="0" hangingPunct="1">
              <a:lnSpc>
                <a:spcPct val="80000"/>
              </a:lnSpc>
              <a:spcBef>
                <a:spcPts val="1000"/>
              </a:spcBef>
              <a:spcAft>
                <a:spcPts val="0"/>
              </a:spcAft>
              <a:buClrTx/>
              <a:buSzTx/>
              <a:buFont typeface="Wingdings" pitchFamily="2" charset="2"/>
              <a:buNone/>
              <a:tabLst/>
              <a:defRPr/>
            </a:pPr>
            <a:r>
              <a:rPr kumimoji="0" lang="es-CO" sz="1400" b="0" i="0" u="none" strike="noStrike" kern="0" cap="none" spc="0" normalizeH="0" baseline="0" noProof="0" dirty="0">
                <a:ln>
                  <a:noFill/>
                </a:ln>
                <a:solidFill>
                  <a:schemeClr val="dk1"/>
                </a:solidFill>
                <a:effectLst/>
                <a:uLnTx/>
                <a:uFillTx/>
              </a:rPr>
              <a:t>De conformidad con lo previsto en el artículo 32 de la Ley 489 de 1998, “Todas las entidades y organismos de la Administración Pública tienen la obligación de desarrollar su gestión acorde con los principios de democracia participativa y democratización de la gestión pública</a:t>
            </a:r>
          </a:p>
        </p:txBody>
      </p:sp>
      <p:sp>
        <p:nvSpPr>
          <p:cNvPr id="11" name="Text Box 175"/>
          <p:cNvSpPr txBox="1">
            <a:spLocks noChangeArrowheads="1"/>
          </p:cNvSpPr>
          <p:nvPr/>
        </p:nvSpPr>
        <p:spPr bwMode="auto">
          <a:xfrm>
            <a:off x="6987317" y="2484480"/>
            <a:ext cx="2051050" cy="2592388"/>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lstStyle/>
          <a:p>
            <a:pPr marL="0" marR="0" lvl="0" indent="0" algn="just" defTabSz="914400" eaLnBrk="1" fontAlgn="auto" latinLnBrk="0" hangingPunct="1">
              <a:lnSpc>
                <a:spcPct val="80000"/>
              </a:lnSpc>
              <a:spcBef>
                <a:spcPct val="20000"/>
              </a:spcBef>
              <a:spcAft>
                <a:spcPts val="0"/>
              </a:spcAft>
              <a:buClr>
                <a:srgbClr val="00FF00"/>
              </a:buClr>
              <a:buSzTx/>
              <a:buFont typeface="Wingdings" pitchFamily="2" charset="2"/>
              <a:buNone/>
              <a:tabLst/>
              <a:defRPr/>
            </a:pPr>
            <a:r>
              <a:rPr kumimoji="0" lang="es-CO" sz="1400" b="0" i="0" u="none" strike="noStrike" kern="0" cap="none" spc="0" normalizeH="0" baseline="0" noProof="0" dirty="0">
                <a:ln>
                  <a:noFill/>
                </a:ln>
                <a:solidFill>
                  <a:sysClr val="windowText" lastClr="000000"/>
                </a:solidFill>
                <a:effectLst/>
                <a:uLnTx/>
                <a:uFillTx/>
              </a:rPr>
              <a:t>En ese  sentido El ICBF como entidad coordinadora del SNBF se deberá comprometer con el diseño y aplicación  de estrategias y acciones de dialogo, información e incentivos tendientes a facilitar  la rendición de cuentas  como un proceso  permanente de equidad , cultura y transparencia de doble vía </a:t>
            </a:r>
            <a:endParaRPr kumimoji="0" lang="es-ES" sz="1400" b="0" i="0" u="none" strike="noStrike" kern="0" cap="none" spc="0" normalizeH="0" baseline="0" noProof="0" dirty="0">
              <a:ln>
                <a:noFill/>
              </a:ln>
              <a:solidFill>
                <a:sysClr val="windowText" lastClr="000000"/>
              </a:solidFill>
              <a:effectLst/>
              <a:uLnTx/>
              <a:uFillTx/>
            </a:endParaRPr>
          </a:p>
        </p:txBody>
      </p:sp>
      <p:cxnSp>
        <p:nvCxnSpPr>
          <p:cNvPr id="12" name="AutoShape 178"/>
          <p:cNvCxnSpPr>
            <a:cxnSpLocks noChangeShapeType="1"/>
          </p:cNvCxnSpPr>
          <p:nvPr/>
        </p:nvCxnSpPr>
        <p:spPr bwMode="auto">
          <a:xfrm>
            <a:off x="611188" y="4797425"/>
            <a:ext cx="2232025" cy="792163"/>
          </a:xfrm>
          <a:prstGeom prst="bentConnector4">
            <a:avLst>
              <a:gd name="adj1" fmla="val 25819"/>
              <a:gd name="adj2" fmla="val 128657"/>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miter lim="800000"/>
                <a:headEnd/>
                <a:tailEnd/>
              </a14:hiddenLine>
            </a:ext>
          </a:extLst>
        </p:spPr>
      </p:cxnSp>
      <p:cxnSp>
        <p:nvCxnSpPr>
          <p:cNvPr id="13" name="AutoShape 183"/>
          <p:cNvCxnSpPr>
            <a:cxnSpLocks noChangeShapeType="1"/>
          </p:cNvCxnSpPr>
          <p:nvPr/>
        </p:nvCxnSpPr>
        <p:spPr bwMode="auto">
          <a:xfrm rot="16200000">
            <a:off x="1472407" y="945013"/>
            <a:ext cx="866775" cy="1757363"/>
          </a:xfrm>
          <a:prstGeom prst="bentConnector2">
            <a:avLst/>
          </a:prstGeom>
          <a:noFill/>
          <a:ln w="9525">
            <a:solidFill>
              <a:schemeClr val="tx1"/>
            </a:solidFill>
            <a:miter lim="800000"/>
            <a:headEnd type="triangle" w="med" len="med"/>
            <a:tailEnd type="triangle" w="med" len="med"/>
          </a:ln>
          <a:extLst>
            <a:ext uri="{909E8E84-426E-40DD-AFC4-6F175D3DCCD1}">
              <a14:hiddenFill xmlns:a14="http://schemas.microsoft.com/office/drawing/2010/main">
                <a:noFill/>
              </a14:hiddenFill>
            </a:ext>
          </a:extLst>
        </p:spPr>
      </p:cxnSp>
      <p:cxnSp>
        <p:nvCxnSpPr>
          <p:cNvPr id="14" name="AutoShape 184"/>
          <p:cNvCxnSpPr>
            <a:cxnSpLocks noChangeShapeType="1"/>
          </p:cNvCxnSpPr>
          <p:nvPr/>
        </p:nvCxnSpPr>
        <p:spPr bwMode="auto">
          <a:xfrm rot="16200000" flipH="1">
            <a:off x="1432720" y="3974306"/>
            <a:ext cx="1122362" cy="1933575"/>
          </a:xfrm>
          <a:prstGeom prst="bentConnector2">
            <a:avLst/>
          </a:prstGeom>
          <a:noFill/>
          <a:ln w="9525">
            <a:solidFill>
              <a:schemeClr val="tx1"/>
            </a:solidFill>
            <a:miter lim="800000"/>
            <a:headEnd type="triangle" w="med" len="med"/>
            <a:tailEnd type="triangle" w="med" len="med"/>
          </a:ln>
          <a:extLst>
            <a:ext uri="{909E8E84-426E-40DD-AFC4-6F175D3DCCD1}">
              <a14:hiddenFill xmlns:a14="http://schemas.microsoft.com/office/drawing/2010/main">
                <a:noFill/>
              </a14:hiddenFill>
            </a:ext>
          </a:extLst>
        </p:spPr>
      </p:cxnSp>
      <p:cxnSp>
        <p:nvCxnSpPr>
          <p:cNvPr id="15" name="AutoShape 185"/>
          <p:cNvCxnSpPr>
            <a:cxnSpLocks noChangeShapeType="1"/>
            <a:stCxn id="11" idx="0"/>
            <a:endCxn id="7" idx="3"/>
          </p:cNvCxnSpPr>
          <p:nvPr/>
        </p:nvCxnSpPr>
        <p:spPr bwMode="auto">
          <a:xfrm rot="16200000" flipV="1">
            <a:off x="6998044" y="1469682"/>
            <a:ext cx="747755" cy="1281842"/>
          </a:xfrm>
          <a:prstGeom prst="bentConnector2">
            <a:avLst/>
          </a:prstGeom>
          <a:noFill/>
          <a:ln w="9525">
            <a:solidFill>
              <a:schemeClr val="tx1"/>
            </a:solidFill>
            <a:miter lim="800000"/>
            <a:headEnd type="triangle" w="med" len="med"/>
            <a:tailEnd type="triangle" w="med" len="med"/>
          </a:ln>
          <a:extLst>
            <a:ext uri="{909E8E84-426E-40DD-AFC4-6F175D3DCCD1}">
              <a14:hiddenFill xmlns:a14="http://schemas.microsoft.com/office/drawing/2010/main">
                <a:noFill/>
              </a14:hiddenFill>
            </a:ext>
          </a:extLst>
        </p:spPr>
      </p:cxnSp>
      <p:cxnSp>
        <p:nvCxnSpPr>
          <p:cNvPr id="16" name="AutoShape 186"/>
          <p:cNvCxnSpPr>
            <a:cxnSpLocks noChangeShapeType="1"/>
            <a:stCxn id="11" idx="2"/>
            <a:endCxn id="10" idx="3"/>
          </p:cNvCxnSpPr>
          <p:nvPr/>
        </p:nvCxnSpPr>
        <p:spPr bwMode="auto">
          <a:xfrm rot="5400000">
            <a:off x="7043330" y="4705006"/>
            <a:ext cx="597651" cy="1341374"/>
          </a:xfrm>
          <a:prstGeom prst="bentConnector2">
            <a:avLst/>
          </a:prstGeom>
          <a:noFill/>
          <a:ln w="9525">
            <a:solidFill>
              <a:schemeClr val="tx1"/>
            </a:solidFill>
            <a:miter lim="800000"/>
            <a:headEnd type="triangle" w="med" len="med"/>
            <a:tailEnd type="triangle" w="med" len="med"/>
          </a:ln>
          <a:extLst>
            <a:ext uri="{909E8E84-426E-40DD-AFC4-6F175D3DCCD1}">
              <a14:hiddenFill xmlns:a14="http://schemas.microsoft.com/office/drawing/2010/main">
                <a:noFill/>
              </a14:hiddenFill>
            </a:ext>
          </a:extLst>
        </p:spPr>
      </p:cxnSp>
      <p:pic>
        <p:nvPicPr>
          <p:cNvPr id="17" name="Imagen 16"/>
          <p:cNvPicPr>
            <a:picLocks noChangeAspect="1"/>
          </p:cNvPicPr>
          <p:nvPr/>
        </p:nvPicPr>
        <p:blipFill>
          <a:blip r:embed="rId2"/>
          <a:stretch>
            <a:fillRect/>
          </a:stretch>
        </p:blipFill>
        <p:spPr>
          <a:xfrm>
            <a:off x="-85726" y="1827213"/>
            <a:ext cx="2578796" cy="3038475"/>
          </a:xfrm>
          <a:prstGeom prst="rect">
            <a:avLst/>
          </a:prstGeom>
        </p:spPr>
      </p:pic>
    </p:spTree>
    <p:extLst>
      <p:ext uri="{BB962C8B-B14F-4D97-AF65-F5344CB8AC3E}">
        <p14:creationId xmlns:p14="http://schemas.microsoft.com/office/powerpoint/2010/main" val="654674825"/>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13"/>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13"/>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14"/>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14"/>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7">
                                            <p:bg/>
                                          </p:spTgt>
                                        </p:tgtEl>
                                        <p:attrNameLst>
                                          <p:attrName>style.visibility</p:attrName>
                                        </p:attrNameLst>
                                      </p:cBhvr>
                                      <p:to>
                                        <p:strVal val="visible"/>
                                      </p:to>
                                    </p:set>
                                    <p:animEffect transition="in" filter="dissolve">
                                      <p:cBhvr>
                                        <p:cTn id="23" dur="500"/>
                                        <p:tgtEl>
                                          <p:spTgt spid="7">
                                            <p:bg/>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dissolve">
                                      <p:cBhvr>
                                        <p:cTn id="28" dur="500"/>
                                        <p:tgtEl>
                                          <p:spTgt spid="7">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dissolve">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dissolve">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dissolve">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39" presetClass="entr" presetSubtype="0" accel="10000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p:cTn id="48" dur="500" fill="hold"/>
                                        <p:tgtEl>
                                          <p:spTgt spid="15"/>
                                        </p:tgtEl>
                                        <p:attrNameLst>
                                          <p:attrName>ppt_h</p:attrName>
                                        </p:attrNameLst>
                                      </p:cBhvr>
                                      <p:tavLst>
                                        <p:tav tm="0">
                                          <p:val>
                                            <p:strVal val="#ppt_h/20"/>
                                          </p:val>
                                        </p:tav>
                                        <p:tav tm="50000">
                                          <p:val>
                                            <p:strVal val="#ppt_h/20"/>
                                          </p:val>
                                        </p:tav>
                                        <p:tav tm="100000">
                                          <p:val>
                                            <p:strVal val="#ppt_h"/>
                                          </p:val>
                                        </p:tav>
                                      </p:tavLst>
                                    </p:anim>
                                    <p:anim calcmode="lin" valueType="num">
                                      <p:cBhvr>
                                        <p:cTn id="49" dur="500" fill="hold"/>
                                        <p:tgtEl>
                                          <p:spTgt spid="15"/>
                                        </p:tgtEl>
                                        <p:attrNameLst>
                                          <p:attrName>ppt_w</p:attrName>
                                        </p:attrNameLst>
                                      </p:cBhvr>
                                      <p:tavLst>
                                        <p:tav tm="0">
                                          <p:val>
                                            <p:strVal val="#ppt_w+.3"/>
                                          </p:val>
                                        </p:tav>
                                        <p:tav tm="50000">
                                          <p:val>
                                            <p:strVal val="#ppt_w+.3"/>
                                          </p:val>
                                        </p:tav>
                                        <p:tav tm="100000">
                                          <p:val>
                                            <p:strVal val="#ppt_w"/>
                                          </p:val>
                                        </p:tav>
                                      </p:tavLst>
                                    </p:anim>
                                    <p:anim calcmode="lin" valueType="num">
                                      <p:cBhvr>
                                        <p:cTn id="50" dur="500" fill="hold"/>
                                        <p:tgtEl>
                                          <p:spTgt spid="15"/>
                                        </p:tgtEl>
                                        <p:attrNameLst>
                                          <p:attrName>ppt_x</p:attrName>
                                        </p:attrNameLst>
                                      </p:cBhvr>
                                      <p:tavLst>
                                        <p:tav tm="0">
                                          <p:val>
                                            <p:strVal val="#ppt_x-.3"/>
                                          </p:val>
                                        </p:tav>
                                        <p:tav tm="50000">
                                          <p:val>
                                            <p:strVal val="#ppt_x"/>
                                          </p:val>
                                        </p:tav>
                                        <p:tav tm="100000">
                                          <p:val>
                                            <p:strVal val="#ppt_x"/>
                                          </p:val>
                                        </p:tav>
                                      </p:tavLst>
                                    </p:anim>
                                    <p:anim calcmode="lin" valueType="num">
                                      <p:cBhvr>
                                        <p:cTn id="51"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39" presetClass="entr" presetSubtype="0" accel="10000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 calcmode="lin" valueType="num">
                                      <p:cBhvr>
                                        <p:cTn id="56" dur="500" fill="hold"/>
                                        <p:tgtEl>
                                          <p:spTgt spid="16"/>
                                        </p:tgtEl>
                                        <p:attrNameLst>
                                          <p:attrName>ppt_h</p:attrName>
                                        </p:attrNameLst>
                                      </p:cBhvr>
                                      <p:tavLst>
                                        <p:tav tm="0">
                                          <p:val>
                                            <p:strVal val="#ppt_h/20"/>
                                          </p:val>
                                        </p:tav>
                                        <p:tav tm="50000">
                                          <p:val>
                                            <p:strVal val="#ppt_h/20"/>
                                          </p:val>
                                        </p:tav>
                                        <p:tav tm="100000">
                                          <p:val>
                                            <p:strVal val="#ppt_h"/>
                                          </p:val>
                                        </p:tav>
                                      </p:tavLst>
                                    </p:anim>
                                    <p:anim calcmode="lin" valueType="num">
                                      <p:cBhvr>
                                        <p:cTn id="57" dur="500" fill="hold"/>
                                        <p:tgtEl>
                                          <p:spTgt spid="16"/>
                                        </p:tgtEl>
                                        <p:attrNameLst>
                                          <p:attrName>ppt_w</p:attrName>
                                        </p:attrNameLst>
                                      </p:cBhvr>
                                      <p:tavLst>
                                        <p:tav tm="0">
                                          <p:val>
                                            <p:strVal val="#ppt_w+.3"/>
                                          </p:val>
                                        </p:tav>
                                        <p:tav tm="50000">
                                          <p:val>
                                            <p:strVal val="#ppt_w+.3"/>
                                          </p:val>
                                        </p:tav>
                                        <p:tav tm="100000">
                                          <p:val>
                                            <p:strVal val="#ppt_w"/>
                                          </p:val>
                                        </p:tav>
                                      </p:tavLst>
                                    </p:anim>
                                    <p:anim calcmode="lin" valueType="num">
                                      <p:cBhvr>
                                        <p:cTn id="58" dur="500" fill="hold"/>
                                        <p:tgtEl>
                                          <p:spTgt spid="16"/>
                                        </p:tgtEl>
                                        <p:attrNameLst>
                                          <p:attrName>ppt_x</p:attrName>
                                        </p:attrNameLst>
                                      </p:cBhvr>
                                      <p:tavLst>
                                        <p:tav tm="0">
                                          <p:val>
                                            <p:strVal val="#ppt_x-.3"/>
                                          </p:val>
                                        </p:tav>
                                        <p:tav tm="50000">
                                          <p:val>
                                            <p:strVal val="#ppt_x"/>
                                          </p:val>
                                        </p:tav>
                                        <p:tav tm="100000">
                                          <p:val>
                                            <p:strVal val="#ppt_x"/>
                                          </p:val>
                                        </p:tav>
                                      </p:tavLst>
                                    </p:anim>
                                    <p:anim calcmode="lin" valueType="num">
                                      <p:cBhvr>
                                        <p:cTn id="59"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 presetClass="entr" presetSubtype="16" fill="hold" grpId="0" nodeType="clickEffect">
                                  <p:stCondLst>
                                    <p:cond delay="0"/>
                                  </p:stCondLst>
                                  <p:childTnLst>
                                    <p:set>
                                      <p:cBhvr>
                                        <p:cTn id="63" dur="1" fill="hold">
                                          <p:stCondLst>
                                            <p:cond delay="0"/>
                                          </p:stCondLst>
                                        </p:cTn>
                                        <p:tgtEl>
                                          <p:spTgt spid="11"/>
                                        </p:tgtEl>
                                        <p:attrNameLst>
                                          <p:attrName>style.visibility</p:attrName>
                                        </p:attrNameLst>
                                      </p:cBhvr>
                                      <p:to>
                                        <p:strVal val="visible"/>
                                      </p:to>
                                    </p:set>
                                    <p:animEffect transition="in" filter="box(in)">
                                      <p:cBhvr>
                                        <p:cTn id="6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P spid="8" grpId="0" animBg="1"/>
      <p:bldP spid="9" grpId="0" animBg="1"/>
      <p:bldP spid="10"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Resultado de imagen de imagenes orientacion a familias animadas"/>
          <p:cNvPicPr>
            <a:picLocks noChangeAspect="1" noChangeArrowheads="1"/>
          </p:cNvPicPr>
          <p:nvPr/>
        </p:nvPicPr>
        <p:blipFill>
          <a:blip r:embed="rId2">
            <a:extLst>
              <a:ext uri="{28A0092B-C50C-407E-A947-70E740481C1C}">
                <a14:useLocalDpi xmlns:a14="http://schemas.microsoft.com/office/drawing/2010/main" val="0"/>
              </a:ext>
            </a:extLst>
          </a:blip>
          <a:srcRect r="12793"/>
          <a:stretch>
            <a:fillRect/>
          </a:stretch>
        </p:blipFill>
        <p:spPr bwMode="auto">
          <a:xfrm>
            <a:off x="2643918" y="1561144"/>
            <a:ext cx="3308351" cy="38047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ítulo 1"/>
          <p:cNvSpPr>
            <a:spLocks noGrp="1"/>
          </p:cNvSpPr>
          <p:nvPr>
            <p:ph type="title"/>
          </p:nvPr>
        </p:nvSpPr>
        <p:spPr/>
        <p:txBody>
          <a:bodyPr/>
          <a:lstStyle/>
          <a:p>
            <a:r>
              <a:rPr lang="es-CO" b="1" dirty="0" smtClean="0">
                <a:latin typeface="Comic Sans MS" panose="030F0702030302020204" pitchFamily="66" charset="0"/>
              </a:rPr>
              <a:t>EL ICBF</a:t>
            </a:r>
            <a:endParaRPr lang="es-CO" b="1" dirty="0">
              <a:latin typeface="Comic Sans MS" panose="030F0702030302020204" pitchFamily="66" charset="0"/>
            </a:endParaRPr>
          </a:p>
        </p:txBody>
      </p:sp>
      <p:sp>
        <p:nvSpPr>
          <p:cNvPr id="4" name="Text Box 2"/>
          <p:cNvSpPr txBox="1">
            <a:spLocks noChangeArrowheads="1"/>
          </p:cNvSpPr>
          <p:nvPr/>
        </p:nvSpPr>
        <p:spPr bwMode="auto">
          <a:xfrm>
            <a:off x="198810" y="1216025"/>
            <a:ext cx="3179763" cy="2973388"/>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algn="just"/>
            <a:r>
              <a:rPr lang="es-CO" b="1" dirty="0">
                <a:latin typeface="Comic Sans MS" panose="030F0702030302020204" pitchFamily="66" charset="0"/>
              </a:rPr>
              <a:t>Misión</a:t>
            </a:r>
          </a:p>
          <a:p>
            <a:pPr algn="just"/>
            <a:r>
              <a:rPr lang="es-CO" dirty="0">
                <a:latin typeface="Comic Sans MS" panose="030F0702030302020204" pitchFamily="66" charset="0"/>
              </a:rPr>
              <a:t>Trabajar con calidad y transparencia por el desarrollo y la protección integral de la primera infancia, la niñez, la adolescencia y el bienestar de las familias colombianas.</a:t>
            </a:r>
          </a:p>
        </p:txBody>
      </p:sp>
      <p:sp>
        <p:nvSpPr>
          <p:cNvPr id="6" name="Text Box 2"/>
          <p:cNvSpPr txBox="1">
            <a:spLocks noChangeArrowheads="1"/>
          </p:cNvSpPr>
          <p:nvPr/>
        </p:nvSpPr>
        <p:spPr bwMode="auto">
          <a:xfrm>
            <a:off x="5765427" y="1216025"/>
            <a:ext cx="3179763" cy="2973388"/>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algn="just"/>
            <a:r>
              <a:rPr lang="es-CO" b="1" dirty="0">
                <a:latin typeface="Comic Sans MS" panose="030F0702030302020204" pitchFamily="66" charset="0"/>
              </a:rPr>
              <a:t>Visión:</a:t>
            </a:r>
          </a:p>
          <a:p>
            <a:pPr algn="just"/>
            <a:r>
              <a:rPr lang="es-CO" dirty="0">
                <a:latin typeface="Comic Sans MS" panose="030F0702030302020204" pitchFamily="66" charset="0"/>
              </a:rPr>
              <a:t>Cambiar el mundo de las nuevas generaciones y sus familias, siendo referente en estándares de calidad y contribuyendo a la construcción de una sociedad en paz, próspera y equitativa.</a:t>
            </a:r>
          </a:p>
        </p:txBody>
      </p:sp>
      <p:sp>
        <p:nvSpPr>
          <p:cNvPr id="7" name="WordArt 6"/>
          <p:cNvSpPr>
            <a:spLocks noChangeArrowheads="1" noChangeShapeType="1" noTextEdit="1"/>
          </p:cNvSpPr>
          <p:nvPr/>
        </p:nvSpPr>
        <p:spPr bwMode="auto">
          <a:xfrm rot="1496232">
            <a:off x="287382" y="3546563"/>
            <a:ext cx="2463730" cy="1393825"/>
          </a:xfrm>
          <a:prstGeom prst="rect">
            <a:avLst/>
          </a:prstGeom>
        </p:spPr>
        <p:txBody>
          <a:bodyPr wrap="none" fromWordArt="1">
            <a:prstTxWarp prst="textSlantUp">
              <a:avLst>
                <a:gd name="adj" fmla="val 55556"/>
              </a:avLst>
            </a:prstTxWarp>
          </a:bodyPr>
          <a:lstStyle/>
          <a:p>
            <a:pPr algn="ctr" rtl="0">
              <a:buNone/>
            </a:pPr>
            <a:r>
              <a:rPr lang="es-CO" sz="4400" kern="10" dirty="0" smtClean="0">
                <a:ln w="15240" algn="ctr">
                  <a:solidFill>
                    <a:srgbClr val="331966"/>
                  </a:solidFill>
                  <a:round/>
                  <a:headEnd/>
                  <a:tailEnd/>
                </a:ln>
                <a:solidFill>
                  <a:srgbClr val="00CCFF"/>
                </a:solidFill>
                <a:effectLst>
                  <a:outerShdw dist="29783" dir="3885598" algn="ctr" rotWithShape="0">
                    <a:srgbClr val="BFBFBF">
                      <a:alpha val="74998"/>
                    </a:srgbClr>
                  </a:outerShdw>
                </a:effectLst>
                <a:latin typeface="Forte" panose="03060902040502070203" pitchFamily="66" charset="0"/>
              </a:rPr>
              <a:t>Compromiso</a:t>
            </a:r>
            <a:endParaRPr lang="es-CO" sz="4400" kern="10" spc="0" dirty="0">
              <a:ln w="15240" algn="ctr">
                <a:solidFill>
                  <a:srgbClr val="331966"/>
                </a:solidFill>
                <a:round/>
                <a:headEnd/>
                <a:tailEnd/>
              </a:ln>
              <a:solidFill>
                <a:srgbClr val="00CCFF"/>
              </a:solidFill>
              <a:effectLst>
                <a:outerShdw dist="29783" dir="3885598" algn="ctr" rotWithShape="0">
                  <a:srgbClr val="BFBFBF">
                    <a:alpha val="74998"/>
                  </a:srgbClr>
                </a:outerShdw>
              </a:effectLst>
              <a:latin typeface="Forte" panose="03060902040502070203" pitchFamily="66" charset="0"/>
            </a:endParaRPr>
          </a:p>
        </p:txBody>
      </p:sp>
      <p:sp>
        <p:nvSpPr>
          <p:cNvPr id="11" name="WordArt 6"/>
          <p:cNvSpPr>
            <a:spLocks noChangeArrowheads="1" noChangeShapeType="1" noTextEdit="1"/>
          </p:cNvSpPr>
          <p:nvPr/>
        </p:nvSpPr>
        <p:spPr bwMode="auto">
          <a:xfrm rot="20331106">
            <a:off x="5331393" y="4036767"/>
            <a:ext cx="2458047" cy="1393825"/>
          </a:xfrm>
          <a:prstGeom prst="rect">
            <a:avLst/>
          </a:prstGeom>
        </p:spPr>
        <p:txBody>
          <a:bodyPr wrap="none" fromWordArt="1">
            <a:prstTxWarp prst="textSlantUp">
              <a:avLst>
                <a:gd name="adj" fmla="val 55556"/>
              </a:avLst>
            </a:prstTxWarp>
          </a:bodyPr>
          <a:lstStyle/>
          <a:p>
            <a:pPr algn="ctr" rtl="0">
              <a:buNone/>
            </a:pPr>
            <a:r>
              <a:rPr lang="es-CO" sz="3200" kern="10" dirty="0" smtClean="0">
                <a:ln w="15240" algn="ctr">
                  <a:solidFill>
                    <a:srgbClr val="331966"/>
                  </a:solidFill>
                  <a:round/>
                  <a:headEnd/>
                  <a:tailEnd/>
                </a:ln>
                <a:solidFill>
                  <a:srgbClr val="FF3399"/>
                </a:solidFill>
                <a:effectLst>
                  <a:outerShdw dist="29783" dir="3885598" algn="ctr" rotWithShape="0">
                    <a:srgbClr val="BFBFBF">
                      <a:alpha val="74998"/>
                    </a:srgbClr>
                  </a:outerShdw>
                </a:effectLst>
                <a:latin typeface="Forte" panose="03060902040502070203" pitchFamily="66" charset="0"/>
              </a:rPr>
              <a:t>Confianza</a:t>
            </a:r>
            <a:endParaRPr lang="es-CO" sz="3200" kern="10" spc="0" dirty="0">
              <a:ln w="15240" algn="ctr">
                <a:solidFill>
                  <a:srgbClr val="331966"/>
                </a:solidFill>
                <a:round/>
                <a:headEnd/>
                <a:tailEnd/>
              </a:ln>
              <a:solidFill>
                <a:srgbClr val="FF3399"/>
              </a:solidFill>
              <a:effectLst>
                <a:outerShdw dist="29783" dir="3885598" algn="ctr" rotWithShape="0">
                  <a:srgbClr val="BFBFBF">
                    <a:alpha val="74998"/>
                  </a:srgbClr>
                </a:outerShdw>
              </a:effectLst>
              <a:latin typeface="Forte" panose="03060902040502070203" pitchFamily="66" charset="0"/>
            </a:endParaRPr>
          </a:p>
        </p:txBody>
      </p:sp>
      <p:sp>
        <p:nvSpPr>
          <p:cNvPr id="12" name="WordArt 6"/>
          <p:cNvSpPr>
            <a:spLocks noChangeArrowheads="1" noChangeShapeType="1" noTextEdit="1"/>
          </p:cNvSpPr>
          <p:nvPr/>
        </p:nvSpPr>
        <p:spPr bwMode="auto">
          <a:xfrm rot="20331106">
            <a:off x="128744" y="5067703"/>
            <a:ext cx="2458047" cy="1393825"/>
          </a:xfrm>
          <a:prstGeom prst="rect">
            <a:avLst/>
          </a:prstGeom>
        </p:spPr>
        <p:txBody>
          <a:bodyPr wrap="none" fromWordArt="1">
            <a:prstTxWarp prst="textSlantUp">
              <a:avLst>
                <a:gd name="adj" fmla="val 55556"/>
              </a:avLst>
            </a:prstTxWarp>
          </a:bodyPr>
          <a:lstStyle/>
          <a:p>
            <a:pPr algn="ctr" rtl="0">
              <a:buNone/>
            </a:pPr>
            <a:r>
              <a:rPr lang="es-CO" sz="3200" kern="10" dirty="0" smtClean="0">
                <a:ln w="15240" algn="ctr">
                  <a:solidFill>
                    <a:srgbClr val="331966"/>
                  </a:solidFill>
                  <a:round/>
                  <a:headEnd/>
                  <a:tailEnd/>
                </a:ln>
                <a:solidFill>
                  <a:srgbClr val="FFC000"/>
                </a:solidFill>
                <a:effectLst>
                  <a:outerShdw dist="29783" dir="3885598" algn="ctr" rotWithShape="0">
                    <a:srgbClr val="BFBFBF">
                      <a:alpha val="74998"/>
                    </a:srgbClr>
                  </a:outerShdw>
                </a:effectLst>
                <a:latin typeface="Forte" panose="03060902040502070203" pitchFamily="66" charset="0"/>
              </a:rPr>
              <a:t>Honestidad</a:t>
            </a:r>
            <a:endParaRPr lang="es-CO" sz="3200" kern="10" spc="0" dirty="0">
              <a:ln w="15240" algn="ctr">
                <a:solidFill>
                  <a:srgbClr val="331966"/>
                </a:solidFill>
                <a:round/>
                <a:headEnd/>
                <a:tailEnd/>
              </a:ln>
              <a:solidFill>
                <a:srgbClr val="FFC000"/>
              </a:solidFill>
              <a:effectLst>
                <a:outerShdw dist="29783" dir="3885598" algn="ctr" rotWithShape="0">
                  <a:srgbClr val="BFBFBF">
                    <a:alpha val="74998"/>
                  </a:srgbClr>
                </a:outerShdw>
              </a:effectLst>
              <a:latin typeface="Forte" panose="03060902040502070203" pitchFamily="66" charset="0"/>
            </a:endParaRPr>
          </a:p>
        </p:txBody>
      </p:sp>
      <p:sp>
        <p:nvSpPr>
          <p:cNvPr id="13" name="WordArt 6"/>
          <p:cNvSpPr>
            <a:spLocks noChangeArrowheads="1" noChangeShapeType="1" noTextEdit="1"/>
          </p:cNvSpPr>
          <p:nvPr/>
        </p:nvSpPr>
        <p:spPr bwMode="auto">
          <a:xfrm rot="21297246">
            <a:off x="2057390" y="5130497"/>
            <a:ext cx="2458047" cy="1216672"/>
          </a:xfrm>
          <a:prstGeom prst="rect">
            <a:avLst/>
          </a:prstGeom>
        </p:spPr>
        <p:txBody>
          <a:bodyPr wrap="none" fromWordArt="1">
            <a:prstTxWarp prst="textSlantUp">
              <a:avLst>
                <a:gd name="adj" fmla="val 55556"/>
              </a:avLst>
            </a:prstTxWarp>
          </a:bodyPr>
          <a:lstStyle/>
          <a:p>
            <a:pPr algn="ctr" rtl="0">
              <a:buNone/>
            </a:pPr>
            <a:r>
              <a:rPr lang="es-CO" sz="3200" kern="10" dirty="0" smtClean="0">
                <a:ln w="15240" algn="ctr">
                  <a:solidFill>
                    <a:srgbClr val="331966"/>
                  </a:solidFill>
                  <a:round/>
                  <a:headEnd/>
                  <a:tailEnd/>
                </a:ln>
                <a:solidFill>
                  <a:srgbClr val="00B050"/>
                </a:solidFill>
                <a:effectLst>
                  <a:outerShdw dist="29783" dir="3885598" algn="ctr" rotWithShape="0">
                    <a:srgbClr val="BFBFBF">
                      <a:alpha val="74998"/>
                    </a:srgbClr>
                  </a:outerShdw>
                </a:effectLst>
                <a:latin typeface="Forte" panose="03060902040502070203" pitchFamily="66" charset="0"/>
              </a:rPr>
              <a:t>Servicio</a:t>
            </a:r>
            <a:endParaRPr lang="es-CO" sz="3200" kern="10" spc="0" dirty="0">
              <a:ln w="15240" algn="ctr">
                <a:solidFill>
                  <a:srgbClr val="331966"/>
                </a:solidFill>
                <a:round/>
                <a:headEnd/>
                <a:tailEnd/>
              </a:ln>
              <a:solidFill>
                <a:srgbClr val="00B050"/>
              </a:solidFill>
              <a:effectLst>
                <a:outerShdw dist="29783" dir="3885598" algn="ctr" rotWithShape="0">
                  <a:srgbClr val="BFBFBF">
                    <a:alpha val="74998"/>
                  </a:srgbClr>
                </a:outerShdw>
              </a:effectLst>
              <a:latin typeface="Forte" panose="03060902040502070203" pitchFamily="66" charset="0"/>
            </a:endParaRPr>
          </a:p>
        </p:txBody>
      </p:sp>
      <p:sp>
        <p:nvSpPr>
          <p:cNvPr id="14" name="WordArt 6"/>
          <p:cNvSpPr>
            <a:spLocks noChangeArrowheads="1" noChangeShapeType="1" noTextEdit="1"/>
          </p:cNvSpPr>
          <p:nvPr/>
        </p:nvSpPr>
        <p:spPr bwMode="auto">
          <a:xfrm rot="207350">
            <a:off x="4552788" y="5241660"/>
            <a:ext cx="2458047" cy="1393825"/>
          </a:xfrm>
          <a:prstGeom prst="rect">
            <a:avLst/>
          </a:prstGeom>
        </p:spPr>
        <p:txBody>
          <a:bodyPr wrap="none" fromWordArt="1">
            <a:prstTxWarp prst="textSlantUp">
              <a:avLst>
                <a:gd name="adj" fmla="val 55556"/>
              </a:avLst>
            </a:prstTxWarp>
          </a:bodyPr>
          <a:lstStyle/>
          <a:p>
            <a:pPr algn="ctr" rtl="0">
              <a:buNone/>
            </a:pPr>
            <a:r>
              <a:rPr lang="es-CO" sz="3200" kern="10" dirty="0" smtClean="0">
                <a:ln w="15240" algn="ctr">
                  <a:solidFill>
                    <a:srgbClr val="331966"/>
                  </a:solidFill>
                  <a:round/>
                  <a:headEnd/>
                  <a:tailEnd/>
                </a:ln>
                <a:solidFill>
                  <a:srgbClr val="0070C0"/>
                </a:solidFill>
                <a:effectLst>
                  <a:outerShdw dist="29783" dir="3885598" algn="ctr" rotWithShape="0">
                    <a:srgbClr val="BFBFBF">
                      <a:alpha val="74998"/>
                    </a:srgbClr>
                  </a:outerShdw>
                </a:effectLst>
                <a:latin typeface="Forte" panose="03060902040502070203" pitchFamily="66" charset="0"/>
              </a:rPr>
              <a:t>Respeto</a:t>
            </a:r>
            <a:endParaRPr lang="es-CO" sz="3200" kern="10" spc="0" dirty="0">
              <a:ln w="15240" algn="ctr">
                <a:solidFill>
                  <a:srgbClr val="331966"/>
                </a:solidFill>
                <a:round/>
                <a:headEnd/>
                <a:tailEnd/>
              </a:ln>
              <a:solidFill>
                <a:srgbClr val="0070C0"/>
              </a:solidFill>
              <a:effectLst>
                <a:outerShdw dist="29783" dir="3885598" algn="ctr" rotWithShape="0">
                  <a:srgbClr val="BFBFBF">
                    <a:alpha val="74998"/>
                  </a:srgbClr>
                </a:outerShdw>
              </a:effectLst>
              <a:latin typeface="Forte" panose="03060902040502070203" pitchFamily="66" charset="0"/>
            </a:endParaRPr>
          </a:p>
        </p:txBody>
      </p:sp>
      <p:sp>
        <p:nvSpPr>
          <p:cNvPr id="15" name="WordArt 6"/>
          <p:cNvSpPr>
            <a:spLocks noChangeArrowheads="1" noChangeShapeType="1" noTextEdit="1"/>
          </p:cNvSpPr>
          <p:nvPr/>
        </p:nvSpPr>
        <p:spPr bwMode="auto">
          <a:xfrm rot="16200000">
            <a:off x="7019254" y="4036766"/>
            <a:ext cx="2458047" cy="1393825"/>
          </a:xfrm>
          <a:prstGeom prst="rect">
            <a:avLst/>
          </a:prstGeom>
        </p:spPr>
        <p:txBody>
          <a:bodyPr wrap="none" fromWordArt="1">
            <a:prstTxWarp prst="textSlantUp">
              <a:avLst>
                <a:gd name="adj" fmla="val 55556"/>
              </a:avLst>
            </a:prstTxWarp>
          </a:bodyPr>
          <a:lstStyle/>
          <a:p>
            <a:pPr algn="ctr" rtl="0">
              <a:buNone/>
            </a:pPr>
            <a:r>
              <a:rPr lang="es-CO" sz="3200" kern="10" dirty="0" smtClean="0">
                <a:ln w="15240" algn="ctr">
                  <a:solidFill>
                    <a:srgbClr val="331966"/>
                  </a:solidFill>
                  <a:round/>
                  <a:headEnd/>
                  <a:tailEnd/>
                </a:ln>
                <a:solidFill>
                  <a:srgbClr val="99FF33"/>
                </a:solidFill>
                <a:effectLst>
                  <a:outerShdw dist="29783" dir="3885598" algn="ctr" rotWithShape="0">
                    <a:srgbClr val="BFBFBF">
                      <a:alpha val="74998"/>
                    </a:srgbClr>
                  </a:outerShdw>
                </a:effectLst>
                <a:latin typeface="Forte" panose="03060902040502070203" pitchFamily="66" charset="0"/>
              </a:rPr>
              <a:t>Solidaridad</a:t>
            </a:r>
            <a:endParaRPr lang="es-CO" sz="3200" kern="10" spc="0" dirty="0">
              <a:ln w="15240" algn="ctr">
                <a:solidFill>
                  <a:srgbClr val="331966"/>
                </a:solidFill>
                <a:round/>
                <a:headEnd/>
                <a:tailEnd/>
              </a:ln>
              <a:solidFill>
                <a:srgbClr val="99FF33"/>
              </a:solidFill>
              <a:effectLst>
                <a:outerShdw dist="29783" dir="3885598" algn="ctr" rotWithShape="0">
                  <a:srgbClr val="BFBFBF">
                    <a:alpha val="74998"/>
                  </a:srgbClr>
                </a:outerShdw>
              </a:effectLst>
              <a:latin typeface="Forte" panose="03060902040502070203" pitchFamily="66" charset="0"/>
            </a:endParaRPr>
          </a:p>
        </p:txBody>
      </p:sp>
    </p:spTree>
    <p:extLst>
      <p:ext uri="{BB962C8B-B14F-4D97-AF65-F5344CB8AC3E}">
        <p14:creationId xmlns:p14="http://schemas.microsoft.com/office/powerpoint/2010/main" val="4062538211"/>
      </p:ext>
    </p:extLst>
  </p:cSld>
  <p:clrMapOvr>
    <a:masterClrMapping/>
  </p:clrMapOvr>
  <p:transition>
    <p:dissolv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b="1" dirty="0" smtClean="0">
                <a:latin typeface="Comic Sans MS" panose="030F0702030302020204" pitchFamily="66" charset="0"/>
              </a:rPr>
              <a:t>EL ICBF.</a:t>
            </a:r>
            <a:endParaRPr lang="es-CO" b="1" dirty="0">
              <a:latin typeface="Comic Sans MS" panose="030F0702030302020204" pitchFamily="66" charset="0"/>
            </a:endParaRPr>
          </a:p>
        </p:txBody>
      </p:sp>
      <p:graphicFrame>
        <p:nvGraphicFramePr>
          <p:cNvPr id="8" name="Diagrama 7"/>
          <p:cNvGraphicFramePr/>
          <p:nvPr>
            <p:extLst>
              <p:ext uri="{D42A27DB-BD31-4B8C-83A1-F6EECF244321}">
                <p14:modId xmlns:p14="http://schemas.microsoft.com/office/powerpoint/2010/main" val="816749581"/>
              </p:ext>
            </p:extLst>
          </p:nvPr>
        </p:nvGraphicFramePr>
        <p:xfrm>
          <a:off x="16380" y="1791855"/>
          <a:ext cx="9127620" cy="46029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 name="Rectángulo 13"/>
          <p:cNvSpPr/>
          <p:nvPr/>
        </p:nvSpPr>
        <p:spPr>
          <a:xfrm rot="16200000">
            <a:off x="-2038003" y="3348574"/>
            <a:ext cx="5656998" cy="1015663"/>
          </a:xfrm>
          <a:prstGeom prst="rect">
            <a:avLst/>
          </a:prstGeom>
        </p:spPr>
        <p:txBody>
          <a:bodyPr wrap="square">
            <a:spAutoFit/>
          </a:bodyPr>
          <a:lstStyle/>
          <a:p>
            <a:pPr algn="ctr"/>
            <a:r>
              <a:rPr lang="es-ES" sz="6000" b="1" dirty="0" smtClean="0">
                <a:ln w="22225">
                  <a:solidFill>
                    <a:schemeClr val="tx2">
                      <a:lumMod val="50000"/>
                    </a:schemeClr>
                  </a:solidFill>
                  <a:prstDash val="solid"/>
                </a:ln>
                <a:solidFill>
                  <a:srgbClr val="33CC33"/>
                </a:solidFill>
                <a:latin typeface="Forte" panose="03060902040502070203" pitchFamily="66" charset="0"/>
              </a:rPr>
              <a:t>PRINCIPIOS</a:t>
            </a:r>
            <a:endParaRPr lang="es-ES" sz="6000" b="1" dirty="0">
              <a:ln w="22225">
                <a:solidFill>
                  <a:schemeClr val="tx2">
                    <a:lumMod val="50000"/>
                  </a:schemeClr>
                </a:solidFill>
                <a:prstDash val="solid"/>
              </a:ln>
              <a:solidFill>
                <a:srgbClr val="33CC33"/>
              </a:solidFill>
              <a:latin typeface="Forte" panose="03060902040502070203" pitchFamily="66" charset="0"/>
            </a:endParaRPr>
          </a:p>
        </p:txBody>
      </p:sp>
      <p:sp>
        <p:nvSpPr>
          <p:cNvPr id="15" name="Rectángulo 14"/>
          <p:cNvSpPr/>
          <p:nvPr/>
        </p:nvSpPr>
        <p:spPr>
          <a:xfrm>
            <a:off x="790496" y="926739"/>
            <a:ext cx="7222938" cy="1015663"/>
          </a:xfrm>
          <a:prstGeom prst="rect">
            <a:avLst/>
          </a:prstGeom>
        </p:spPr>
        <p:txBody>
          <a:bodyPr wrap="square">
            <a:spAutoFit/>
          </a:bodyPr>
          <a:lstStyle/>
          <a:p>
            <a:pPr algn="ctr"/>
            <a:r>
              <a:rPr lang="es-ES" sz="6000" b="1" dirty="0" smtClean="0">
                <a:ln w="22225">
                  <a:solidFill>
                    <a:schemeClr val="tx2">
                      <a:lumMod val="50000"/>
                    </a:schemeClr>
                  </a:solidFill>
                  <a:prstDash val="solid"/>
                </a:ln>
                <a:solidFill>
                  <a:srgbClr val="00CCFF"/>
                </a:solidFill>
                <a:latin typeface="Forte" panose="03060902040502070203" pitchFamily="66" charset="0"/>
              </a:rPr>
              <a:t>INSITUCIONALES</a:t>
            </a:r>
            <a:endParaRPr lang="es-ES" sz="6000" b="1" dirty="0">
              <a:ln w="22225">
                <a:solidFill>
                  <a:schemeClr val="tx2">
                    <a:lumMod val="50000"/>
                  </a:schemeClr>
                </a:solidFill>
                <a:prstDash val="solid"/>
              </a:ln>
              <a:solidFill>
                <a:srgbClr val="00CCFF"/>
              </a:solidFill>
              <a:latin typeface="Forte" panose="03060902040502070203" pitchFamily="66" charset="0"/>
            </a:endParaRPr>
          </a:p>
        </p:txBody>
      </p:sp>
    </p:spTree>
    <p:extLst>
      <p:ext uri="{BB962C8B-B14F-4D97-AF65-F5344CB8AC3E}">
        <p14:creationId xmlns:p14="http://schemas.microsoft.com/office/powerpoint/2010/main" val="1602992414"/>
      </p:ext>
    </p:extLst>
  </p:cSld>
  <p:clrMapOvr>
    <a:masterClrMapping/>
  </p:clrMapOvr>
  <p:transition>
    <p:dissolv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b="1" dirty="0" smtClean="0">
                <a:latin typeface="Comic Sans MS" panose="030F0702030302020204" pitchFamily="66" charset="0"/>
              </a:rPr>
              <a:t>EL ICBF.</a:t>
            </a:r>
            <a:endParaRPr lang="es-CO" b="1" dirty="0">
              <a:latin typeface="Comic Sans MS" panose="030F0702030302020204" pitchFamily="66" charset="0"/>
            </a:endParaRPr>
          </a:p>
        </p:txBody>
      </p:sp>
      <p:graphicFrame>
        <p:nvGraphicFramePr>
          <p:cNvPr id="8" name="Diagrama 7"/>
          <p:cNvGraphicFramePr/>
          <p:nvPr>
            <p:extLst>
              <p:ext uri="{D42A27DB-BD31-4B8C-83A1-F6EECF244321}">
                <p14:modId xmlns:p14="http://schemas.microsoft.com/office/powerpoint/2010/main" val="3520966435"/>
              </p:ext>
            </p:extLst>
          </p:nvPr>
        </p:nvGraphicFramePr>
        <p:xfrm>
          <a:off x="2064189" y="1219200"/>
          <a:ext cx="6835367" cy="49190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 name="Rectángulo 14"/>
          <p:cNvSpPr/>
          <p:nvPr/>
        </p:nvSpPr>
        <p:spPr>
          <a:xfrm rot="16200000">
            <a:off x="-3108938" y="2778639"/>
            <a:ext cx="8156869" cy="1938992"/>
          </a:xfrm>
          <a:prstGeom prst="rect">
            <a:avLst/>
          </a:prstGeom>
        </p:spPr>
        <p:txBody>
          <a:bodyPr wrap="square">
            <a:spAutoFit/>
          </a:bodyPr>
          <a:lstStyle/>
          <a:p>
            <a:pPr algn="ctr"/>
            <a:r>
              <a:rPr lang="es-ES" sz="6000" b="1" dirty="0" smtClean="0">
                <a:ln w="22225">
                  <a:solidFill>
                    <a:schemeClr val="tx2">
                      <a:lumMod val="50000"/>
                    </a:schemeClr>
                  </a:solidFill>
                  <a:prstDash val="solid"/>
                </a:ln>
                <a:solidFill>
                  <a:srgbClr val="33CC33"/>
                </a:solidFill>
                <a:latin typeface="Forte" panose="03060902040502070203" pitchFamily="66" charset="0"/>
              </a:rPr>
              <a:t>Pilares </a:t>
            </a:r>
          </a:p>
          <a:p>
            <a:pPr algn="ctr"/>
            <a:r>
              <a:rPr lang="es-ES" sz="6000" b="1" dirty="0" smtClean="0">
                <a:ln w="22225">
                  <a:solidFill>
                    <a:schemeClr val="tx2">
                      <a:lumMod val="50000"/>
                    </a:schemeClr>
                  </a:solidFill>
                  <a:prstDash val="solid"/>
                </a:ln>
                <a:solidFill>
                  <a:srgbClr val="33CC33"/>
                </a:solidFill>
                <a:latin typeface="Forte" panose="03060902040502070203" pitchFamily="66" charset="0"/>
              </a:rPr>
              <a:t>Estratégicos</a:t>
            </a:r>
            <a:endParaRPr lang="es-ES" sz="6000" b="1" dirty="0">
              <a:ln w="22225">
                <a:solidFill>
                  <a:schemeClr val="tx2">
                    <a:lumMod val="50000"/>
                  </a:schemeClr>
                </a:solidFill>
                <a:prstDash val="solid"/>
              </a:ln>
              <a:solidFill>
                <a:srgbClr val="33CC33"/>
              </a:solidFill>
              <a:latin typeface="Forte" panose="03060902040502070203" pitchFamily="66" charset="0"/>
            </a:endParaRPr>
          </a:p>
        </p:txBody>
      </p:sp>
    </p:spTree>
    <p:extLst>
      <p:ext uri="{BB962C8B-B14F-4D97-AF65-F5344CB8AC3E}">
        <p14:creationId xmlns:p14="http://schemas.microsoft.com/office/powerpoint/2010/main" val="3286637234"/>
      </p:ext>
    </p:extLst>
  </p:cSld>
  <p:clrMapOvr>
    <a:masterClrMapping/>
  </p:clrMapOvr>
  <p:transition>
    <p:dissolve/>
  </p:transition>
  <p:timing>
    <p:tnLst>
      <p:par>
        <p:cTn id="1" dur="indefinite" restart="never" nodeType="tmRoot"/>
      </p:par>
    </p:tnLst>
  </p:timing>
</p:sld>
</file>

<file path=ppt/theme/theme1.xml><?xml version="1.0" encoding="utf-8"?>
<a:theme xmlns:a="http://schemas.openxmlformats.org/drawingml/2006/main" name="Diseño personalizad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1408</TotalTime>
  <Words>2802</Words>
  <Application>Microsoft Office PowerPoint</Application>
  <PresentationFormat>Presentación en pantalla (4:3)</PresentationFormat>
  <Paragraphs>288</Paragraphs>
  <Slides>47</Slides>
  <Notes>0</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47</vt:i4>
      </vt:variant>
    </vt:vector>
  </HeadingPairs>
  <TitlesOfParts>
    <vt:vector size="56" baseType="lpstr">
      <vt:lpstr>MS PGothic</vt:lpstr>
      <vt:lpstr>Arial</vt:lpstr>
      <vt:lpstr>Calibri</vt:lpstr>
      <vt:lpstr>Calibri Light</vt:lpstr>
      <vt:lpstr>Comic Sans MS</vt:lpstr>
      <vt:lpstr>Forte</vt:lpstr>
      <vt:lpstr>MV Boli</vt:lpstr>
      <vt:lpstr>Wingdings</vt:lpstr>
      <vt:lpstr>Diseño personalizado</vt:lpstr>
      <vt:lpstr>Presentación de PowerPoint</vt:lpstr>
      <vt:lpstr>AGENDA</vt:lpstr>
      <vt:lpstr>OBJETIVO</vt:lpstr>
      <vt:lpstr>MESAS PÚBLICAS</vt:lpstr>
      <vt:lpstr>COTROL SOCIAL</vt:lpstr>
      <vt:lpstr>COTROL SOCIAL</vt:lpstr>
      <vt:lpstr>EL ICBF</vt:lpstr>
      <vt:lpstr>EL ICBF.</vt:lpstr>
      <vt:lpstr>EL ICBF.</vt:lpstr>
      <vt:lpstr>EL ICBF: Objetivos.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Jennifer Rocha Murcia</dc:creator>
  <cp:lastModifiedBy>Noris Estela Florez Montes</cp:lastModifiedBy>
  <cp:revision>69</cp:revision>
  <dcterms:created xsi:type="dcterms:W3CDTF">2015-01-29T14:27:26Z</dcterms:created>
  <dcterms:modified xsi:type="dcterms:W3CDTF">2017-08-28T15:10:53Z</dcterms:modified>
</cp:coreProperties>
</file>