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  <p:sldMasterId id="2147483689" r:id="rId2"/>
  </p:sldMasterIdLst>
  <p:sldIdLst>
    <p:sldId id="356" r:id="rId3"/>
    <p:sldId id="355" r:id="rId4"/>
    <p:sldId id="314" r:id="rId5"/>
    <p:sldId id="315" r:id="rId6"/>
    <p:sldId id="292" r:id="rId7"/>
    <p:sldId id="316" r:id="rId8"/>
    <p:sldId id="374" r:id="rId9"/>
    <p:sldId id="295" r:id="rId10"/>
    <p:sldId id="296" r:id="rId11"/>
    <p:sldId id="297" r:id="rId12"/>
    <p:sldId id="358" r:id="rId13"/>
    <p:sldId id="298" r:id="rId14"/>
    <p:sldId id="375" r:id="rId15"/>
    <p:sldId id="371" r:id="rId16"/>
    <p:sldId id="360" r:id="rId17"/>
    <p:sldId id="324" r:id="rId18"/>
    <p:sldId id="325" r:id="rId19"/>
    <p:sldId id="318" r:id="rId20"/>
    <p:sldId id="327" r:id="rId21"/>
    <p:sldId id="328" r:id="rId22"/>
    <p:sldId id="329" r:id="rId23"/>
    <p:sldId id="331" r:id="rId24"/>
    <p:sldId id="332" r:id="rId25"/>
    <p:sldId id="335" r:id="rId26"/>
    <p:sldId id="337" r:id="rId27"/>
    <p:sldId id="348" r:id="rId28"/>
    <p:sldId id="343" r:id="rId29"/>
    <p:sldId id="345" r:id="rId30"/>
    <p:sldId id="347" r:id="rId31"/>
    <p:sldId id="350" r:id="rId32"/>
    <p:sldId id="351" r:id="rId33"/>
    <p:sldId id="372" r:id="rId34"/>
    <p:sldId id="373" r:id="rId35"/>
    <p:sldId id="299" r:id="rId36"/>
    <p:sldId id="300" r:id="rId37"/>
    <p:sldId id="303" r:id="rId38"/>
    <p:sldId id="352" r:id="rId39"/>
    <p:sldId id="353" r:id="rId40"/>
    <p:sldId id="354" r:id="rId41"/>
    <p:sldId id="307" r:id="rId42"/>
    <p:sldId id="308" r:id="rId43"/>
    <p:sldId id="366" r:id="rId44"/>
    <p:sldId id="311" r:id="rId45"/>
    <p:sldId id="338" r:id="rId46"/>
    <p:sldId id="339" r:id="rId47"/>
    <p:sldId id="340" r:id="rId48"/>
    <p:sldId id="341" r:id="rId49"/>
    <p:sldId id="362" r:id="rId50"/>
    <p:sldId id="363" r:id="rId51"/>
    <p:sldId id="364" r:id="rId5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8824"/>
    <a:srgbClr val="000099"/>
    <a:srgbClr val="6687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68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5D5761-85C3-4677-A5B2-8E7067FC6482}" type="doc">
      <dgm:prSet loTypeId="urn:microsoft.com/office/officeart/2008/layout/SquareAccentList" loCatId="list" qsTypeId="urn:microsoft.com/office/officeart/2005/8/quickstyle/3d2" qsCatId="3D" csTypeId="urn:microsoft.com/office/officeart/2005/8/colors/accent5_2" csCatId="accent5" phldr="1"/>
      <dgm:spPr/>
      <dgm:t>
        <a:bodyPr/>
        <a:lstStyle/>
        <a:p>
          <a:endParaRPr lang="es-CO"/>
        </a:p>
      </dgm:t>
    </dgm:pt>
    <dgm:pt modelId="{DAF6A3C7-9F00-48A1-8218-FB58FAC602C4}">
      <dgm:prSet phldrT="[Texto]" custT="1"/>
      <dgm:spPr/>
      <dgm:t>
        <a:bodyPr/>
        <a:lstStyle/>
        <a:p>
          <a:r>
            <a:rPr lang="es-CO" sz="1200" b="1" dirty="0"/>
            <a:t>UNIDAD DE ATENCION</a:t>
          </a:r>
        </a:p>
      </dgm:t>
    </dgm:pt>
    <dgm:pt modelId="{B4C69645-AA0B-4CDF-BFA9-78EFD7E01597}" type="parTrans" cxnId="{6B933060-AADC-4545-89B9-5C4197148ECC}">
      <dgm:prSet/>
      <dgm:spPr/>
      <dgm:t>
        <a:bodyPr/>
        <a:lstStyle/>
        <a:p>
          <a:endParaRPr lang="es-CO" sz="1200"/>
        </a:p>
      </dgm:t>
    </dgm:pt>
    <dgm:pt modelId="{6A15D2A7-6752-43A1-9A8B-62F439B25308}" type="sibTrans" cxnId="{6B933060-AADC-4545-89B9-5C4197148ECC}">
      <dgm:prSet/>
      <dgm:spPr/>
      <dgm:t>
        <a:bodyPr/>
        <a:lstStyle/>
        <a:p>
          <a:endParaRPr lang="es-CO" sz="1200"/>
        </a:p>
      </dgm:t>
    </dgm:pt>
    <dgm:pt modelId="{1FBC603A-3F63-4E8A-BEF1-ABD0FDAFDBAF}">
      <dgm:prSet phldrT="[Texto]" custT="1"/>
      <dgm:spPr/>
      <dgm:t>
        <a:bodyPr/>
        <a:lstStyle/>
        <a:p>
          <a:r>
            <a:rPr lang="es-CO" sz="1400" b="0" i="0" dirty="0"/>
            <a:t>EL BOSQUE 1 </a:t>
          </a:r>
        </a:p>
      </dgm:t>
    </dgm:pt>
    <dgm:pt modelId="{C21E8899-5AF6-4740-A5F3-8657D8DBD4E6}" type="parTrans" cxnId="{3BB8B24D-00CF-464E-8319-62E3CBD03F38}">
      <dgm:prSet/>
      <dgm:spPr/>
      <dgm:t>
        <a:bodyPr/>
        <a:lstStyle/>
        <a:p>
          <a:endParaRPr lang="es-CO"/>
        </a:p>
      </dgm:t>
    </dgm:pt>
    <dgm:pt modelId="{B87C4218-6773-436F-A002-77C4222D2DC4}" type="sibTrans" cxnId="{3BB8B24D-00CF-464E-8319-62E3CBD03F38}">
      <dgm:prSet/>
      <dgm:spPr/>
      <dgm:t>
        <a:bodyPr/>
        <a:lstStyle/>
        <a:p>
          <a:endParaRPr lang="es-CO"/>
        </a:p>
      </dgm:t>
    </dgm:pt>
    <dgm:pt modelId="{1860680A-AAFD-4384-8D9C-BB595E753536}">
      <dgm:prSet phldrT="[Texto]" custT="1"/>
      <dgm:spPr/>
      <dgm:t>
        <a:bodyPr/>
        <a:lstStyle/>
        <a:p>
          <a:r>
            <a:rPr lang="es-CO" sz="1200" dirty="0"/>
            <a:t>16</a:t>
          </a:r>
        </a:p>
      </dgm:t>
    </dgm:pt>
    <dgm:pt modelId="{3BF8B718-8EE2-4EF1-B552-43EDC0C6FAB5}" type="parTrans" cxnId="{AE85461A-87B1-4C82-A42E-A487D305AB99}">
      <dgm:prSet/>
      <dgm:spPr/>
      <dgm:t>
        <a:bodyPr/>
        <a:lstStyle/>
        <a:p>
          <a:endParaRPr lang="es-CO"/>
        </a:p>
      </dgm:t>
    </dgm:pt>
    <dgm:pt modelId="{AE94A403-1F70-45F6-B81C-179CC551E252}" type="sibTrans" cxnId="{AE85461A-87B1-4C82-A42E-A487D305AB99}">
      <dgm:prSet/>
      <dgm:spPr/>
      <dgm:t>
        <a:bodyPr/>
        <a:lstStyle/>
        <a:p>
          <a:endParaRPr lang="es-CO"/>
        </a:p>
      </dgm:t>
    </dgm:pt>
    <dgm:pt modelId="{0E8730D5-B1F4-4769-8C48-6814EC505231}">
      <dgm:prSet phldrT="[Texto]" custT="1"/>
      <dgm:spPr/>
      <dgm:t>
        <a:bodyPr/>
        <a:lstStyle/>
        <a:p>
          <a:r>
            <a:rPr lang="es-CO" sz="1400" b="0" i="0" dirty="0"/>
            <a:t>EL BOSQUE 2</a:t>
          </a:r>
        </a:p>
      </dgm:t>
    </dgm:pt>
    <dgm:pt modelId="{D323BDD6-BD9F-435D-AFE3-3E1658CD5C8B}" type="parTrans" cxnId="{B7E40806-6907-4C1A-9672-4A887290968B}">
      <dgm:prSet/>
      <dgm:spPr/>
      <dgm:t>
        <a:bodyPr/>
        <a:lstStyle/>
        <a:p>
          <a:endParaRPr lang="es-CO"/>
        </a:p>
      </dgm:t>
    </dgm:pt>
    <dgm:pt modelId="{2833BE69-7FAB-4BD9-A9A3-F2CE818B63CE}" type="sibTrans" cxnId="{B7E40806-6907-4C1A-9672-4A887290968B}">
      <dgm:prSet/>
      <dgm:spPr/>
      <dgm:t>
        <a:bodyPr/>
        <a:lstStyle/>
        <a:p>
          <a:endParaRPr lang="es-CO"/>
        </a:p>
      </dgm:t>
    </dgm:pt>
    <dgm:pt modelId="{2B452AB7-754A-4720-B9C9-D4DD2E4A800A}">
      <dgm:prSet phldrT="[Texto]" custT="1"/>
      <dgm:spPr/>
      <dgm:t>
        <a:bodyPr/>
        <a:lstStyle/>
        <a:p>
          <a:r>
            <a:rPr lang="es-CO" sz="1400" b="0" i="0" dirty="0"/>
            <a:t>EL BOSQUE 3</a:t>
          </a:r>
        </a:p>
      </dgm:t>
    </dgm:pt>
    <dgm:pt modelId="{FC66621B-77F8-44BE-9CBF-EE640E3E380E}" type="parTrans" cxnId="{473D2429-06FB-4E68-8A05-9B56097FF775}">
      <dgm:prSet/>
      <dgm:spPr/>
      <dgm:t>
        <a:bodyPr/>
        <a:lstStyle/>
        <a:p>
          <a:endParaRPr lang="es-CO"/>
        </a:p>
      </dgm:t>
    </dgm:pt>
    <dgm:pt modelId="{F357CEA7-1D2B-47A0-8F5B-95653AC4EBB1}" type="sibTrans" cxnId="{473D2429-06FB-4E68-8A05-9B56097FF775}">
      <dgm:prSet/>
      <dgm:spPr/>
      <dgm:t>
        <a:bodyPr/>
        <a:lstStyle/>
        <a:p>
          <a:endParaRPr lang="es-CO"/>
        </a:p>
      </dgm:t>
    </dgm:pt>
    <dgm:pt modelId="{B034C342-55C5-4490-89A5-083D64AD881E}">
      <dgm:prSet phldrT="[Texto]" custT="1"/>
      <dgm:spPr/>
      <dgm:t>
        <a:bodyPr/>
        <a:lstStyle/>
        <a:p>
          <a:r>
            <a:rPr lang="es-CO" sz="1400" b="0" i="0" dirty="0"/>
            <a:t>MURILLO 1</a:t>
          </a:r>
        </a:p>
      </dgm:t>
    </dgm:pt>
    <dgm:pt modelId="{B894DA05-7CDB-483B-8CB4-1AA6D62B316E}" type="parTrans" cxnId="{89086E6C-EBF3-49D2-8BCA-CA950FEB83AC}">
      <dgm:prSet/>
      <dgm:spPr/>
      <dgm:t>
        <a:bodyPr/>
        <a:lstStyle/>
        <a:p>
          <a:endParaRPr lang="es-CO"/>
        </a:p>
      </dgm:t>
    </dgm:pt>
    <dgm:pt modelId="{B31F715F-68FA-4565-BFDD-28032EFF4720}" type="sibTrans" cxnId="{89086E6C-EBF3-49D2-8BCA-CA950FEB83AC}">
      <dgm:prSet/>
      <dgm:spPr/>
      <dgm:t>
        <a:bodyPr/>
        <a:lstStyle/>
        <a:p>
          <a:endParaRPr lang="es-CO"/>
        </a:p>
      </dgm:t>
    </dgm:pt>
    <dgm:pt modelId="{EFAA1D5B-052E-49DE-871C-BB677050E1A1}">
      <dgm:prSet phldrT="[Texto]" custT="1"/>
      <dgm:spPr/>
      <dgm:t>
        <a:bodyPr/>
        <a:lstStyle/>
        <a:p>
          <a:r>
            <a:rPr lang="es-CO" sz="1400" b="0" i="0" dirty="0"/>
            <a:t>MURILLO 2</a:t>
          </a:r>
        </a:p>
      </dgm:t>
    </dgm:pt>
    <dgm:pt modelId="{D9F8C681-0FDF-4965-B4B7-80FFD27A296D}" type="parTrans" cxnId="{5716639A-4BDA-4386-97F7-C6680A1F132B}">
      <dgm:prSet/>
      <dgm:spPr/>
      <dgm:t>
        <a:bodyPr/>
        <a:lstStyle/>
        <a:p>
          <a:endParaRPr lang="es-CO"/>
        </a:p>
      </dgm:t>
    </dgm:pt>
    <dgm:pt modelId="{9923FBEB-F0B7-4EF3-AB85-8A636E4B9D5F}" type="sibTrans" cxnId="{5716639A-4BDA-4386-97F7-C6680A1F132B}">
      <dgm:prSet/>
      <dgm:spPr/>
      <dgm:t>
        <a:bodyPr/>
        <a:lstStyle/>
        <a:p>
          <a:endParaRPr lang="es-CO"/>
        </a:p>
      </dgm:t>
    </dgm:pt>
    <dgm:pt modelId="{03746D0D-34C6-4B27-BBA3-135C7F8D69AF}">
      <dgm:prSet phldrT="[Texto]" custT="1"/>
      <dgm:spPr/>
      <dgm:t>
        <a:bodyPr/>
        <a:lstStyle/>
        <a:p>
          <a:r>
            <a:rPr lang="es-CO" sz="1400" b="0" i="0" dirty="0"/>
            <a:t>MURILLO 3</a:t>
          </a:r>
        </a:p>
      </dgm:t>
    </dgm:pt>
    <dgm:pt modelId="{73C77D89-6AFE-428D-B5CA-4BC91DA40FCE}" type="parTrans" cxnId="{DFC8C593-1DD8-4BCE-8451-8E1C4BE32824}">
      <dgm:prSet/>
      <dgm:spPr/>
      <dgm:t>
        <a:bodyPr/>
        <a:lstStyle/>
        <a:p>
          <a:endParaRPr lang="es-CO"/>
        </a:p>
      </dgm:t>
    </dgm:pt>
    <dgm:pt modelId="{145D5EC2-4846-420A-802C-842E7243199D}" type="sibTrans" cxnId="{DFC8C593-1DD8-4BCE-8451-8E1C4BE32824}">
      <dgm:prSet/>
      <dgm:spPr/>
      <dgm:t>
        <a:bodyPr/>
        <a:lstStyle/>
        <a:p>
          <a:endParaRPr lang="es-CO"/>
        </a:p>
      </dgm:t>
    </dgm:pt>
    <dgm:pt modelId="{FBAD3897-0B4C-4FDE-8FC5-B04F4FAFE553}">
      <dgm:prSet phldrT="[Texto]" custT="1"/>
      <dgm:spPr/>
      <dgm:t>
        <a:bodyPr/>
        <a:lstStyle/>
        <a:p>
          <a:r>
            <a:rPr lang="es-CO" sz="1200" dirty="0"/>
            <a:t>16</a:t>
          </a:r>
        </a:p>
      </dgm:t>
    </dgm:pt>
    <dgm:pt modelId="{1ED8A362-72C6-4C52-8DB1-73657CF3285D}" type="parTrans" cxnId="{FC64FBFC-BA0C-445D-BACD-56748B94F780}">
      <dgm:prSet/>
      <dgm:spPr/>
      <dgm:t>
        <a:bodyPr/>
        <a:lstStyle/>
        <a:p>
          <a:endParaRPr lang="es-CO"/>
        </a:p>
      </dgm:t>
    </dgm:pt>
    <dgm:pt modelId="{B87C3480-4B85-4004-99E6-979108E4EB52}" type="sibTrans" cxnId="{FC64FBFC-BA0C-445D-BACD-56748B94F780}">
      <dgm:prSet/>
      <dgm:spPr/>
      <dgm:t>
        <a:bodyPr/>
        <a:lstStyle/>
        <a:p>
          <a:endParaRPr lang="es-CO"/>
        </a:p>
      </dgm:t>
    </dgm:pt>
    <dgm:pt modelId="{A675DEE6-209C-43E9-B57E-62E8B03EA96C}">
      <dgm:prSet phldrT="[Texto]" custT="1"/>
      <dgm:spPr/>
      <dgm:t>
        <a:bodyPr/>
        <a:lstStyle/>
        <a:p>
          <a:r>
            <a:rPr lang="es-CO" sz="1200" dirty="0"/>
            <a:t>16</a:t>
          </a:r>
        </a:p>
      </dgm:t>
    </dgm:pt>
    <dgm:pt modelId="{0F1F8FAE-D78D-45D0-900F-2C3DE3EB38CF}" type="parTrans" cxnId="{E45864FD-6ED1-43A3-A460-42D5E34788DF}">
      <dgm:prSet/>
      <dgm:spPr/>
      <dgm:t>
        <a:bodyPr/>
        <a:lstStyle/>
        <a:p>
          <a:endParaRPr lang="es-CO"/>
        </a:p>
      </dgm:t>
    </dgm:pt>
    <dgm:pt modelId="{3C85C2D6-4F93-4FA4-BA26-43E99B77F7F3}" type="sibTrans" cxnId="{E45864FD-6ED1-43A3-A460-42D5E34788DF}">
      <dgm:prSet/>
      <dgm:spPr/>
      <dgm:t>
        <a:bodyPr/>
        <a:lstStyle/>
        <a:p>
          <a:endParaRPr lang="es-CO"/>
        </a:p>
      </dgm:t>
    </dgm:pt>
    <dgm:pt modelId="{D7D4E602-9737-4FB9-A006-07C7C089D87F}">
      <dgm:prSet phldrT="[Texto]" custT="1"/>
      <dgm:spPr/>
      <dgm:t>
        <a:bodyPr/>
        <a:lstStyle/>
        <a:p>
          <a:r>
            <a:rPr lang="es-CO" sz="1200" dirty="0"/>
            <a:t>15</a:t>
          </a:r>
        </a:p>
      </dgm:t>
    </dgm:pt>
    <dgm:pt modelId="{F7A03A5A-9DEB-46FA-9EE8-7D05AF41DA08}" type="parTrans" cxnId="{16DE8B79-D6E3-4A59-8553-27D4C363F14D}">
      <dgm:prSet/>
      <dgm:spPr/>
      <dgm:t>
        <a:bodyPr/>
        <a:lstStyle/>
        <a:p>
          <a:endParaRPr lang="es-CO"/>
        </a:p>
      </dgm:t>
    </dgm:pt>
    <dgm:pt modelId="{AD2BFBB2-EC48-4DEF-B752-74110294CB49}" type="sibTrans" cxnId="{16DE8B79-D6E3-4A59-8553-27D4C363F14D}">
      <dgm:prSet/>
      <dgm:spPr/>
      <dgm:t>
        <a:bodyPr/>
        <a:lstStyle/>
        <a:p>
          <a:endParaRPr lang="es-CO"/>
        </a:p>
      </dgm:t>
    </dgm:pt>
    <dgm:pt modelId="{EE873424-3D16-4A30-B6C2-63B68020FB4A}">
      <dgm:prSet phldrT="[Texto]" custT="1"/>
      <dgm:spPr/>
      <dgm:t>
        <a:bodyPr/>
        <a:lstStyle/>
        <a:p>
          <a:r>
            <a:rPr lang="es-CO" sz="1200" dirty="0"/>
            <a:t>16</a:t>
          </a:r>
        </a:p>
      </dgm:t>
    </dgm:pt>
    <dgm:pt modelId="{92EC486D-8F93-476F-A60A-643324F2CA34}" type="parTrans" cxnId="{676F4E4B-9D20-403C-BD47-6CBEFCC7729D}">
      <dgm:prSet/>
      <dgm:spPr/>
      <dgm:t>
        <a:bodyPr/>
        <a:lstStyle/>
        <a:p>
          <a:endParaRPr lang="es-CO"/>
        </a:p>
      </dgm:t>
    </dgm:pt>
    <dgm:pt modelId="{2CB4B5F3-C27B-4E19-87AB-517AC4586D0D}" type="sibTrans" cxnId="{676F4E4B-9D20-403C-BD47-6CBEFCC7729D}">
      <dgm:prSet/>
      <dgm:spPr/>
      <dgm:t>
        <a:bodyPr/>
        <a:lstStyle/>
        <a:p>
          <a:endParaRPr lang="es-CO"/>
        </a:p>
      </dgm:t>
    </dgm:pt>
    <dgm:pt modelId="{681B1081-BB0F-44DD-B2D5-AF0D95D476E3}">
      <dgm:prSet phldrT="[Texto]" custT="1"/>
      <dgm:spPr/>
      <dgm:t>
        <a:bodyPr/>
        <a:lstStyle/>
        <a:p>
          <a:r>
            <a:rPr lang="es-CO" sz="1200" dirty="0"/>
            <a:t>16</a:t>
          </a:r>
        </a:p>
      </dgm:t>
    </dgm:pt>
    <dgm:pt modelId="{1A4D3AB3-DE23-4E64-90AE-D7A19F730726}" type="sibTrans" cxnId="{814A5410-8ADA-46DB-8429-F0AAA077A58A}">
      <dgm:prSet/>
      <dgm:spPr/>
      <dgm:t>
        <a:bodyPr/>
        <a:lstStyle/>
        <a:p>
          <a:endParaRPr lang="es-CO" sz="1200"/>
        </a:p>
      </dgm:t>
    </dgm:pt>
    <dgm:pt modelId="{A2BADDC4-5A67-4E9D-B210-53EEEE869B55}" type="parTrans" cxnId="{814A5410-8ADA-46DB-8429-F0AAA077A58A}">
      <dgm:prSet/>
      <dgm:spPr/>
      <dgm:t>
        <a:bodyPr/>
        <a:lstStyle/>
        <a:p>
          <a:endParaRPr lang="es-CO" sz="1200"/>
        </a:p>
      </dgm:t>
    </dgm:pt>
    <dgm:pt modelId="{D81A70E3-CC80-45E0-9F34-B3B4316671FF}">
      <dgm:prSet phldrT="[Texto]" custT="1"/>
      <dgm:spPr/>
      <dgm:t>
        <a:bodyPr/>
        <a:lstStyle/>
        <a:p>
          <a:r>
            <a:rPr lang="es-CO" sz="1200" b="1" dirty="0"/>
            <a:t>N° BENEFICIARIOS</a:t>
          </a:r>
        </a:p>
        <a:p>
          <a:endParaRPr lang="es-CO" sz="1200" dirty="0"/>
        </a:p>
      </dgm:t>
    </dgm:pt>
    <dgm:pt modelId="{8D9DD89F-8F79-4125-BEB0-EB6FCB3934AB}" type="sibTrans" cxnId="{4375F070-B824-42CE-8349-8DC56AF1E579}">
      <dgm:prSet/>
      <dgm:spPr/>
      <dgm:t>
        <a:bodyPr/>
        <a:lstStyle/>
        <a:p>
          <a:endParaRPr lang="es-CO" sz="1200"/>
        </a:p>
      </dgm:t>
    </dgm:pt>
    <dgm:pt modelId="{C524C73F-C3D6-4183-9139-D2564504BF1E}" type="parTrans" cxnId="{4375F070-B824-42CE-8349-8DC56AF1E579}">
      <dgm:prSet/>
      <dgm:spPr/>
      <dgm:t>
        <a:bodyPr/>
        <a:lstStyle/>
        <a:p>
          <a:endParaRPr lang="es-CO" sz="1200"/>
        </a:p>
      </dgm:t>
    </dgm:pt>
    <dgm:pt modelId="{9055E4D9-A128-4CE3-BDD4-F95D543B3CB4}" type="pres">
      <dgm:prSet presAssocID="{F15D5761-85C3-4677-A5B2-8E7067FC6482}" presName="layout" presStyleCnt="0">
        <dgm:presLayoutVars>
          <dgm:chMax/>
          <dgm:chPref/>
          <dgm:dir/>
          <dgm:resizeHandles/>
        </dgm:presLayoutVars>
      </dgm:prSet>
      <dgm:spPr/>
    </dgm:pt>
    <dgm:pt modelId="{990E7436-54DF-4272-9657-400C56E9D623}" type="pres">
      <dgm:prSet presAssocID="{DAF6A3C7-9F00-48A1-8218-FB58FAC602C4}" presName="root" presStyleCnt="0">
        <dgm:presLayoutVars>
          <dgm:chMax/>
          <dgm:chPref/>
        </dgm:presLayoutVars>
      </dgm:prSet>
      <dgm:spPr/>
    </dgm:pt>
    <dgm:pt modelId="{6E6E6A2A-2B7D-4F84-BD37-371360B27598}" type="pres">
      <dgm:prSet presAssocID="{DAF6A3C7-9F00-48A1-8218-FB58FAC602C4}" presName="rootComposite" presStyleCnt="0">
        <dgm:presLayoutVars/>
      </dgm:prSet>
      <dgm:spPr/>
    </dgm:pt>
    <dgm:pt modelId="{DA39E867-BF1F-44A6-9BF9-09A7BD64501C}" type="pres">
      <dgm:prSet presAssocID="{DAF6A3C7-9F00-48A1-8218-FB58FAC602C4}" presName="ParentAccent" presStyleLbl="alignNode1" presStyleIdx="0" presStyleCnt="2"/>
      <dgm:spPr/>
    </dgm:pt>
    <dgm:pt modelId="{B708978E-3DD5-416A-999F-79E192B12457}" type="pres">
      <dgm:prSet presAssocID="{DAF6A3C7-9F00-48A1-8218-FB58FAC602C4}" presName="ParentSmallAccent" presStyleLbl="fgAcc1" presStyleIdx="0" presStyleCnt="2"/>
      <dgm:spPr/>
    </dgm:pt>
    <dgm:pt modelId="{057E769D-9AEB-4C63-9D07-BB52E4510166}" type="pres">
      <dgm:prSet presAssocID="{DAF6A3C7-9F00-48A1-8218-FB58FAC602C4}" presName="Parent" presStyleLbl="revTx" presStyleIdx="0" presStyleCnt="14">
        <dgm:presLayoutVars>
          <dgm:chMax/>
          <dgm:chPref val="4"/>
          <dgm:bulletEnabled val="1"/>
        </dgm:presLayoutVars>
      </dgm:prSet>
      <dgm:spPr/>
    </dgm:pt>
    <dgm:pt modelId="{7AD378C1-CD82-4D2D-A9C0-F6CEBE8B2418}" type="pres">
      <dgm:prSet presAssocID="{DAF6A3C7-9F00-48A1-8218-FB58FAC602C4}" presName="childShape" presStyleCnt="0">
        <dgm:presLayoutVars>
          <dgm:chMax val="0"/>
          <dgm:chPref val="0"/>
        </dgm:presLayoutVars>
      </dgm:prSet>
      <dgm:spPr/>
    </dgm:pt>
    <dgm:pt modelId="{C02DDF06-69EF-463E-A66F-BF2FA26E554F}" type="pres">
      <dgm:prSet presAssocID="{1FBC603A-3F63-4E8A-BEF1-ABD0FDAFDBAF}" presName="childComposite" presStyleCnt="0">
        <dgm:presLayoutVars>
          <dgm:chMax val="0"/>
          <dgm:chPref val="0"/>
        </dgm:presLayoutVars>
      </dgm:prSet>
      <dgm:spPr/>
    </dgm:pt>
    <dgm:pt modelId="{26808EFF-ED70-404C-A0FE-C0341BD17994}" type="pres">
      <dgm:prSet presAssocID="{1FBC603A-3F63-4E8A-BEF1-ABD0FDAFDBAF}" presName="ChildAccent" presStyleLbl="solidFgAcc1" presStyleIdx="0" presStyleCnt="12"/>
      <dgm:spPr/>
    </dgm:pt>
    <dgm:pt modelId="{03B1332C-64BC-4824-8F54-3010AA03272E}" type="pres">
      <dgm:prSet presAssocID="{1FBC603A-3F63-4E8A-BEF1-ABD0FDAFDBAF}" presName="Child" presStyleLbl="revTx" presStyleIdx="1" presStyleCnt="14">
        <dgm:presLayoutVars>
          <dgm:chMax val="0"/>
          <dgm:chPref val="0"/>
          <dgm:bulletEnabled val="1"/>
        </dgm:presLayoutVars>
      </dgm:prSet>
      <dgm:spPr/>
    </dgm:pt>
    <dgm:pt modelId="{74004146-19D5-4FB3-98D0-9EC7AD06115A}" type="pres">
      <dgm:prSet presAssocID="{0E8730D5-B1F4-4769-8C48-6814EC505231}" presName="childComposite" presStyleCnt="0">
        <dgm:presLayoutVars>
          <dgm:chMax val="0"/>
          <dgm:chPref val="0"/>
        </dgm:presLayoutVars>
      </dgm:prSet>
      <dgm:spPr/>
    </dgm:pt>
    <dgm:pt modelId="{DFD0F950-F2AA-4511-AE41-0699CF26EF08}" type="pres">
      <dgm:prSet presAssocID="{0E8730D5-B1F4-4769-8C48-6814EC505231}" presName="ChildAccent" presStyleLbl="solidFgAcc1" presStyleIdx="1" presStyleCnt="12"/>
      <dgm:spPr/>
    </dgm:pt>
    <dgm:pt modelId="{860ECCF1-741B-468F-A517-364403201CD8}" type="pres">
      <dgm:prSet presAssocID="{0E8730D5-B1F4-4769-8C48-6814EC505231}" presName="Child" presStyleLbl="revTx" presStyleIdx="2" presStyleCnt="14">
        <dgm:presLayoutVars>
          <dgm:chMax val="0"/>
          <dgm:chPref val="0"/>
          <dgm:bulletEnabled val="1"/>
        </dgm:presLayoutVars>
      </dgm:prSet>
      <dgm:spPr/>
    </dgm:pt>
    <dgm:pt modelId="{352607A5-746B-493D-8D8E-55F0101F0112}" type="pres">
      <dgm:prSet presAssocID="{2B452AB7-754A-4720-B9C9-D4DD2E4A800A}" presName="childComposite" presStyleCnt="0">
        <dgm:presLayoutVars>
          <dgm:chMax val="0"/>
          <dgm:chPref val="0"/>
        </dgm:presLayoutVars>
      </dgm:prSet>
      <dgm:spPr/>
    </dgm:pt>
    <dgm:pt modelId="{9E8C90D5-E2C7-44D1-A864-03209EB69720}" type="pres">
      <dgm:prSet presAssocID="{2B452AB7-754A-4720-B9C9-D4DD2E4A800A}" presName="ChildAccent" presStyleLbl="solidFgAcc1" presStyleIdx="2" presStyleCnt="12"/>
      <dgm:spPr/>
    </dgm:pt>
    <dgm:pt modelId="{918EAAD8-6371-46D3-8DAA-9A3EC6C60A31}" type="pres">
      <dgm:prSet presAssocID="{2B452AB7-754A-4720-B9C9-D4DD2E4A800A}" presName="Child" presStyleLbl="revTx" presStyleIdx="3" presStyleCnt="14">
        <dgm:presLayoutVars>
          <dgm:chMax val="0"/>
          <dgm:chPref val="0"/>
          <dgm:bulletEnabled val="1"/>
        </dgm:presLayoutVars>
      </dgm:prSet>
      <dgm:spPr/>
    </dgm:pt>
    <dgm:pt modelId="{F4455150-02DB-4B4B-96C0-4470B644EF37}" type="pres">
      <dgm:prSet presAssocID="{B034C342-55C5-4490-89A5-083D64AD881E}" presName="childComposite" presStyleCnt="0">
        <dgm:presLayoutVars>
          <dgm:chMax val="0"/>
          <dgm:chPref val="0"/>
        </dgm:presLayoutVars>
      </dgm:prSet>
      <dgm:spPr/>
    </dgm:pt>
    <dgm:pt modelId="{7354100A-FF8C-42F7-8A63-D7A3103694A3}" type="pres">
      <dgm:prSet presAssocID="{B034C342-55C5-4490-89A5-083D64AD881E}" presName="ChildAccent" presStyleLbl="solidFgAcc1" presStyleIdx="3" presStyleCnt="12"/>
      <dgm:spPr/>
    </dgm:pt>
    <dgm:pt modelId="{EE78D6CB-6A93-4836-A4A7-2E952DDD447D}" type="pres">
      <dgm:prSet presAssocID="{B034C342-55C5-4490-89A5-083D64AD881E}" presName="Child" presStyleLbl="revTx" presStyleIdx="4" presStyleCnt="14">
        <dgm:presLayoutVars>
          <dgm:chMax val="0"/>
          <dgm:chPref val="0"/>
          <dgm:bulletEnabled val="1"/>
        </dgm:presLayoutVars>
      </dgm:prSet>
      <dgm:spPr/>
    </dgm:pt>
    <dgm:pt modelId="{948A76DD-D08A-46C4-8A5C-40A2AEB7291D}" type="pres">
      <dgm:prSet presAssocID="{EFAA1D5B-052E-49DE-871C-BB677050E1A1}" presName="childComposite" presStyleCnt="0">
        <dgm:presLayoutVars>
          <dgm:chMax val="0"/>
          <dgm:chPref val="0"/>
        </dgm:presLayoutVars>
      </dgm:prSet>
      <dgm:spPr/>
    </dgm:pt>
    <dgm:pt modelId="{90960AA3-6B9C-4595-8473-A7DF85BA8547}" type="pres">
      <dgm:prSet presAssocID="{EFAA1D5B-052E-49DE-871C-BB677050E1A1}" presName="ChildAccent" presStyleLbl="solidFgAcc1" presStyleIdx="4" presStyleCnt="12"/>
      <dgm:spPr/>
    </dgm:pt>
    <dgm:pt modelId="{76EBD3A4-5F19-4C14-A68C-423ACFD6779E}" type="pres">
      <dgm:prSet presAssocID="{EFAA1D5B-052E-49DE-871C-BB677050E1A1}" presName="Child" presStyleLbl="revTx" presStyleIdx="5" presStyleCnt="14">
        <dgm:presLayoutVars>
          <dgm:chMax val="0"/>
          <dgm:chPref val="0"/>
          <dgm:bulletEnabled val="1"/>
        </dgm:presLayoutVars>
      </dgm:prSet>
      <dgm:spPr/>
    </dgm:pt>
    <dgm:pt modelId="{9412A7BF-8B3D-42A8-8C41-89500722AD6B}" type="pres">
      <dgm:prSet presAssocID="{03746D0D-34C6-4B27-BBA3-135C7F8D69AF}" presName="childComposite" presStyleCnt="0">
        <dgm:presLayoutVars>
          <dgm:chMax val="0"/>
          <dgm:chPref val="0"/>
        </dgm:presLayoutVars>
      </dgm:prSet>
      <dgm:spPr/>
    </dgm:pt>
    <dgm:pt modelId="{B4F18760-C155-44D1-A7EC-0F7A745CCDBF}" type="pres">
      <dgm:prSet presAssocID="{03746D0D-34C6-4B27-BBA3-135C7F8D69AF}" presName="ChildAccent" presStyleLbl="solidFgAcc1" presStyleIdx="5" presStyleCnt="12"/>
      <dgm:spPr/>
    </dgm:pt>
    <dgm:pt modelId="{B0B658E6-F080-4141-8EB4-E411FEF986AA}" type="pres">
      <dgm:prSet presAssocID="{03746D0D-34C6-4B27-BBA3-135C7F8D69AF}" presName="Child" presStyleLbl="revTx" presStyleIdx="6" presStyleCnt="14">
        <dgm:presLayoutVars>
          <dgm:chMax val="0"/>
          <dgm:chPref val="0"/>
          <dgm:bulletEnabled val="1"/>
        </dgm:presLayoutVars>
      </dgm:prSet>
      <dgm:spPr/>
    </dgm:pt>
    <dgm:pt modelId="{92FDA681-D7F3-4B18-A9B8-2EB5469A2357}" type="pres">
      <dgm:prSet presAssocID="{D81A70E3-CC80-45E0-9F34-B3B4316671FF}" presName="root" presStyleCnt="0">
        <dgm:presLayoutVars>
          <dgm:chMax/>
          <dgm:chPref/>
        </dgm:presLayoutVars>
      </dgm:prSet>
      <dgm:spPr/>
    </dgm:pt>
    <dgm:pt modelId="{092894C0-D81E-4FD9-946D-BD33A55030AB}" type="pres">
      <dgm:prSet presAssocID="{D81A70E3-CC80-45E0-9F34-B3B4316671FF}" presName="rootComposite" presStyleCnt="0">
        <dgm:presLayoutVars/>
      </dgm:prSet>
      <dgm:spPr/>
    </dgm:pt>
    <dgm:pt modelId="{D91077AC-DF08-4790-BF21-5E13B5F69049}" type="pres">
      <dgm:prSet presAssocID="{D81A70E3-CC80-45E0-9F34-B3B4316671FF}" presName="ParentAccent" presStyleLbl="alignNode1" presStyleIdx="1" presStyleCnt="2"/>
      <dgm:spPr/>
    </dgm:pt>
    <dgm:pt modelId="{51EC810D-1CAB-47D6-B3C1-2C226D63FC3E}" type="pres">
      <dgm:prSet presAssocID="{D81A70E3-CC80-45E0-9F34-B3B4316671FF}" presName="ParentSmallAccent" presStyleLbl="fgAcc1" presStyleIdx="1" presStyleCnt="2"/>
      <dgm:spPr/>
    </dgm:pt>
    <dgm:pt modelId="{6F5CAD0D-7553-43F9-9C9F-4117D9CDED71}" type="pres">
      <dgm:prSet presAssocID="{D81A70E3-CC80-45E0-9F34-B3B4316671FF}" presName="Parent" presStyleLbl="revTx" presStyleIdx="7" presStyleCnt="14">
        <dgm:presLayoutVars>
          <dgm:chMax/>
          <dgm:chPref val="4"/>
          <dgm:bulletEnabled val="1"/>
        </dgm:presLayoutVars>
      </dgm:prSet>
      <dgm:spPr/>
    </dgm:pt>
    <dgm:pt modelId="{8724BA91-A303-4FD6-A139-11B3D0021EB4}" type="pres">
      <dgm:prSet presAssocID="{D81A70E3-CC80-45E0-9F34-B3B4316671FF}" presName="childShape" presStyleCnt="0">
        <dgm:presLayoutVars>
          <dgm:chMax val="0"/>
          <dgm:chPref val="0"/>
        </dgm:presLayoutVars>
      </dgm:prSet>
      <dgm:spPr/>
    </dgm:pt>
    <dgm:pt modelId="{AC72E675-D0F8-4970-AB54-0B90754BC77B}" type="pres">
      <dgm:prSet presAssocID="{681B1081-BB0F-44DD-B2D5-AF0D95D476E3}" presName="childComposite" presStyleCnt="0">
        <dgm:presLayoutVars>
          <dgm:chMax val="0"/>
          <dgm:chPref val="0"/>
        </dgm:presLayoutVars>
      </dgm:prSet>
      <dgm:spPr/>
    </dgm:pt>
    <dgm:pt modelId="{4B5DF8BE-01E9-48BC-B0C2-93429386A8B4}" type="pres">
      <dgm:prSet presAssocID="{681B1081-BB0F-44DD-B2D5-AF0D95D476E3}" presName="ChildAccent" presStyleLbl="solidFgAcc1" presStyleIdx="6" presStyleCnt="12"/>
      <dgm:spPr/>
    </dgm:pt>
    <dgm:pt modelId="{4789584A-AA08-4B1F-ADF7-E184B5E702A2}" type="pres">
      <dgm:prSet presAssocID="{681B1081-BB0F-44DD-B2D5-AF0D95D476E3}" presName="Child" presStyleLbl="revTx" presStyleIdx="8" presStyleCnt="14">
        <dgm:presLayoutVars>
          <dgm:chMax val="0"/>
          <dgm:chPref val="0"/>
          <dgm:bulletEnabled val="1"/>
        </dgm:presLayoutVars>
      </dgm:prSet>
      <dgm:spPr/>
    </dgm:pt>
    <dgm:pt modelId="{40FC6FFF-A67A-49B2-8537-8CD44420AB83}" type="pres">
      <dgm:prSet presAssocID="{1860680A-AAFD-4384-8D9C-BB595E753536}" presName="childComposite" presStyleCnt="0">
        <dgm:presLayoutVars>
          <dgm:chMax val="0"/>
          <dgm:chPref val="0"/>
        </dgm:presLayoutVars>
      </dgm:prSet>
      <dgm:spPr/>
    </dgm:pt>
    <dgm:pt modelId="{A228FCFF-53B6-41F3-8804-0BE05EAE840D}" type="pres">
      <dgm:prSet presAssocID="{1860680A-AAFD-4384-8D9C-BB595E753536}" presName="ChildAccent" presStyleLbl="solidFgAcc1" presStyleIdx="7" presStyleCnt="12"/>
      <dgm:spPr/>
    </dgm:pt>
    <dgm:pt modelId="{ADC458E9-115D-4932-97D3-863A4A1736F9}" type="pres">
      <dgm:prSet presAssocID="{1860680A-AAFD-4384-8D9C-BB595E753536}" presName="Child" presStyleLbl="revTx" presStyleIdx="9" presStyleCnt="14" custLinFactNeighborX="-1268" custLinFactNeighborY="-14640">
        <dgm:presLayoutVars>
          <dgm:chMax val="0"/>
          <dgm:chPref val="0"/>
          <dgm:bulletEnabled val="1"/>
        </dgm:presLayoutVars>
      </dgm:prSet>
      <dgm:spPr/>
    </dgm:pt>
    <dgm:pt modelId="{58494A33-1DFA-467A-9140-ACD4CDD94652}" type="pres">
      <dgm:prSet presAssocID="{FBAD3897-0B4C-4FDE-8FC5-B04F4FAFE553}" presName="childComposite" presStyleCnt="0">
        <dgm:presLayoutVars>
          <dgm:chMax val="0"/>
          <dgm:chPref val="0"/>
        </dgm:presLayoutVars>
      </dgm:prSet>
      <dgm:spPr/>
    </dgm:pt>
    <dgm:pt modelId="{C4194CC2-BA45-4727-AEA1-98863A71C109}" type="pres">
      <dgm:prSet presAssocID="{FBAD3897-0B4C-4FDE-8FC5-B04F4FAFE553}" presName="ChildAccent" presStyleLbl="solidFgAcc1" presStyleIdx="8" presStyleCnt="12"/>
      <dgm:spPr/>
    </dgm:pt>
    <dgm:pt modelId="{BD4A2231-657B-48DF-9DF4-FC78C57142ED}" type="pres">
      <dgm:prSet presAssocID="{FBAD3897-0B4C-4FDE-8FC5-B04F4FAFE553}" presName="Child" presStyleLbl="revTx" presStyleIdx="10" presStyleCnt="14">
        <dgm:presLayoutVars>
          <dgm:chMax val="0"/>
          <dgm:chPref val="0"/>
          <dgm:bulletEnabled val="1"/>
        </dgm:presLayoutVars>
      </dgm:prSet>
      <dgm:spPr/>
    </dgm:pt>
    <dgm:pt modelId="{B76DBE4D-CC1D-48F9-8F30-7236B9750E66}" type="pres">
      <dgm:prSet presAssocID="{A675DEE6-209C-43E9-B57E-62E8B03EA96C}" presName="childComposite" presStyleCnt="0">
        <dgm:presLayoutVars>
          <dgm:chMax val="0"/>
          <dgm:chPref val="0"/>
        </dgm:presLayoutVars>
      </dgm:prSet>
      <dgm:spPr/>
    </dgm:pt>
    <dgm:pt modelId="{CC26A64F-3C0B-4947-89FF-2050AC5AC25F}" type="pres">
      <dgm:prSet presAssocID="{A675DEE6-209C-43E9-B57E-62E8B03EA96C}" presName="ChildAccent" presStyleLbl="solidFgAcc1" presStyleIdx="9" presStyleCnt="12"/>
      <dgm:spPr/>
    </dgm:pt>
    <dgm:pt modelId="{92AC2C1B-8887-49F0-BC0C-9F58F4C62D33}" type="pres">
      <dgm:prSet presAssocID="{A675DEE6-209C-43E9-B57E-62E8B03EA96C}" presName="Child" presStyleLbl="revTx" presStyleIdx="11" presStyleCnt="14">
        <dgm:presLayoutVars>
          <dgm:chMax val="0"/>
          <dgm:chPref val="0"/>
          <dgm:bulletEnabled val="1"/>
        </dgm:presLayoutVars>
      </dgm:prSet>
      <dgm:spPr/>
    </dgm:pt>
    <dgm:pt modelId="{9E7700A4-55F2-4ACD-AC7E-510034AE8306}" type="pres">
      <dgm:prSet presAssocID="{D7D4E602-9737-4FB9-A006-07C7C089D87F}" presName="childComposite" presStyleCnt="0">
        <dgm:presLayoutVars>
          <dgm:chMax val="0"/>
          <dgm:chPref val="0"/>
        </dgm:presLayoutVars>
      </dgm:prSet>
      <dgm:spPr/>
    </dgm:pt>
    <dgm:pt modelId="{71020ABE-3DA7-4B3D-8382-A58247175513}" type="pres">
      <dgm:prSet presAssocID="{D7D4E602-9737-4FB9-A006-07C7C089D87F}" presName="ChildAccent" presStyleLbl="solidFgAcc1" presStyleIdx="10" presStyleCnt="12"/>
      <dgm:spPr/>
    </dgm:pt>
    <dgm:pt modelId="{85C9DB29-8411-4E0B-9787-78D73C2EF19C}" type="pres">
      <dgm:prSet presAssocID="{D7D4E602-9737-4FB9-A006-07C7C089D87F}" presName="Child" presStyleLbl="revTx" presStyleIdx="12" presStyleCnt="14">
        <dgm:presLayoutVars>
          <dgm:chMax val="0"/>
          <dgm:chPref val="0"/>
          <dgm:bulletEnabled val="1"/>
        </dgm:presLayoutVars>
      </dgm:prSet>
      <dgm:spPr/>
    </dgm:pt>
    <dgm:pt modelId="{A7CDABDC-BD3F-4B02-A4F8-6509D5DF8163}" type="pres">
      <dgm:prSet presAssocID="{EE873424-3D16-4A30-B6C2-63B68020FB4A}" presName="childComposite" presStyleCnt="0">
        <dgm:presLayoutVars>
          <dgm:chMax val="0"/>
          <dgm:chPref val="0"/>
        </dgm:presLayoutVars>
      </dgm:prSet>
      <dgm:spPr/>
    </dgm:pt>
    <dgm:pt modelId="{20D498AB-9B74-4531-8289-6338A9F9E71A}" type="pres">
      <dgm:prSet presAssocID="{EE873424-3D16-4A30-B6C2-63B68020FB4A}" presName="ChildAccent" presStyleLbl="solidFgAcc1" presStyleIdx="11" presStyleCnt="12"/>
      <dgm:spPr/>
    </dgm:pt>
    <dgm:pt modelId="{A8A2DC2A-B0E6-476D-A3B9-B8D70B176E12}" type="pres">
      <dgm:prSet presAssocID="{EE873424-3D16-4A30-B6C2-63B68020FB4A}" presName="Child" presStyleLbl="revTx" presStyleIdx="13" presStyleCnt="14">
        <dgm:presLayoutVars>
          <dgm:chMax val="0"/>
          <dgm:chPref val="0"/>
          <dgm:bulletEnabled val="1"/>
        </dgm:presLayoutVars>
      </dgm:prSet>
      <dgm:spPr/>
    </dgm:pt>
  </dgm:ptLst>
  <dgm:cxnLst>
    <dgm:cxn modelId="{15E23301-5320-461A-B5F0-29D5B91FA6EC}" type="presOf" srcId="{FBAD3897-0B4C-4FDE-8FC5-B04F4FAFE553}" destId="{BD4A2231-657B-48DF-9DF4-FC78C57142ED}" srcOrd="0" destOrd="0" presId="urn:microsoft.com/office/officeart/2008/layout/SquareAccentList"/>
    <dgm:cxn modelId="{B7E40806-6907-4C1A-9672-4A887290968B}" srcId="{DAF6A3C7-9F00-48A1-8218-FB58FAC602C4}" destId="{0E8730D5-B1F4-4769-8C48-6814EC505231}" srcOrd="1" destOrd="0" parTransId="{D323BDD6-BD9F-435D-AFE3-3E1658CD5C8B}" sibTransId="{2833BE69-7FAB-4BD9-A9A3-F2CE818B63CE}"/>
    <dgm:cxn modelId="{814A5410-8ADA-46DB-8429-F0AAA077A58A}" srcId="{D81A70E3-CC80-45E0-9F34-B3B4316671FF}" destId="{681B1081-BB0F-44DD-B2D5-AF0D95D476E3}" srcOrd="0" destOrd="0" parTransId="{A2BADDC4-5A67-4E9D-B210-53EEEE869B55}" sibTransId="{1A4D3AB3-DE23-4E64-90AE-D7A19F730726}"/>
    <dgm:cxn modelId="{AE85461A-87B1-4C82-A42E-A487D305AB99}" srcId="{D81A70E3-CC80-45E0-9F34-B3B4316671FF}" destId="{1860680A-AAFD-4384-8D9C-BB595E753536}" srcOrd="1" destOrd="0" parTransId="{3BF8B718-8EE2-4EF1-B552-43EDC0C6FAB5}" sibTransId="{AE94A403-1F70-45F6-B81C-179CC551E252}"/>
    <dgm:cxn modelId="{473D2429-06FB-4E68-8A05-9B56097FF775}" srcId="{DAF6A3C7-9F00-48A1-8218-FB58FAC602C4}" destId="{2B452AB7-754A-4720-B9C9-D4DD2E4A800A}" srcOrd="2" destOrd="0" parTransId="{FC66621B-77F8-44BE-9CBF-EE640E3E380E}" sibTransId="{F357CEA7-1D2B-47A0-8F5B-95653AC4EBB1}"/>
    <dgm:cxn modelId="{6B933060-AADC-4545-89B9-5C4197148ECC}" srcId="{F15D5761-85C3-4677-A5B2-8E7067FC6482}" destId="{DAF6A3C7-9F00-48A1-8218-FB58FAC602C4}" srcOrd="0" destOrd="0" parTransId="{B4C69645-AA0B-4CDF-BFA9-78EFD7E01597}" sibTransId="{6A15D2A7-6752-43A1-9A8B-62F439B25308}"/>
    <dgm:cxn modelId="{A22BE445-6BF3-4F9C-887A-23694CA94C51}" type="presOf" srcId="{DAF6A3C7-9F00-48A1-8218-FB58FAC602C4}" destId="{057E769D-9AEB-4C63-9D07-BB52E4510166}" srcOrd="0" destOrd="0" presId="urn:microsoft.com/office/officeart/2008/layout/SquareAccentList"/>
    <dgm:cxn modelId="{532C2246-F2B6-403E-9075-BD7FBA0A6664}" type="presOf" srcId="{D81A70E3-CC80-45E0-9F34-B3B4316671FF}" destId="{6F5CAD0D-7553-43F9-9C9F-4117D9CDED71}" srcOrd="0" destOrd="0" presId="urn:microsoft.com/office/officeart/2008/layout/SquareAccentList"/>
    <dgm:cxn modelId="{676F4E4B-9D20-403C-BD47-6CBEFCC7729D}" srcId="{D81A70E3-CC80-45E0-9F34-B3B4316671FF}" destId="{EE873424-3D16-4A30-B6C2-63B68020FB4A}" srcOrd="5" destOrd="0" parTransId="{92EC486D-8F93-476F-A60A-643324F2CA34}" sibTransId="{2CB4B5F3-C27B-4E19-87AB-517AC4586D0D}"/>
    <dgm:cxn modelId="{89086E6C-EBF3-49D2-8BCA-CA950FEB83AC}" srcId="{DAF6A3C7-9F00-48A1-8218-FB58FAC602C4}" destId="{B034C342-55C5-4490-89A5-083D64AD881E}" srcOrd="3" destOrd="0" parTransId="{B894DA05-7CDB-483B-8CB4-1AA6D62B316E}" sibTransId="{B31F715F-68FA-4565-BFDD-28032EFF4720}"/>
    <dgm:cxn modelId="{3BB8B24D-00CF-464E-8319-62E3CBD03F38}" srcId="{DAF6A3C7-9F00-48A1-8218-FB58FAC602C4}" destId="{1FBC603A-3F63-4E8A-BEF1-ABD0FDAFDBAF}" srcOrd="0" destOrd="0" parTransId="{C21E8899-5AF6-4740-A5F3-8657D8DBD4E6}" sibTransId="{B87C4218-6773-436F-A002-77C4222D2DC4}"/>
    <dgm:cxn modelId="{DBED9050-6867-4096-B6FB-B5C2EA87E299}" type="presOf" srcId="{03746D0D-34C6-4B27-BBA3-135C7F8D69AF}" destId="{B0B658E6-F080-4141-8EB4-E411FEF986AA}" srcOrd="0" destOrd="0" presId="urn:microsoft.com/office/officeart/2008/layout/SquareAccentList"/>
    <dgm:cxn modelId="{4375F070-B824-42CE-8349-8DC56AF1E579}" srcId="{F15D5761-85C3-4677-A5B2-8E7067FC6482}" destId="{D81A70E3-CC80-45E0-9F34-B3B4316671FF}" srcOrd="1" destOrd="0" parTransId="{C524C73F-C3D6-4183-9139-D2564504BF1E}" sibTransId="{8D9DD89F-8F79-4125-BEB0-EB6FCB3934AB}"/>
    <dgm:cxn modelId="{10C5F050-5D77-4412-B9F6-D559279F36E0}" type="presOf" srcId="{681B1081-BB0F-44DD-B2D5-AF0D95D476E3}" destId="{4789584A-AA08-4B1F-ADF7-E184B5E702A2}" srcOrd="0" destOrd="0" presId="urn:microsoft.com/office/officeart/2008/layout/SquareAccentList"/>
    <dgm:cxn modelId="{0DE3DB51-38DD-462E-8FB8-866CCCA1951A}" type="presOf" srcId="{1FBC603A-3F63-4E8A-BEF1-ABD0FDAFDBAF}" destId="{03B1332C-64BC-4824-8F54-3010AA03272E}" srcOrd="0" destOrd="0" presId="urn:microsoft.com/office/officeart/2008/layout/SquareAccentList"/>
    <dgm:cxn modelId="{187AB472-5662-49FC-B43C-59C31E2DA645}" type="presOf" srcId="{0E8730D5-B1F4-4769-8C48-6814EC505231}" destId="{860ECCF1-741B-468F-A517-364403201CD8}" srcOrd="0" destOrd="0" presId="urn:microsoft.com/office/officeart/2008/layout/SquareAccentList"/>
    <dgm:cxn modelId="{42EEC753-565C-4149-ACD3-98D588B16971}" type="presOf" srcId="{2B452AB7-754A-4720-B9C9-D4DD2E4A800A}" destId="{918EAAD8-6371-46D3-8DAA-9A3EC6C60A31}" srcOrd="0" destOrd="0" presId="urn:microsoft.com/office/officeart/2008/layout/SquareAccentList"/>
    <dgm:cxn modelId="{9E09EA54-EBE3-4FCB-83B9-DBF69D1E3A9C}" type="presOf" srcId="{A675DEE6-209C-43E9-B57E-62E8B03EA96C}" destId="{92AC2C1B-8887-49F0-BC0C-9F58F4C62D33}" srcOrd="0" destOrd="0" presId="urn:microsoft.com/office/officeart/2008/layout/SquareAccentList"/>
    <dgm:cxn modelId="{9593F974-F937-4171-9EFD-8582D0C8B6DA}" type="presOf" srcId="{EE873424-3D16-4A30-B6C2-63B68020FB4A}" destId="{A8A2DC2A-B0E6-476D-A3B9-B8D70B176E12}" srcOrd="0" destOrd="0" presId="urn:microsoft.com/office/officeart/2008/layout/SquareAccentList"/>
    <dgm:cxn modelId="{16DE8B79-D6E3-4A59-8553-27D4C363F14D}" srcId="{D81A70E3-CC80-45E0-9F34-B3B4316671FF}" destId="{D7D4E602-9737-4FB9-A006-07C7C089D87F}" srcOrd="4" destOrd="0" parTransId="{F7A03A5A-9DEB-46FA-9EE8-7D05AF41DA08}" sibTransId="{AD2BFBB2-EC48-4DEF-B752-74110294CB49}"/>
    <dgm:cxn modelId="{DFC8C593-1DD8-4BCE-8451-8E1C4BE32824}" srcId="{DAF6A3C7-9F00-48A1-8218-FB58FAC602C4}" destId="{03746D0D-34C6-4B27-BBA3-135C7F8D69AF}" srcOrd="5" destOrd="0" parTransId="{73C77D89-6AFE-428D-B5CA-4BC91DA40FCE}" sibTransId="{145D5EC2-4846-420A-802C-842E7243199D}"/>
    <dgm:cxn modelId="{5716639A-4BDA-4386-97F7-C6680A1F132B}" srcId="{DAF6A3C7-9F00-48A1-8218-FB58FAC602C4}" destId="{EFAA1D5B-052E-49DE-871C-BB677050E1A1}" srcOrd="4" destOrd="0" parTransId="{D9F8C681-0FDF-4965-B4B7-80FFD27A296D}" sibTransId="{9923FBEB-F0B7-4EF3-AB85-8A636E4B9D5F}"/>
    <dgm:cxn modelId="{D626BD9F-B1E1-4EDE-9B2B-BD95AE40B69A}" type="presOf" srcId="{F15D5761-85C3-4677-A5B2-8E7067FC6482}" destId="{9055E4D9-A128-4CE3-BDD4-F95D543B3CB4}" srcOrd="0" destOrd="0" presId="urn:microsoft.com/office/officeart/2008/layout/SquareAccentList"/>
    <dgm:cxn modelId="{801698AF-382E-49C8-9FE1-01E3CE06816C}" type="presOf" srcId="{D7D4E602-9737-4FB9-A006-07C7C089D87F}" destId="{85C9DB29-8411-4E0B-9787-78D73C2EF19C}" srcOrd="0" destOrd="0" presId="urn:microsoft.com/office/officeart/2008/layout/SquareAccentList"/>
    <dgm:cxn modelId="{4BF6E2BE-0F61-48A8-B0ED-6DA94DDA83CE}" type="presOf" srcId="{B034C342-55C5-4490-89A5-083D64AD881E}" destId="{EE78D6CB-6A93-4836-A4A7-2E952DDD447D}" srcOrd="0" destOrd="0" presId="urn:microsoft.com/office/officeart/2008/layout/SquareAccentList"/>
    <dgm:cxn modelId="{4D2936CB-83CC-4C8D-9B94-FC236D336EF8}" type="presOf" srcId="{EFAA1D5B-052E-49DE-871C-BB677050E1A1}" destId="{76EBD3A4-5F19-4C14-A68C-423ACFD6779E}" srcOrd="0" destOrd="0" presId="urn:microsoft.com/office/officeart/2008/layout/SquareAccentList"/>
    <dgm:cxn modelId="{3BFE0EDF-B6C6-42A6-BD45-DE818BAA451C}" type="presOf" srcId="{1860680A-AAFD-4384-8D9C-BB595E753536}" destId="{ADC458E9-115D-4932-97D3-863A4A1736F9}" srcOrd="0" destOrd="0" presId="urn:microsoft.com/office/officeart/2008/layout/SquareAccentList"/>
    <dgm:cxn modelId="{FC64FBFC-BA0C-445D-BACD-56748B94F780}" srcId="{D81A70E3-CC80-45E0-9F34-B3B4316671FF}" destId="{FBAD3897-0B4C-4FDE-8FC5-B04F4FAFE553}" srcOrd="2" destOrd="0" parTransId="{1ED8A362-72C6-4C52-8DB1-73657CF3285D}" sibTransId="{B87C3480-4B85-4004-99E6-979108E4EB52}"/>
    <dgm:cxn modelId="{E45864FD-6ED1-43A3-A460-42D5E34788DF}" srcId="{D81A70E3-CC80-45E0-9F34-B3B4316671FF}" destId="{A675DEE6-209C-43E9-B57E-62E8B03EA96C}" srcOrd="3" destOrd="0" parTransId="{0F1F8FAE-D78D-45D0-900F-2C3DE3EB38CF}" sibTransId="{3C85C2D6-4F93-4FA4-BA26-43E99B77F7F3}"/>
    <dgm:cxn modelId="{760D1F49-F31C-4591-89BF-C969094670FC}" type="presParOf" srcId="{9055E4D9-A128-4CE3-BDD4-F95D543B3CB4}" destId="{990E7436-54DF-4272-9657-400C56E9D623}" srcOrd="0" destOrd="0" presId="urn:microsoft.com/office/officeart/2008/layout/SquareAccentList"/>
    <dgm:cxn modelId="{5BCBE0F9-A257-4B58-A2B6-E41A68BABA35}" type="presParOf" srcId="{990E7436-54DF-4272-9657-400C56E9D623}" destId="{6E6E6A2A-2B7D-4F84-BD37-371360B27598}" srcOrd="0" destOrd="0" presId="urn:microsoft.com/office/officeart/2008/layout/SquareAccentList"/>
    <dgm:cxn modelId="{0DF947A6-FAC2-4E01-9180-1CD21A98A9AC}" type="presParOf" srcId="{6E6E6A2A-2B7D-4F84-BD37-371360B27598}" destId="{DA39E867-BF1F-44A6-9BF9-09A7BD64501C}" srcOrd="0" destOrd="0" presId="urn:microsoft.com/office/officeart/2008/layout/SquareAccentList"/>
    <dgm:cxn modelId="{F702087D-7A47-41C6-A0FD-56C406F4C70D}" type="presParOf" srcId="{6E6E6A2A-2B7D-4F84-BD37-371360B27598}" destId="{B708978E-3DD5-416A-999F-79E192B12457}" srcOrd="1" destOrd="0" presId="urn:microsoft.com/office/officeart/2008/layout/SquareAccentList"/>
    <dgm:cxn modelId="{C6CD70D3-146B-494C-9F1C-C48957908561}" type="presParOf" srcId="{6E6E6A2A-2B7D-4F84-BD37-371360B27598}" destId="{057E769D-9AEB-4C63-9D07-BB52E4510166}" srcOrd="2" destOrd="0" presId="urn:microsoft.com/office/officeart/2008/layout/SquareAccentList"/>
    <dgm:cxn modelId="{2FE9048A-A4C4-4447-81C1-F804328F5DC1}" type="presParOf" srcId="{990E7436-54DF-4272-9657-400C56E9D623}" destId="{7AD378C1-CD82-4D2D-A9C0-F6CEBE8B2418}" srcOrd="1" destOrd="0" presId="urn:microsoft.com/office/officeart/2008/layout/SquareAccentList"/>
    <dgm:cxn modelId="{F5FB1802-755C-4AC0-8C40-59B505BECBD2}" type="presParOf" srcId="{7AD378C1-CD82-4D2D-A9C0-F6CEBE8B2418}" destId="{C02DDF06-69EF-463E-A66F-BF2FA26E554F}" srcOrd="0" destOrd="0" presId="urn:microsoft.com/office/officeart/2008/layout/SquareAccentList"/>
    <dgm:cxn modelId="{48CBE9B0-9525-4BEA-B9C0-0693B26C7D93}" type="presParOf" srcId="{C02DDF06-69EF-463E-A66F-BF2FA26E554F}" destId="{26808EFF-ED70-404C-A0FE-C0341BD17994}" srcOrd="0" destOrd="0" presId="urn:microsoft.com/office/officeart/2008/layout/SquareAccentList"/>
    <dgm:cxn modelId="{3803EF2E-5A2F-4802-AC6F-24087948841D}" type="presParOf" srcId="{C02DDF06-69EF-463E-A66F-BF2FA26E554F}" destId="{03B1332C-64BC-4824-8F54-3010AA03272E}" srcOrd="1" destOrd="0" presId="urn:microsoft.com/office/officeart/2008/layout/SquareAccentList"/>
    <dgm:cxn modelId="{D9C9658E-6BC8-450C-A00B-5AE062BCA337}" type="presParOf" srcId="{7AD378C1-CD82-4D2D-A9C0-F6CEBE8B2418}" destId="{74004146-19D5-4FB3-98D0-9EC7AD06115A}" srcOrd="1" destOrd="0" presId="urn:microsoft.com/office/officeart/2008/layout/SquareAccentList"/>
    <dgm:cxn modelId="{5E0776FD-EDA8-44F3-B828-54A0D57BB0DB}" type="presParOf" srcId="{74004146-19D5-4FB3-98D0-9EC7AD06115A}" destId="{DFD0F950-F2AA-4511-AE41-0699CF26EF08}" srcOrd="0" destOrd="0" presId="urn:microsoft.com/office/officeart/2008/layout/SquareAccentList"/>
    <dgm:cxn modelId="{AB1FCA84-8EA7-4263-B34E-CF422FB4503B}" type="presParOf" srcId="{74004146-19D5-4FB3-98D0-9EC7AD06115A}" destId="{860ECCF1-741B-468F-A517-364403201CD8}" srcOrd="1" destOrd="0" presId="urn:microsoft.com/office/officeart/2008/layout/SquareAccentList"/>
    <dgm:cxn modelId="{7CAAAD9D-9813-4556-B36B-E1227812C804}" type="presParOf" srcId="{7AD378C1-CD82-4D2D-A9C0-F6CEBE8B2418}" destId="{352607A5-746B-493D-8D8E-55F0101F0112}" srcOrd="2" destOrd="0" presId="urn:microsoft.com/office/officeart/2008/layout/SquareAccentList"/>
    <dgm:cxn modelId="{C8E617B2-4EB1-456D-891F-7300E1A6F1D1}" type="presParOf" srcId="{352607A5-746B-493D-8D8E-55F0101F0112}" destId="{9E8C90D5-E2C7-44D1-A864-03209EB69720}" srcOrd="0" destOrd="0" presId="urn:microsoft.com/office/officeart/2008/layout/SquareAccentList"/>
    <dgm:cxn modelId="{012D4DAD-DCF7-416B-9CB4-5DED67C35314}" type="presParOf" srcId="{352607A5-746B-493D-8D8E-55F0101F0112}" destId="{918EAAD8-6371-46D3-8DAA-9A3EC6C60A31}" srcOrd="1" destOrd="0" presId="urn:microsoft.com/office/officeart/2008/layout/SquareAccentList"/>
    <dgm:cxn modelId="{56B76330-9E0E-4D27-A636-8A30AD9CCAFB}" type="presParOf" srcId="{7AD378C1-CD82-4D2D-A9C0-F6CEBE8B2418}" destId="{F4455150-02DB-4B4B-96C0-4470B644EF37}" srcOrd="3" destOrd="0" presId="urn:microsoft.com/office/officeart/2008/layout/SquareAccentList"/>
    <dgm:cxn modelId="{0548CC7E-AFE5-4952-99C8-20780B3F1FE2}" type="presParOf" srcId="{F4455150-02DB-4B4B-96C0-4470B644EF37}" destId="{7354100A-FF8C-42F7-8A63-D7A3103694A3}" srcOrd="0" destOrd="0" presId="urn:microsoft.com/office/officeart/2008/layout/SquareAccentList"/>
    <dgm:cxn modelId="{1B6BC403-31A6-4140-A4E1-E372015E8B0B}" type="presParOf" srcId="{F4455150-02DB-4B4B-96C0-4470B644EF37}" destId="{EE78D6CB-6A93-4836-A4A7-2E952DDD447D}" srcOrd="1" destOrd="0" presId="urn:microsoft.com/office/officeart/2008/layout/SquareAccentList"/>
    <dgm:cxn modelId="{D4A06196-E7E4-4E78-AE32-D59B5C43FBF5}" type="presParOf" srcId="{7AD378C1-CD82-4D2D-A9C0-F6CEBE8B2418}" destId="{948A76DD-D08A-46C4-8A5C-40A2AEB7291D}" srcOrd="4" destOrd="0" presId="urn:microsoft.com/office/officeart/2008/layout/SquareAccentList"/>
    <dgm:cxn modelId="{A48AC683-88FC-4B70-9FCA-915D0F124892}" type="presParOf" srcId="{948A76DD-D08A-46C4-8A5C-40A2AEB7291D}" destId="{90960AA3-6B9C-4595-8473-A7DF85BA8547}" srcOrd="0" destOrd="0" presId="urn:microsoft.com/office/officeart/2008/layout/SquareAccentList"/>
    <dgm:cxn modelId="{E5B81F08-D4E4-4CEA-A0E2-E3343CFC1A88}" type="presParOf" srcId="{948A76DD-D08A-46C4-8A5C-40A2AEB7291D}" destId="{76EBD3A4-5F19-4C14-A68C-423ACFD6779E}" srcOrd="1" destOrd="0" presId="urn:microsoft.com/office/officeart/2008/layout/SquareAccentList"/>
    <dgm:cxn modelId="{AE79E089-3883-4823-904F-29E016050F2E}" type="presParOf" srcId="{7AD378C1-CD82-4D2D-A9C0-F6CEBE8B2418}" destId="{9412A7BF-8B3D-42A8-8C41-89500722AD6B}" srcOrd="5" destOrd="0" presId="urn:microsoft.com/office/officeart/2008/layout/SquareAccentList"/>
    <dgm:cxn modelId="{E3703D90-0F10-44B9-9B63-74390D1FD123}" type="presParOf" srcId="{9412A7BF-8B3D-42A8-8C41-89500722AD6B}" destId="{B4F18760-C155-44D1-A7EC-0F7A745CCDBF}" srcOrd="0" destOrd="0" presId="urn:microsoft.com/office/officeart/2008/layout/SquareAccentList"/>
    <dgm:cxn modelId="{FFA7E8C1-C96C-4C52-A21F-83DB4EABA9D0}" type="presParOf" srcId="{9412A7BF-8B3D-42A8-8C41-89500722AD6B}" destId="{B0B658E6-F080-4141-8EB4-E411FEF986AA}" srcOrd="1" destOrd="0" presId="urn:microsoft.com/office/officeart/2008/layout/SquareAccentList"/>
    <dgm:cxn modelId="{8E73E625-9927-43C3-A96D-C8617AEBB439}" type="presParOf" srcId="{9055E4D9-A128-4CE3-BDD4-F95D543B3CB4}" destId="{92FDA681-D7F3-4B18-A9B8-2EB5469A2357}" srcOrd="1" destOrd="0" presId="urn:microsoft.com/office/officeart/2008/layout/SquareAccentList"/>
    <dgm:cxn modelId="{0A0A0380-7CD6-4E94-8F6F-D2C4C05FED48}" type="presParOf" srcId="{92FDA681-D7F3-4B18-A9B8-2EB5469A2357}" destId="{092894C0-D81E-4FD9-946D-BD33A55030AB}" srcOrd="0" destOrd="0" presId="urn:microsoft.com/office/officeart/2008/layout/SquareAccentList"/>
    <dgm:cxn modelId="{444101FF-ACB0-46E7-BFE3-3B773D487586}" type="presParOf" srcId="{092894C0-D81E-4FD9-946D-BD33A55030AB}" destId="{D91077AC-DF08-4790-BF21-5E13B5F69049}" srcOrd="0" destOrd="0" presId="urn:microsoft.com/office/officeart/2008/layout/SquareAccentList"/>
    <dgm:cxn modelId="{1287ECEB-CB8F-40E4-8C79-F12397E86F4F}" type="presParOf" srcId="{092894C0-D81E-4FD9-946D-BD33A55030AB}" destId="{51EC810D-1CAB-47D6-B3C1-2C226D63FC3E}" srcOrd="1" destOrd="0" presId="urn:microsoft.com/office/officeart/2008/layout/SquareAccentList"/>
    <dgm:cxn modelId="{730ED02C-7771-4BED-BE56-EFEDD509869D}" type="presParOf" srcId="{092894C0-D81E-4FD9-946D-BD33A55030AB}" destId="{6F5CAD0D-7553-43F9-9C9F-4117D9CDED71}" srcOrd="2" destOrd="0" presId="urn:microsoft.com/office/officeart/2008/layout/SquareAccentList"/>
    <dgm:cxn modelId="{D56EC12B-47FC-4D6D-83D6-BF09DE285372}" type="presParOf" srcId="{92FDA681-D7F3-4B18-A9B8-2EB5469A2357}" destId="{8724BA91-A303-4FD6-A139-11B3D0021EB4}" srcOrd="1" destOrd="0" presId="urn:microsoft.com/office/officeart/2008/layout/SquareAccentList"/>
    <dgm:cxn modelId="{249183B4-C00F-45EA-951B-B4670563D613}" type="presParOf" srcId="{8724BA91-A303-4FD6-A139-11B3D0021EB4}" destId="{AC72E675-D0F8-4970-AB54-0B90754BC77B}" srcOrd="0" destOrd="0" presId="urn:microsoft.com/office/officeart/2008/layout/SquareAccentList"/>
    <dgm:cxn modelId="{93A6346D-CA66-4DC2-8D79-7305CC01FBD5}" type="presParOf" srcId="{AC72E675-D0F8-4970-AB54-0B90754BC77B}" destId="{4B5DF8BE-01E9-48BC-B0C2-93429386A8B4}" srcOrd="0" destOrd="0" presId="urn:microsoft.com/office/officeart/2008/layout/SquareAccentList"/>
    <dgm:cxn modelId="{F4B3E2D9-0207-4F09-B5C9-7184D9BC6673}" type="presParOf" srcId="{AC72E675-D0F8-4970-AB54-0B90754BC77B}" destId="{4789584A-AA08-4B1F-ADF7-E184B5E702A2}" srcOrd="1" destOrd="0" presId="urn:microsoft.com/office/officeart/2008/layout/SquareAccentList"/>
    <dgm:cxn modelId="{625FE627-5A67-441D-B726-269B9192A7B1}" type="presParOf" srcId="{8724BA91-A303-4FD6-A139-11B3D0021EB4}" destId="{40FC6FFF-A67A-49B2-8537-8CD44420AB83}" srcOrd="1" destOrd="0" presId="urn:microsoft.com/office/officeart/2008/layout/SquareAccentList"/>
    <dgm:cxn modelId="{82CCDC38-37BB-4930-8A50-74F6C6557410}" type="presParOf" srcId="{40FC6FFF-A67A-49B2-8537-8CD44420AB83}" destId="{A228FCFF-53B6-41F3-8804-0BE05EAE840D}" srcOrd="0" destOrd="0" presId="urn:microsoft.com/office/officeart/2008/layout/SquareAccentList"/>
    <dgm:cxn modelId="{CD276BD0-AE4E-48ED-B8AE-9AB78EE458A0}" type="presParOf" srcId="{40FC6FFF-A67A-49B2-8537-8CD44420AB83}" destId="{ADC458E9-115D-4932-97D3-863A4A1736F9}" srcOrd="1" destOrd="0" presId="urn:microsoft.com/office/officeart/2008/layout/SquareAccentList"/>
    <dgm:cxn modelId="{08F8E46D-2147-482B-8612-D954FBA9FCC2}" type="presParOf" srcId="{8724BA91-A303-4FD6-A139-11B3D0021EB4}" destId="{58494A33-1DFA-467A-9140-ACD4CDD94652}" srcOrd="2" destOrd="0" presId="urn:microsoft.com/office/officeart/2008/layout/SquareAccentList"/>
    <dgm:cxn modelId="{2B683023-07D4-4294-B146-BE3F04DEDE46}" type="presParOf" srcId="{58494A33-1DFA-467A-9140-ACD4CDD94652}" destId="{C4194CC2-BA45-4727-AEA1-98863A71C109}" srcOrd="0" destOrd="0" presId="urn:microsoft.com/office/officeart/2008/layout/SquareAccentList"/>
    <dgm:cxn modelId="{01E9A808-89DE-477A-9C40-79502FBB6CC9}" type="presParOf" srcId="{58494A33-1DFA-467A-9140-ACD4CDD94652}" destId="{BD4A2231-657B-48DF-9DF4-FC78C57142ED}" srcOrd="1" destOrd="0" presId="urn:microsoft.com/office/officeart/2008/layout/SquareAccentList"/>
    <dgm:cxn modelId="{E10C2A55-6011-4686-8649-6A45F453F4E2}" type="presParOf" srcId="{8724BA91-A303-4FD6-A139-11B3D0021EB4}" destId="{B76DBE4D-CC1D-48F9-8F30-7236B9750E66}" srcOrd="3" destOrd="0" presId="urn:microsoft.com/office/officeart/2008/layout/SquareAccentList"/>
    <dgm:cxn modelId="{A8096C1E-C421-4A7D-AAAD-C52F9455B480}" type="presParOf" srcId="{B76DBE4D-CC1D-48F9-8F30-7236B9750E66}" destId="{CC26A64F-3C0B-4947-89FF-2050AC5AC25F}" srcOrd="0" destOrd="0" presId="urn:microsoft.com/office/officeart/2008/layout/SquareAccentList"/>
    <dgm:cxn modelId="{8199ED53-2A9B-4110-B85B-81C2F2D801D6}" type="presParOf" srcId="{B76DBE4D-CC1D-48F9-8F30-7236B9750E66}" destId="{92AC2C1B-8887-49F0-BC0C-9F58F4C62D33}" srcOrd="1" destOrd="0" presId="urn:microsoft.com/office/officeart/2008/layout/SquareAccentList"/>
    <dgm:cxn modelId="{4ECDB834-19C0-4998-981C-190DF55D32C5}" type="presParOf" srcId="{8724BA91-A303-4FD6-A139-11B3D0021EB4}" destId="{9E7700A4-55F2-4ACD-AC7E-510034AE8306}" srcOrd="4" destOrd="0" presId="urn:microsoft.com/office/officeart/2008/layout/SquareAccentList"/>
    <dgm:cxn modelId="{8CDC56CC-6A59-4051-B4D3-038A2F02116C}" type="presParOf" srcId="{9E7700A4-55F2-4ACD-AC7E-510034AE8306}" destId="{71020ABE-3DA7-4B3D-8382-A58247175513}" srcOrd="0" destOrd="0" presId="urn:microsoft.com/office/officeart/2008/layout/SquareAccentList"/>
    <dgm:cxn modelId="{D9FCC333-ED7D-488E-A764-0A465AFB8F48}" type="presParOf" srcId="{9E7700A4-55F2-4ACD-AC7E-510034AE8306}" destId="{85C9DB29-8411-4E0B-9787-78D73C2EF19C}" srcOrd="1" destOrd="0" presId="urn:microsoft.com/office/officeart/2008/layout/SquareAccentList"/>
    <dgm:cxn modelId="{8CC5DEEB-CA32-4747-BB2D-13D03F5A6534}" type="presParOf" srcId="{8724BA91-A303-4FD6-A139-11B3D0021EB4}" destId="{A7CDABDC-BD3F-4B02-A4F8-6509D5DF8163}" srcOrd="5" destOrd="0" presId="urn:microsoft.com/office/officeart/2008/layout/SquareAccentList"/>
    <dgm:cxn modelId="{E9C00617-9DF4-47B6-8D6F-7EF3B6EE4870}" type="presParOf" srcId="{A7CDABDC-BD3F-4B02-A4F8-6509D5DF8163}" destId="{20D498AB-9B74-4531-8289-6338A9F9E71A}" srcOrd="0" destOrd="0" presId="urn:microsoft.com/office/officeart/2008/layout/SquareAccentList"/>
    <dgm:cxn modelId="{0F01E75D-B652-4CE9-9CE5-6DF733BF450C}" type="presParOf" srcId="{A7CDABDC-BD3F-4B02-A4F8-6509D5DF8163}" destId="{A8A2DC2A-B0E6-476D-A3B9-B8D70B176E12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F42E51-1489-4C18-9BDF-8AF276F6816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1DBE9A2-462E-47D4-8C21-9C946B999B0A}">
      <dgm:prSet phldrT="[Texto]"/>
      <dgm:spPr/>
      <dgm:t>
        <a:bodyPr/>
        <a:lstStyle/>
        <a:p>
          <a:r>
            <a:rPr lang="es-ES" dirty="0"/>
            <a:t>DESPLAZADOS</a:t>
          </a:r>
        </a:p>
      </dgm:t>
    </dgm:pt>
    <dgm:pt modelId="{023EE1BC-C1BE-4F8D-80D2-D0C90CF93583}" type="parTrans" cxnId="{18822474-E336-464B-B13B-A66EABB1E44D}">
      <dgm:prSet/>
      <dgm:spPr/>
      <dgm:t>
        <a:bodyPr/>
        <a:lstStyle/>
        <a:p>
          <a:endParaRPr lang="es-ES"/>
        </a:p>
      </dgm:t>
    </dgm:pt>
    <dgm:pt modelId="{B1AA31DE-7302-413B-B691-E199D17092BE}" type="sibTrans" cxnId="{18822474-E336-464B-B13B-A66EABB1E44D}">
      <dgm:prSet/>
      <dgm:spPr/>
      <dgm:t>
        <a:bodyPr/>
        <a:lstStyle/>
        <a:p>
          <a:endParaRPr lang="es-ES"/>
        </a:p>
      </dgm:t>
    </dgm:pt>
    <dgm:pt modelId="{EF9DA6A7-6563-482C-A71A-EA7E16573E81}">
      <dgm:prSet phldrT="[Texto]"/>
      <dgm:spPr/>
      <dgm:t>
        <a:bodyPr/>
        <a:lstStyle/>
        <a:p>
          <a:r>
            <a:rPr lang="es-ES" dirty="0"/>
            <a:t>RED UNIDOS</a:t>
          </a:r>
        </a:p>
      </dgm:t>
    </dgm:pt>
    <dgm:pt modelId="{4DE3D56D-F6CF-4613-895D-624E5CB8257B}" type="parTrans" cxnId="{01574A8D-5FD3-47B4-AA99-37FAB32F3ECF}">
      <dgm:prSet/>
      <dgm:spPr/>
      <dgm:t>
        <a:bodyPr/>
        <a:lstStyle/>
        <a:p>
          <a:endParaRPr lang="es-ES"/>
        </a:p>
      </dgm:t>
    </dgm:pt>
    <dgm:pt modelId="{BE3D82DA-B4C1-4C20-8AF3-76F75CC2107C}" type="sibTrans" cxnId="{01574A8D-5FD3-47B4-AA99-37FAB32F3ECF}">
      <dgm:prSet/>
      <dgm:spPr/>
      <dgm:t>
        <a:bodyPr/>
        <a:lstStyle/>
        <a:p>
          <a:endParaRPr lang="es-ES"/>
        </a:p>
      </dgm:t>
    </dgm:pt>
    <dgm:pt modelId="{4C0D2C29-7F98-4D42-A07F-95A6AAD0BB9A}">
      <dgm:prSet phldrT="[Texto]"/>
      <dgm:spPr/>
      <dgm:t>
        <a:bodyPr/>
        <a:lstStyle/>
        <a:p>
          <a:r>
            <a:rPr lang="es-ES" dirty="0"/>
            <a:t>SISBEN</a:t>
          </a:r>
        </a:p>
      </dgm:t>
    </dgm:pt>
    <dgm:pt modelId="{2394E16A-1C88-45EC-80A9-AE8C9411ECA2}" type="parTrans" cxnId="{8BF38B06-8EAC-4747-8253-7EACCF857C7A}">
      <dgm:prSet/>
      <dgm:spPr/>
      <dgm:t>
        <a:bodyPr/>
        <a:lstStyle/>
        <a:p>
          <a:endParaRPr lang="es-ES"/>
        </a:p>
      </dgm:t>
    </dgm:pt>
    <dgm:pt modelId="{0C666F94-A862-4D6D-8B3A-7B099CC8CC6C}" type="sibTrans" cxnId="{8BF38B06-8EAC-4747-8253-7EACCF857C7A}">
      <dgm:prSet/>
      <dgm:spPr/>
      <dgm:t>
        <a:bodyPr/>
        <a:lstStyle/>
        <a:p>
          <a:endParaRPr lang="es-ES"/>
        </a:p>
      </dgm:t>
    </dgm:pt>
    <dgm:pt modelId="{7238AF76-FE00-4F7D-BEBE-B710DB497124}">
      <dgm:prSet phldrT="[Texto]"/>
      <dgm:spPr/>
      <dgm:t>
        <a:bodyPr/>
        <a:lstStyle/>
        <a:p>
          <a:r>
            <a:rPr lang="es-ES" dirty="0"/>
            <a:t>INDIGENAS</a:t>
          </a:r>
        </a:p>
      </dgm:t>
    </dgm:pt>
    <dgm:pt modelId="{9B9F7D82-E983-4057-AFC1-153911D967DD}" type="parTrans" cxnId="{C13FCF1F-E25A-465C-BE23-E8BBDC5F0E0C}">
      <dgm:prSet/>
      <dgm:spPr/>
      <dgm:t>
        <a:bodyPr/>
        <a:lstStyle/>
        <a:p>
          <a:endParaRPr lang="es-ES"/>
        </a:p>
      </dgm:t>
    </dgm:pt>
    <dgm:pt modelId="{F4EE2B60-A3F0-4A69-925E-4C12B61199F2}" type="sibTrans" cxnId="{C13FCF1F-E25A-465C-BE23-E8BBDC5F0E0C}">
      <dgm:prSet/>
      <dgm:spPr/>
      <dgm:t>
        <a:bodyPr/>
        <a:lstStyle/>
        <a:p>
          <a:endParaRPr lang="es-ES"/>
        </a:p>
      </dgm:t>
    </dgm:pt>
    <dgm:pt modelId="{81559855-5569-4406-A352-6BECA7E8612E}">
      <dgm:prSet phldrT="[Texto]"/>
      <dgm:spPr/>
      <dgm:t>
        <a:bodyPr/>
        <a:lstStyle/>
        <a:p>
          <a:r>
            <a:rPr lang="es-ES" dirty="0"/>
            <a:t>DISCAPACITADOS</a:t>
          </a:r>
        </a:p>
      </dgm:t>
    </dgm:pt>
    <dgm:pt modelId="{BBCBBF40-6443-451B-8F1B-8539DD1A6F8E}" type="parTrans" cxnId="{F5F2913F-3762-4A5C-8114-C2023CAA7425}">
      <dgm:prSet/>
      <dgm:spPr/>
      <dgm:t>
        <a:bodyPr/>
        <a:lstStyle/>
        <a:p>
          <a:endParaRPr lang="es-ES"/>
        </a:p>
      </dgm:t>
    </dgm:pt>
    <dgm:pt modelId="{0000C54F-545F-499B-9661-72C17B74BA82}" type="sibTrans" cxnId="{F5F2913F-3762-4A5C-8114-C2023CAA7425}">
      <dgm:prSet/>
      <dgm:spPr/>
      <dgm:t>
        <a:bodyPr/>
        <a:lstStyle/>
        <a:p>
          <a:endParaRPr lang="es-ES"/>
        </a:p>
      </dgm:t>
    </dgm:pt>
    <dgm:pt modelId="{0C1714BA-B0C4-401B-88CD-5AE5D783E9C1}" type="pres">
      <dgm:prSet presAssocID="{D1F42E51-1489-4C18-9BDF-8AF276F68160}" presName="diagram" presStyleCnt="0">
        <dgm:presLayoutVars>
          <dgm:dir/>
          <dgm:resizeHandles val="exact"/>
        </dgm:presLayoutVars>
      </dgm:prSet>
      <dgm:spPr/>
    </dgm:pt>
    <dgm:pt modelId="{A4B3693F-C265-40AA-BCD0-322A1AA718BB}" type="pres">
      <dgm:prSet presAssocID="{41DBE9A2-462E-47D4-8C21-9C946B999B0A}" presName="node" presStyleLbl="node1" presStyleIdx="0" presStyleCnt="5" custScaleX="80142" custScaleY="25839" custLinFactNeighborX="-217" custLinFactNeighborY="7647">
        <dgm:presLayoutVars>
          <dgm:bulletEnabled val="1"/>
        </dgm:presLayoutVars>
      </dgm:prSet>
      <dgm:spPr/>
    </dgm:pt>
    <dgm:pt modelId="{4EB520AC-8074-4491-A871-AF7E2654791B}" type="pres">
      <dgm:prSet presAssocID="{B1AA31DE-7302-413B-B691-E199D17092BE}" presName="sibTrans" presStyleCnt="0"/>
      <dgm:spPr/>
    </dgm:pt>
    <dgm:pt modelId="{E86B822E-7676-4C30-84A2-269739F5E560}" type="pres">
      <dgm:prSet presAssocID="{EF9DA6A7-6563-482C-A71A-EA7E16573E81}" presName="node" presStyleLbl="node1" presStyleIdx="1" presStyleCnt="5" custScaleX="57429" custScaleY="22440" custLinFactNeighborX="-589" custLinFactNeighborY="152">
        <dgm:presLayoutVars>
          <dgm:bulletEnabled val="1"/>
        </dgm:presLayoutVars>
      </dgm:prSet>
      <dgm:spPr/>
    </dgm:pt>
    <dgm:pt modelId="{8942271E-B694-4F56-919A-D7CE6FA73612}" type="pres">
      <dgm:prSet presAssocID="{BE3D82DA-B4C1-4C20-8AF3-76F75CC2107C}" presName="sibTrans" presStyleCnt="0"/>
      <dgm:spPr/>
    </dgm:pt>
    <dgm:pt modelId="{01B85DEF-CAE6-43B3-85CB-864E7B938FB1}" type="pres">
      <dgm:prSet presAssocID="{4C0D2C29-7F98-4D42-A07F-95A6AAD0BB9A}" presName="node" presStyleLbl="node1" presStyleIdx="2" presStyleCnt="5" custScaleX="52758" custScaleY="22875">
        <dgm:presLayoutVars>
          <dgm:bulletEnabled val="1"/>
        </dgm:presLayoutVars>
      </dgm:prSet>
      <dgm:spPr/>
    </dgm:pt>
    <dgm:pt modelId="{FD64B958-D084-48F0-923D-5180DFF8710F}" type="pres">
      <dgm:prSet presAssocID="{0C666F94-A862-4D6D-8B3A-7B099CC8CC6C}" presName="sibTrans" presStyleCnt="0"/>
      <dgm:spPr/>
    </dgm:pt>
    <dgm:pt modelId="{5BAE4E3F-B3DB-4D64-BAD4-A778A88177F6}" type="pres">
      <dgm:prSet presAssocID="{7238AF76-FE00-4F7D-BEBE-B710DB497124}" presName="node" presStyleLbl="node1" presStyleIdx="3" presStyleCnt="5" custScaleX="52807" custScaleY="22206" custLinFactNeighborX="-280" custLinFactNeighborY="-5338">
        <dgm:presLayoutVars>
          <dgm:bulletEnabled val="1"/>
        </dgm:presLayoutVars>
      </dgm:prSet>
      <dgm:spPr/>
    </dgm:pt>
    <dgm:pt modelId="{BE940105-6915-482F-9770-4D814C757F98}" type="pres">
      <dgm:prSet presAssocID="{F4EE2B60-A3F0-4A69-925E-4C12B61199F2}" presName="sibTrans" presStyleCnt="0"/>
      <dgm:spPr/>
    </dgm:pt>
    <dgm:pt modelId="{C070DCB7-B6F4-4055-9F07-34D6AC028B1F}" type="pres">
      <dgm:prSet presAssocID="{81559855-5569-4406-A352-6BECA7E8612E}" presName="node" presStyleLbl="node1" presStyleIdx="4" presStyleCnt="5" custScaleX="51970" custScaleY="23504" custLinFactNeighborX="3052" custLinFactNeighborY="-5439">
        <dgm:presLayoutVars>
          <dgm:bulletEnabled val="1"/>
        </dgm:presLayoutVars>
      </dgm:prSet>
      <dgm:spPr/>
    </dgm:pt>
  </dgm:ptLst>
  <dgm:cxnLst>
    <dgm:cxn modelId="{8BF38B06-8EAC-4747-8253-7EACCF857C7A}" srcId="{D1F42E51-1489-4C18-9BDF-8AF276F68160}" destId="{4C0D2C29-7F98-4D42-A07F-95A6AAD0BB9A}" srcOrd="2" destOrd="0" parTransId="{2394E16A-1C88-45EC-80A9-AE8C9411ECA2}" sibTransId="{0C666F94-A862-4D6D-8B3A-7B099CC8CC6C}"/>
    <dgm:cxn modelId="{C13FCF1F-E25A-465C-BE23-E8BBDC5F0E0C}" srcId="{D1F42E51-1489-4C18-9BDF-8AF276F68160}" destId="{7238AF76-FE00-4F7D-BEBE-B710DB497124}" srcOrd="3" destOrd="0" parTransId="{9B9F7D82-E983-4057-AFC1-153911D967DD}" sibTransId="{F4EE2B60-A3F0-4A69-925E-4C12B61199F2}"/>
    <dgm:cxn modelId="{29E7CB2C-A57E-419A-8599-CC80DACBAB03}" type="presOf" srcId="{D1F42E51-1489-4C18-9BDF-8AF276F68160}" destId="{0C1714BA-B0C4-401B-88CD-5AE5D783E9C1}" srcOrd="0" destOrd="0" presId="urn:microsoft.com/office/officeart/2005/8/layout/default"/>
    <dgm:cxn modelId="{F5F2913F-3762-4A5C-8114-C2023CAA7425}" srcId="{D1F42E51-1489-4C18-9BDF-8AF276F68160}" destId="{81559855-5569-4406-A352-6BECA7E8612E}" srcOrd="4" destOrd="0" parTransId="{BBCBBF40-6443-451B-8F1B-8539DD1A6F8E}" sibTransId="{0000C54F-545F-499B-9661-72C17B74BA82}"/>
    <dgm:cxn modelId="{A6EC8165-287D-4EA8-A84C-6C5C32E8EE0F}" type="presOf" srcId="{4C0D2C29-7F98-4D42-A07F-95A6AAD0BB9A}" destId="{01B85DEF-CAE6-43B3-85CB-864E7B938FB1}" srcOrd="0" destOrd="0" presId="urn:microsoft.com/office/officeart/2005/8/layout/default"/>
    <dgm:cxn modelId="{FD4FD371-91B9-4747-99BE-B18D397034A1}" type="presOf" srcId="{EF9DA6A7-6563-482C-A71A-EA7E16573E81}" destId="{E86B822E-7676-4C30-84A2-269739F5E560}" srcOrd="0" destOrd="0" presId="urn:microsoft.com/office/officeart/2005/8/layout/default"/>
    <dgm:cxn modelId="{18822474-E336-464B-B13B-A66EABB1E44D}" srcId="{D1F42E51-1489-4C18-9BDF-8AF276F68160}" destId="{41DBE9A2-462E-47D4-8C21-9C946B999B0A}" srcOrd="0" destOrd="0" parTransId="{023EE1BC-C1BE-4F8D-80D2-D0C90CF93583}" sibTransId="{B1AA31DE-7302-413B-B691-E199D17092BE}"/>
    <dgm:cxn modelId="{19C52B8C-0E92-4D20-A45D-AE05C6C5454D}" type="presOf" srcId="{41DBE9A2-462E-47D4-8C21-9C946B999B0A}" destId="{A4B3693F-C265-40AA-BCD0-322A1AA718BB}" srcOrd="0" destOrd="0" presId="urn:microsoft.com/office/officeart/2005/8/layout/default"/>
    <dgm:cxn modelId="{01574A8D-5FD3-47B4-AA99-37FAB32F3ECF}" srcId="{D1F42E51-1489-4C18-9BDF-8AF276F68160}" destId="{EF9DA6A7-6563-482C-A71A-EA7E16573E81}" srcOrd="1" destOrd="0" parTransId="{4DE3D56D-F6CF-4613-895D-624E5CB8257B}" sibTransId="{BE3D82DA-B4C1-4C20-8AF3-76F75CC2107C}"/>
    <dgm:cxn modelId="{CB7448DB-12BC-432B-B4CE-7EAF34251ADF}" type="presOf" srcId="{81559855-5569-4406-A352-6BECA7E8612E}" destId="{C070DCB7-B6F4-4055-9F07-34D6AC028B1F}" srcOrd="0" destOrd="0" presId="urn:microsoft.com/office/officeart/2005/8/layout/default"/>
    <dgm:cxn modelId="{67DDA2F5-DC5F-4618-89C7-4EF2520B64B4}" type="presOf" srcId="{7238AF76-FE00-4F7D-BEBE-B710DB497124}" destId="{5BAE4E3F-B3DB-4D64-BAD4-A778A88177F6}" srcOrd="0" destOrd="0" presId="urn:microsoft.com/office/officeart/2005/8/layout/default"/>
    <dgm:cxn modelId="{943C6837-984E-436C-9B8A-6AF260302DB7}" type="presParOf" srcId="{0C1714BA-B0C4-401B-88CD-5AE5D783E9C1}" destId="{A4B3693F-C265-40AA-BCD0-322A1AA718BB}" srcOrd="0" destOrd="0" presId="urn:microsoft.com/office/officeart/2005/8/layout/default"/>
    <dgm:cxn modelId="{437B93FC-C0A7-4C89-9313-35D8FA9BC003}" type="presParOf" srcId="{0C1714BA-B0C4-401B-88CD-5AE5D783E9C1}" destId="{4EB520AC-8074-4491-A871-AF7E2654791B}" srcOrd="1" destOrd="0" presId="urn:microsoft.com/office/officeart/2005/8/layout/default"/>
    <dgm:cxn modelId="{EE91CB53-B872-4EF2-96BC-84AB5DAF2AF8}" type="presParOf" srcId="{0C1714BA-B0C4-401B-88CD-5AE5D783E9C1}" destId="{E86B822E-7676-4C30-84A2-269739F5E560}" srcOrd="2" destOrd="0" presId="urn:microsoft.com/office/officeart/2005/8/layout/default"/>
    <dgm:cxn modelId="{6DA134F2-6CFA-4987-B671-01EF19B3B582}" type="presParOf" srcId="{0C1714BA-B0C4-401B-88CD-5AE5D783E9C1}" destId="{8942271E-B694-4F56-919A-D7CE6FA73612}" srcOrd="3" destOrd="0" presId="urn:microsoft.com/office/officeart/2005/8/layout/default"/>
    <dgm:cxn modelId="{1505BBC1-B30C-4746-BB89-9A34984A775F}" type="presParOf" srcId="{0C1714BA-B0C4-401B-88CD-5AE5D783E9C1}" destId="{01B85DEF-CAE6-43B3-85CB-864E7B938FB1}" srcOrd="4" destOrd="0" presId="urn:microsoft.com/office/officeart/2005/8/layout/default"/>
    <dgm:cxn modelId="{3E470A68-FD8C-4CF8-9908-5D6AEDBF4289}" type="presParOf" srcId="{0C1714BA-B0C4-401B-88CD-5AE5D783E9C1}" destId="{FD64B958-D084-48F0-923D-5180DFF8710F}" srcOrd="5" destOrd="0" presId="urn:microsoft.com/office/officeart/2005/8/layout/default"/>
    <dgm:cxn modelId="{F31E7525-F62D-4082-949C-EFE51904867E}" type="presParOf" srcId="{0C1714BA-B0C4-401B-88CD-5AE5D783E9C1}" destId="{5BAE4E3F-B3DB-4D64-BAD4-A778A88177F6}" srcOrd="6" destOrd="0" presId="urn:microsoft.com/office/officeart/2005/8/layout/default"/>
    <dgm:cxn modelId="{D5971D04-DFEA-4AB5-B351-E163EA01B357}" type="presParOf" srcId="{0C1714BA-B0C4-401B-88CD-5AE5D783E9C1}" destId="{BE940105-6915-482F-9770-4D814C757F98}" srcOrd="7" destOrd="0" presId="urn:microsoft.com/office/officeart/2005/8/layout/default"/>
    <dgm:cxn modelId="{D5A0B607-BEA3-4BCC-A15D-427BAD9F996E}" type="presParOf" srcId="{0C1714BA-B0C4-401B-88CD-5AE5D783E9C1}" destId="{C070DCB7-B6F4-4055-9F07-34D6AC028B1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9E867-BF1F-44A6-9BF9-09A7BD64501C}">
      <dsp:nvSpPr>
        <dsp:cNvPr id="0" name=""/>
        <dsp:cNvSpPr/>
      </dsp:nvSpPr>
      <dsp:spPr>
        <a:xfrm>
          <a:off x="481" y="256135"/>
          <a:ext cx="1211937" cy="14258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08978E-3DD5-416A-999F-79E192B12457}">
      <dsp:nvSpPr>
        <dsp:cNvPr id="0" name=""/>
        <dsp:cNvSpPr/>
      </dsp:nvSpPr>
      <dsp:spPr>
        <a:xfrm>
          <a:off x="481" y="309682"/>
          <a:ext cx="89033" cy="890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57E769D-9AEB-4C63-9D07-BB52E4510166}">
      <dsp:nvSpPr>
        <dsp:cNvPr id="0" name=""/>
        <dsp:cNvSpPr/>
      </dsp:nvSpPr>
      <dsp:spPr>
        <a:xfrm>
          <a:off x="481" y="0"/>
          <a:ext cx="1211937" cy="256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kern="1200" dirty="0"/>
            <a:t>UNIDAD DE ATENCION</a:t>
          </a:r>
        </a:p>
      </dsp:txBody>
      <dsp:txXfrm>
        <a:off x="481" y="0"/>
        <a:ext cx="1211937" cy="256135"/>
      </dsp:txXfrm>
    </dsp:sp>
    <dsp:sp modelId="{26808EFF-ED70-404C-A0FE-C0341BD17994}">
      <dsp:nvSpPr>
        <dsp:cNvPr id="0" name=""/>
        <dsp:cNvSpPr/>
      </dsp:nvSpPr>
      <dsp:spPr>
        <a:xfrm>
          <a:off x="481" y="517216"/>
          <a:ext cx="89031" cy="890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B1332C-64BC-4824-8F54-3010AA03272E}">
      <dsp:nvSpPr>
        <dsp:cNvPr id="0" name=""/>
        <dsp:cNvSpPr/>
      </dsp:nvSpPr>
      <dsp:spPr>
        <a:xfrm>
          <a:off x="85317" y="457966"/>
          <a:ext cx="1127102" cy="207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0" i="0" kern="1200" dirty="0"/>
            <a:t>EL BOSQUE 1 </a:t>
          </a:r>
        </a:p>
      </dsp:txBody>
      <dsp:txXfrm>
        <a:off x="85317" y="457966"/>
        <a:ext cx="1127102" cy="207531"/>
      </dsp:txXfrm>
    </dsp:sp>
    <dsp:sp modelId="{DFD0F950-F2AA-4511-AE41-0699CF26EF08}">
      <dsp:nvSpPr>
        <dsp:cNvPr id="0" name=""/>
        <dsp:cNvSpPr/>
      </dsp:nvSpPr>
      <dsp:spPr>
        <a:xfrm>
          <a:off x="481" y="724748"/>
          <a:ext cx="89031" cy="890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60ECCF1-741B-468F-A517-364403201CD8}">
      <dsp:nvSpPr>
        <dsp:cNvPr id="0" name=""/>
        <dsp:cNvSpPr/>
      </dsp:nvSpPr>
      <dsp:spPr>
        <a:xfrm>
          <a:off x="85317" y="665498"/>
          <a:ext cx="1127102" cy="207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0" i="0" kern="1200" dirty="0"/>
            <a:t>EL BOSQUE 2</a:t>
          </a:r>
        </a:p>
      </dsp:txBody>
      <dsp:txXfrm>
        <a:off x="85317" y="665498"/>
        <a:ext cx="1127102" cy="207531"/>
      </dsp:txXfrm>
    </dsp:sp>
    <dsp:sp modelId="{9E8C90D5-E2C7-44D1-A864-03209EB69720}">
      <dsp:nvSpPr>
        <dsp:cNvPr id="0" name=""/>
        <dsp:cNvSpPr/>
      </dsp:nvSpPr>
      <dsp:spPr>
        <a:xfrm>
          <a:off x="481" y="932280"/>
          <a:ext cx="89031" cy="890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18EAAD8-6371-46D3-8DAA-9A3EC6C60A31}">
      <dsp:nvSpPr>
        <dsp:cNvPr id="0" name=""/>
        <dsp:cNvSpPr/>
      </dsp:nvSpPr>
      <dsp:spPr>
        <a:xfrm>
          <a:off x="85317" y="873030"/>
          <a:ext cx="1127102" cy="207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0" i="0" kern="1200" dirty="0"/>
            <a:t>EL BOSQUE 3</a:t>
          </a:r>
        </a:p>
      </dsp:txBody>
      <dsp:txXfrm>
        <a:off x="85317" y="873030"/>
        <a:ext cx="1127102" cy="207531"/>
      </dsp:txXfrm>
    </dsp:sp>
    <dsp:sp modelId="{7354100A-FF8C-42F7-8A63-D7A3103694A3}">
      <dsp:nvSpPr>
        <dsp:cNvPr id="0" name=""/>
        <dsp:cNvSpPr/>
      </dsp:nvSpPr>
      <dsp:spPr>
        <a:xfrm>
          <a:off x="481" y="1139812"/>
          <a:ext cx="89031" cy="890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78D6CB-6A93-4836-A4A7-2E952DDD447D}">
      <dsp:nvSpPr>
        <dsp:cNvPr id="0" name=""/>
        <dsp:cNvSpPr/>
      </dsp:nvSpPr>
      <dsp:spPr>
        <a:xfrm>
          <a:off x="85317" y="1080561"/>
          <a:ext cx="1127102" cy="207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0" i="0" kern="1200" dirty="0"/>
            <a:t>MURILLO 1</a:t>
          </a:r>
        </a:p>
      </dsp:txBody>
      <dsp:txXfrm>
        <a:off x="85317" y="1080561"/>
        <a:ext cx="1127102" cy="207531"/>
      </dsp:txXfrm>
    </dsp:sp>
    <dsp:sp modelId="{90960AA3-6B9C-4595-8473-A7DF85BA8547}">
      <dsp:nvSpPr>
        <dsp:cNvPr id="0" name=""/>
        <dsp:cNvSpPr/>
      </dsp:nvSpPr>
      <dsp:spPr>
        <a:xfrm>
          <a:off x="481" y="1347343"/>
          <a:ext cx="89031" cy="890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EBD3A4-5F19-4C14-A68C-423ACFD6779E}">
      <dsp:nvSpPr>
        <dsp:cNvPr id="0" name=""/>
        <dsp:cNvSpPr/>
      </dsp:nvSpPr>
      <dsp:spPr>
        <a:xfrm>
          <a:off x="85317" y="1288093"/>
          <a:ext cx="1127102" cy="207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0" i="0" kern="1200" dirty="0"/>
            <a:t>MURILLO 2</a:t>
          </a:r>
        </a:p>
      </dsp:txBody>
      <dsp:txXfrm>
        <a:off x="85317" y="1288093"/>
        <a:ext cx="1127102" cy="207531"/>
      </dsp:txXfrm>
    </dsp:sp>
    <dsp:sp modelId="{B4F18760-C155-44D1-A7EC-0F7A745CCDBF}">
      <dsp:nvSpPr>
        <dsp:cNvPr id="0" name=""/>
        <dsp:cNvSpPr/>
      </dsp:nvSpPr>
      <dsp:spPr>
        <a:xfrm>
          <a:off x="481" y="1554875"/>
          <a:ext cx="89031" cy="890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B658E6-F080-4141-8EB4-E411FEF986AA}">
      <dsp:nvSpPr>
        <dsp:cNvPr id="0" name=""/>
        <dsp:cNvSpPr/>
      </dsp:nvSpPr>
      <dsp:spPr>
        <a:xfrm>
          <a:off x="85317" y="1495625"/>
          <a:ext cx="1127102" cy="207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0" i="0" kern="1200" dirty="0"/>
            <a:t>MURILLO 3</a:t>
          </a:r>
        </a:p>
      </dsp:txBody>
      <dsp:txXfrm>
        <a:off x="85317" y="1495625"/>
        <a:ext cx="1127102" cy="207531"/>
      </dsp:txXfrm>
    </dsp:sp>
    <dsp:sp modelId="{D91077AC-DF08-4790-BF21-5E13B5F69049}">
      <dsp:nvSpPr>
        <dsp:cNvPr id="0" name=""/>
        <dsp:cNvSpPr/>
      </dsp:nvSpPr>
      <dsp:spPr>
        <a:xfrm>
          <a:off x="1273016" y="256135"/>
          <a:ext cx="1211937" cy="14258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EC810D-1CAB-47D6-B3C1-2C226D63FC3E}">
      <dsp:nvSpPr>
        <dsp:cNvPr id="0" name=""/>
        <dsp:cNvSpPr/>
      </dsp:nvSpPr>
      <dsp:spPr>
        <a:xfrm>
          <a:off x="1273016" y="309682"/>
          <a:ext cx="89033" cy="890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5CAD0D-7553-43F9-9C9F-4117D9CDED71}">
      <dsp:nvSpPr>
        <dsp:cNvPr id="0" name=""/>
        <dsp:cNvSpPr/>
      </dsp:nvSpPr>
      <dsp:spPr>
        <a:xfrm>
          <a:off x="1273016" y="0"/>
          <a:ext cx="1211937" cy="256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kern="1200" dirty="0"/>
            <a:t>N° BENEFICIARIOS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kern="1200" dirty="0"/>
        </a:p>
      </dsp:txBody>
      <dsp:txXfrm>
        <a:off x="1273016" y="0"/>
        <a:ext cx="1211937" cy="256135"/>
      </dsp:txXfrm>
    </dsp:sp>
    <dsp:sp modelId="{4B5DF8BE-01E9-48BC-B0C2-93429386A8B4}">
      <dsp:nvSpPr>
        <dsp:cNvPr id="0" name=""/>
        <dsp:cNvSpPr/>
      </dsp:nvSpPr>
      <dsp:spPr>
        <a:xfrm>
          <a:off x="1273016" y="517216"/>
          <a:ext cx="89031" cy="890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789584A-AA08-4B1F-ADF7-E184B5E702A2}">
      <dsp:nvSpPr>
        <dsp:cNvPr id="0" name=""/>
        <dsp:cNvSpPr/>
      </dsp:nvSpPr>
      <dsp:spPr>
        <a:xfrm>
          <a:off x="1357852" y="457966"/>
          <a:ext cx="1127102" cy="207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16</a:t>
          </a:r>
        </a:p>
      </dsp:txBody>
      <dsp:txXfrm>
        <a:off x="1357852" y="457966"/>
        <a:ext cx="1127102" cy="207531"/>
      </dsp:txXfrm>
    </dsp:sp>
    <dsp:sp modelId="{A228FCFF-53B6-41F3-8804-0BE05EAE840D}">
      <dsp:nvSpPr>
        <dsp:cNvPr id="0" name=""/>
        <dsp:cNvSpPr/>
      </dsp:nvSpPr>
      <dsp:spPr>
        <a:xfrm>
          <a:off x="1273016" y="724748"/>
          <a:ext cx="89031" cy="890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C458E9-115D-4932-97D3-863A4A1736F9}">
      <dsp:nvSpPr>
        <dsp:cNvPr id="0" name=""/>
        <dsp:cNvSpPr/>
      </dsp:nvSpPr>
      <dsp:spPr>
        <a:xfrm>
          <a:off x="1343560" y="635115"/>
          <a:ext cx="1127102" cy="207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16</a:t>
          </a:r>
        </a:p>
      </dsp:txBody>
      <dsp:txXfrm>
        <a:off x="1343560" y="635115"/>
        <a:ext cx="1127102" cy="207531"/>
      </dsp:txXfrm>
    </dsp:sp>
    <dsp:sp modelId="{C4194CC2-BA45-4727-AEA1-98863A71C109}">
      <dsp:nvSpPr>
        <dsp:cNvPr id="0" name=""/>
        <dsp:cNvSpPr/>
      </dsp:nvSpPr>
      <dsp:spPr>
        <a:xfrm>
          <a:off x="1273016" y="932280"/>
          <a:ext cx="89031" cy="890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4A2231-657B-48DF-9DF4-FC78C57142ED}">
      <dsp:nvSpPr>
        <dsp:cNvPr id="0" name=""/>
        <dsp:cNvSpPr/>
      </dsp:nvSpPr>
      <dsp:spPr>
        <a:xfrm>
          <a:off x="1357852" y="873030"/>
          <a:ext cx="1127102" cy="207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16</a:t>
          </a:r>
        </a:p>
      </dsp:txBody>
      <dsp:txXfrm>
        <a:off x="1357852" y="873030"/>
        <a:ext cx="1127102" cy="207531"/>
      </dsp:txXfrm>
    </dsp:sp>
    <dsp:sp modelId="{CC26A64F-3C0B-4947-89FF-2050AC5AC25F}">
      <dsp:nvSpPr>
        <dsp:cNvPr id="0" name=""/>
        <dsp:cNvSpPr/>
      </dsp:nvSpPr>
      <dsp:spPr>
        <a:xfrm>
          <a:off x="1273016" y="1139812"/>
          <a:ext cx="89031" cy="890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2AC2C1B-8887-49F0-BC0C-9F58F4C62D33}">
      <dsp:nvSpPr>
        <dsp:cNvPr id="0" name=""/>
        <dsp:cNvSpPr/>
      </dsp:nvSpPr>
      <dsp:spPr>
        <a:xfrm>
          <a:off x="1357852" y="1080561"/>
          <a:ext cx="1127102" cy="207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16</a:t>
          </a:r>
        </a:p>
      </dsp:txBody>
      <dsp:txXfrm>
        <a:off x="1357852" y="1080561"/>
        <a:ext cx="1127102" cy="207531"/>
      </dsp:txXfrm>
    </dsp:sp>
    <dsp:sp modelId="{71020ABE-3DA7-4B3D-8382-A58247175513}">
      <dsp:nvSpPr>
        <dsp:cNvPr id="0" name=""/>
        <dsp:cNvSpPr/>
      </dsp:nvSpPr>
      <dsp:spPr>
        <a:xfrm>
          <a:off x="1273016" y="1347343"/>
          <a:ext cx="89031" cy="890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5C9DB29-8411-4E0B-9787-78D73C2EF19C}">
      <dsp:nvSpPr>
        <dsp:cNvPr id="0" name=""/>
        <dsp:cNvSpPr/>
      </dsp:nvSpPr>
      <dsp:spPr>
        <a:xfrm>
          <a:off x="1357852" y="1288093"/>
          <a:ext cx="1127102" cy="207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15</a:t>
          </a:r>
        </a:p>
      </dsp:txBody>
      <dsp:txXfrm>
        <a:off x="1357852" y="1288093"/>
        <a:ext cx="1127102" cy="207531"/>
      </dsp:txXfrm>
    </dsp:sp>
    <dsp:sp modelId="{20D498AB-9B74-4531-8289-6338A9F9E71A}">
      <dsp:nvSpPr>
        <dsp:cNvPr id="0" name=""/>
        <dsp:cNvSpPr/>
      </dsp:nvSpPr>
      <dsp:spPr>
        <a:xfrm>
          <a:off x="1273016" y="1554875"/>
          <a:ext cx="89031" cy="890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8A2DC2A-B0E6-476D-A3B9-B8D70B176E12}">
      <dsp:nvSpPr>
        <dsp:cNvPr id="0" name=""/>
        <dsp:cNvSpPr/>
      </dsp:nvSpPr>
      <dsp:spPr>
        <a:xfrm>
          <a:off x="1357852" y="1495625"/>
          <a:ext cx="1127102" cy="207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16</a:t>
          </a:r>
        </a:p>
      </dsp:txBody>
      <dsp:txXfrm>
        <a:off x="1357852" y="1495625"/>
        <a:ext cx="1127102" cy="2075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B3693F-C265-40AA-BCD0-322A1AA718BB}">
      <dsp:nvSpPr>
        <dsp:cNvPr id="0" name=""/>
        <dsp:cNvSpPr/>
      </dsp:nvSpPr>
      <dsp:spPr>
        <a:xfrm>
          <a:off x="1297171" y="886041"/>
          <a:ext cx="3482796" cy="6737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DESPLAZADOS</a:t>
          </a:r>
        </a:p>
      </dsp:txBody>
      <dsp:txXfrm>
        <a:off x="1297171" y="886041"/>
        <a:ext cx="3482796" cy="673743"/>
      </dsp:txXfrm>
    </dsp:sp>
    <dsp:sp modelId="{E86B822E-7676-4C30-84A2-269739F5E560}">
      <dsp:nvSpPr>
        <dsp:cNvPr id="0" name=""/>
        <dsp:cNvSpPr/>
      </dsp:nvSpPr>
      <dsp:spPr>
        <a:xfrm>
          <a:off x="410871" y="1804604"/>
          <a:ext cx="2495738" cy="5851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RED UNIDOS</a:t>
          </a:r>
        </a:p>
      </dsp:txBody>
      <dsp:txXfrm>
        <a:off x="410871" y="1804604"/>
        <a:ext cx="2495738" cy="585115"/>
      </dsp:txXfrm>
    </dsp:sp>
    <dsp:sp modelId="{01B85DEF-CAE6-43B3-85CB-864E7B938FB1}">
      <dsp:nvSpPr>
        <dsp:cNvPr id="0" name=""/>
        <dsp:cNvSpPr/>
      </dsp:nvSpPr>
      <dsp:spPr>
        <a:xfrm>
          <a:off x="3366784" y="1794969"/>
          <a:ext cx="2292747" cy="5964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SISBEN</a:t>
          </a:r>
        </a:p>
      </dsp:txBody>
      <dsp:txXfrm>
        <a:off x="3366784" y="1794969"/>
        <a:ext cx="2292747" cy="596458"/>
      </dsp:txXfrm>
    </dsp:sp>
    <dsp:sp modelId="{5BAE4E3F-B3DB-4D64-BAD4-A778A88177F6}">
      <dsp:nvSpPr>
        <dsp:cNvPr id="0" name=""/>
        <dsp:cNvSpPr/>
      </dsp:nvSpPr>
      <dsp:spPr>
        <a:xfrm>
          <a:off x="541853" y="2703742"/>
          <a:ext cx="2294876" cy="5790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INDIGENAS</a:t>
          </a:r>
        </a:p>
      </dsp:txBody>
      <dsp:txXfrm>
        <a:off x="541853" y="2703742"/>
        <a:ext cx="2294876" cy="579014"/>
      </dsp:txXfrm>
    </dsp:sp>
    <dsp:sp modelId="{C070DCB7-B6F4-4055-9F07-34D6AC028B1F}">
      <dsp:nvSpPr>
        <dsp:cNvPr id="0" name=""/>
        <dsp:cNvSpPr/>
      </dsp:nvSpPr>
      <dsp:spPr>
        <a:xfrm>
          <a:off x="3416109" y="2684186"/>
          <a:ext cx="2258502" cy="6128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DISCAPACITADOS</a:t>
          </a:r>
        </a:p>
      </dsp:txBody>
      <dsp:txXfrm>
        <a:off x="3416109" y="2684186"/>
        <a:ext cx="2258502" cy="612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552D-C2DB-470E-9363-B06DEF206448}" type="datetimeFigureOut">
              <a:rPr lang="es-MX" smtClean="0"/>
              <a:t>25/03/2017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364C-BF38-45E3-991A-5D8BDAF23D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3569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552D-C2DB-470E-9363-B06DEF206448}" type="datetimeFigureOut">
              <a:rPr lang="es-MX" smtClean="0"/>
              <a:t>25/03/2017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364C-BF38-45E3-991A-5D8BDAF23D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7624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552D-C2DB-470E-9363-B06DEF206448}" type="datetimeFigureOut">
              <a:rPr lang="es-MX" smtClean="0"/>
              <a:t>25/03/2017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364C-BF38-45E3-991A-5D8BDAF23D1C}" type="slidenum">
              <a:rPr lang="es-MX" smtClean="0"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3222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552D-C2DB-470E-9363-B06DEF206448}" type="datetimeFigureOut">
              <a:rPr lang="es-MX" smtClean="0"/>
              <a:t>25/03/2017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364C-BF38-45E3-991A-5D8BDAF23D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6859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552D-C2DB-470E-9363-B06DEF206448}" type="datetimeFigureOut">
              <a:rPr lang="es-MX" smtClean="0"/>
              <a:t>25/03/2017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364C-BF38-45E3-991A-5D8BDAF23D1C}" type="slidenum">
              <a:rPr lang="es-MX" smtClean="0"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5074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552D-C2DB-470E-9363-B06DEF206448}" type="datetimeFigureOut">
              <a:rPr lang="es-MX" smtClean="0"/>
              <a:t>25/03/2017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364C-BF38-45E3-991A-5D8BDAF23D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569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552D-C2DB-470E-9363-B06DEF206448}" type="datetimeFigureOut">
              <a:rPr lang="es-MX" smtClean="0"/>
              <a:t>25/03/2017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364C-BF38-45E3-991A-5D8BDAF23D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4415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552D-C2DB-470E-9363-B06DEF206448}" type="datetimeFigureOut">
              <a:rPr lang="es-MX" smtClean="0"/>
              <a:t>25/03/2017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364C-BF38-45E3-991A-5D8BDAF23D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2198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2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989953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990601" y="1009652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2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1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7" y="5357594"/>
            <a:ext cx="1213821" cy="365125"/>
          </a:xfrm>
        </p:spPr>
        <p:txBody>
          <a:bodyPr/>
          <a:lstStyle/>
          <a:p>
            <a:fld id="{2FB8E118-5C03-49C2-8B25-FB2E823EC696}" type="datetimeFigureOut">
              <a:rPr lang="es-CO" smtClean="0"/>
              <a:t>25/03/2017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5" y="5357594"/>
            <a:ext cx="5034845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1" y="5357594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B4E4CB9-61FF-4C96-AEF2-CC0FD1E9BA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4655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E118-5C03-49C2-8B25-FB2E823EC696}" type="datetimeFigureOut">
              <a:rPr lang="es-CO" smtClean="0"/>
              <a:t>25/03/2017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E4CB9-61FF-4C96-AEF2-CC0FD1E9BA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7981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80" y="2239432"/>
            <a:ext cx="6254044" cy="1362075"/>
          </a:xfrm>
        </p:spPr>
        <p:txBody>
          <a:bodyPr anchor="b"/>
          <a:lstStyle>
            <a:lvl1pPr algn="ctr">
              <a:defRPr sz="3000" b="0" cap="none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8" y="3725336"/>
            <a:ext cx="6231467" cy="1309511"/>
          </a:xfrm>
        </p:spPr>
        <p:txBody>
          <a:bodyPr anchor="t"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E118-5C03-49C2-8B25-FB2E823EC696}" type="datetimeFigureOut">
              <a:rPr lang="es-CO" smtClean="0"/>
              <a:t>25/03/2017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E4CB9-61FF-4C96-AEF2-CC0FD1E9BA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5975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552D-C2DB-470E-9363-B06DEF206448}" type="datetimeFigureOut">
              <a:rPr lang="es-MX" smtClean="0"/>
              <a:t>25/03/2017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364C-BF38-45E3-991A-5D8BDAF23D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6003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E118-5C03-49C2-8B25-FB2E823EC696}" type="datetimeFigureOut">
              <a:rPr lang="es-CO" smtClean="0"/>
              <a:t>25/03/2017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E4CB9-61FF-4C96-AEF2-CC0FD1E9BAC8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9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70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15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15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E118-5C03-49C2-8B25-FB2E823EC696}" type="datetimeFigureOut">
              <a:rPr lang="es-CO" smtClean="0"/>
              <a:t>25/03/2017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E4CB9-61FF-4C96-AEF2-CC0FD1E9BAC8}" type="slidenum">
              <a:rPr lang="es-CO" smtClean="0"/>
              <a:t>‹Nº›</a:t>
            </a:fld>
            <a:endParaRPr lang="es-C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8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E118-5C03-49C2-8B25-FB2E823EC696}" type="datetimeFigureOut">
              <a:rPr lang="es-CO" smtClean="0"/>
              <a:t>25/03/2017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E4CB9-61FF-4C96-AEF2-CC0FD1E9BA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075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E118-5C03-49C2-8B25-FB2E823EC696}" type="datetimeFigureOut">
              <a:rPr lang="es-CO" smtClean="0"/>
              <a:t>25/03/2017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E4CB9-61FF-4C96-AEF2-CC0FD1E9BA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735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/>
          <p:cNvSpPr/>
          <p:nvPr/>
        </p:nvSpPr>
        <p:spPr>
          <a:xfrm rot="60000">
            <a:off x="4468873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Rectangle 16"/>
          <p:cNvSpPr/>
          <p:nvPr/>
        </p:nvSpPr>
        <p:spPr>
          <a:xfrm rot="60000">
            <a:off x="4471417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/>
          <p:cNvSpPr/>
          <p:nvPr/>
        </p:nvSpPr>
        <p:spPr>
          <a:xfrm rot="21540000">
            <a:off x="749205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 rot="21540000">
            <a:off x="749809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3"/>
            <a:ext cx="3064827" cy="1503037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2" y="1150993"/>
            <a:ext cx="3020792" cy="4625489"/>
          </a:xfrm>
        </p:spPr>
        <p:txBody>
          <a:bodyPr anchor="ctr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6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9" y="5885674"/>
            <a:ext cx="1213821" cy="365125"/>
          </a:xfrm>
        </p:spPr>
        <p:txBody>
          <a:bodyPr/>
          <a:lstStyle/>
          <a:p>
            <a:fld id="{2FB8E118-5C03-49C2-8B25-FB2E823EC696}" type="datetimeFigureOut">
              <a:rPr lang="es-CO" smtClean="0"/>
              <a:t>25/03/2017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5" y="5829263"/>
            <a:ext cx="3522607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4" y="5896963"/>
            <a:ext cx="554023" cy="365125"/>
          </a:xfrm>
        </p:spPr>
        <p:txBody>
          <a:bodyPr/>
          <a:lstStyle/>
          <a:p>
            <a:fld id="{DB4E4CB9-61FF-4C96-AEF2-CC0FD1E9BA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360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 rot="21540000">
            <a:off x="749205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/>
          <p:cNvSpPr/>
          <p:nvPr/>
        </p:nvSpPr>
        <p:spPr>
          <a:xfrm rot="21540000">
            <a:off x="745059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Rectangle 28"/>
          <p:cNvSpPr/>
          <p:nvPr/>
        </p:nvSpPr>
        <p:spPr>
          <a:xfrm rot="60000">
            <a:off x="4468873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Rectangle 29"/>
          <p:cNvSpPr/>
          <p:nvPr/>
        </p:nvSpPr>
        <p:spPr>
          <a:xfrm rot="60000">
            <a:off x="4464769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6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7" y="5888739"/>
            <a:ext cx="1213821" cy="365125"/>
          </a:xfrm>
        </p:spPr>
        <p:txBody>
          <a:bodyPr/>
          <a:lstStyle/>
          <a:p>
            <a:fld id="{2FB8E118-5C03-49C2-8B25-FB2E823EC696}" type="datetimeFigureOut">
              <a:rPr lang="es-CO" smtClean="0"/>
              <a:t>25/03/2017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70" y="5831039"/>
            <a:ext cx="3319043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90" y="5900028"/>
            <a:ext cx="554023" cy="365125"/>
          </a:xfrm>
        </p:spPr>
        <p:txBody>
          <a:bodyPr/>
          <a:lstStyle/>
          <a:p>
            <a:fld id="{DB4E4CB9-61FF-4C96-AEF2-CC0FD1E9BA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0595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E118-5C03-49C2-8B25-FB2E823EC696}" type="datetimeFigureOut">
              <a:rPr lang="es-CO" smtClean="0"/>
              <a:t>25/03/2017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E4CB9-61FF-4C96-AEF2-CC0FD1E9BA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8120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2" y="925692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2" y="1106314"/>
            <a:ext cx="5178779" cy="440266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E118-5C03-49C2-8B25-FB2E823EC696}" type="datetimeFigureOut">
              <a:rPr lang="es-CO" smtClean="0"/>
              <a:t>25/03/2017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E4CB9-61FF-4C96-AEF2-CC0FD1E9BA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7842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552D-C2DB-470E-9363-B06DEF206448}" type="datetimeFigureOut">
              <a:rPr lang="es-MX" smtClean="0"/>
              <a:t>25/03/2017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364C-BF38-45E3-991A-5D8BDAF23D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9314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552D-C2DB-470E-9363-B06DEF206448}" type="datetimeFigureOut">
              <a:rPr lang="es-MX" smtClean="0"/>
              <a:t>25/03/2017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364C-BF38-45E3-991A-5D8BDAF23D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3118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552D-C2DB-470E-9363-B06DEF206448}" type="datetimeFigureOut">
              <a:rPr lang="es-MX" smtClean="0"/>
              <a:t>25/03/2017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364C-BF38-45E3-991A-5D8BDAF23D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0666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552D-C2DB-470E-9363-B06DEF206448}" type="datetimeFigureOut">
              <a:rPr lang="es-MX" smtClean="0"/>
              <a:t>25/03/2017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364C-BF38-45E3-991A-5D8BDAF23D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9900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552D-C2DB-470E-9363-B06DEF206448}" type="datetimeFigureOut">
              <a:rPr lang="es-MX" smtClean="0"/>
              <a:t>25/03/2017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364C-BF38-45E3-991A-5D8BDAF23D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1808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552D-C2DB-470E-9363-B06DEF206448}" type="datetimeFigureOut">
              <a:rPr lang="es-MX" smtClean="0"/>
              <a:t>25/03/2017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364C-BF38-45E3-991A-5D8BDAF23D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5215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552D-C2DB-470E-9363-B06DEF206448}" type="datetimeFigureOut">
              <a:rPr lang="es-MX" smtClean="0"/>
              <a:t>25/03/2017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364C-BF38-45E3-991A-5D8BDAF23D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0181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5552D-C2DB-470E-9363-B06DEF206448}" type="datetimeFigureOut">
              <a:rPr lang="es-MX" smtClean="0"/>
              <a:t>25/03/2017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EFB364C-BF38-45E3-991A-5D8BDAF23D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4029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1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2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4" y="817584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1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9" y="5809154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FB8E118-5C03-49C2-8B25-FB2E823EC696}" type="datetimeFigureOut">
              <a:rPr lang="es-CO" smtClean="0"/>
              <a:t>25/03/2017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2" y="5809154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3" y="5809154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B4E4CB9-61FF-4C96-AEF2-CC0FD1E9BA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6042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205740" algn="l" defTabSz="6858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defTabSz="6858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71450" algn="l" defTabSz="6858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71450" algn="l" defTabSz="6858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71450" algn="l" defTabSz="6858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71450" algn="l" defTabSz="6858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171450" algn="l" defTabSz="6858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71450" algn="l" defTabSz="6858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tmp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emf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emf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emf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emf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jpeg"/><Relationship Id="rId4" Type="http://schemas.openxmlformats.org/officeDocument/2006/relationships/image" Target="../media/image12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image" Target="../media/image11.png"/><Relationship Id="rId7" Type="http://schemas.openxmlformats.org/officeDocument/2006/relationships/image" Target="../media/image47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12.png"/><Relationship Id="rId9" Type="http://schemas.openxmlformats.org/officeDocument/2006/relationships/image" Target="../media/image4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emf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870200" y="3264384"/>
            <a:ext cx="3225800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35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RENDICIÓN DE CUENTAS</a:t>
            </a:r>
          </a:p>
          <a:p>
            <a:pPr algn="ctr"/>
            <a:r>
              <a:rPr lang="es-MX" sz="135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CONTRATO DE APORTES N° 796</a:t>
            </a:r>
          </a:p>
          <a:p>
            <a:pPr algn="ctr"/>
            <a:r>
              <a:rPr lang="es-MX" sz="135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MUNICIPIO DE MURILLO TOLIMA</a:t>
            </a:r>
          </a:p>
          <a:p>
            <a:pPr algn="ctr"/>
            <a:r>
              <a:rPr lang="es-MX" sz="135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 ZONAL LIBANO</a:t>
            </a:r>
          </a:p>
          <a:p>
            <a:pPr algn="ctr"/>
            <a:endParaRPr lang="es-MX" sz="135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s-MX" sz="135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2017</a:t>
            </a:r>
          </a:p>
          <a:p>
            <a:pPr algn="ctr"/>
            <a:endParaRPr lang="es-MX" sz="135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 descr="Resultado de imagen para educacion inicial caricatu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50" y="3746589"/>
            <a:ext cx="1693598" cy="111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81328" y="1708058"/>
            <a:ext cx="6965245" cy="603866"/>
          </a:xfrm>
        </p:spPr>
        <p:txBody>
          <a:bodyPr>
            <a:noAutofit/>
          </a:bodyPr>
          <a:lstStyle/>
          <a:p>
            <a:r>
              <a:rPr lang="es-ES" sz="1500" dirty="0">
                <a:solidFill>
                  <a:schemeClr val="accent2"/>
                </a:solidFill>
              </a:rPr>
              <a:t>DESARROLLO INFANTIL EN MEDIO FAMILIAR “DIMF” MIS PRIMERAS HUELLAS</a:t>
            </a:r>
            <a:br>
              <a:rPr lang="es-ES" dirty="0">
                <a:solidFill>
                  <a:schemeClr val="accent2"/>
                </a:solidFill>
              </a:rPr>
            </a:br>
            <a:endParaRPr lang="es-CO" dirty="0">
              <a:solidFill>
                <a:schemeClr val="accent2"/>
              </a:solidFill>
            </a:endParaRPr>
          </a:p>
        </p:txBody>
      </p:sp>
      <p:pic>
        <p:nvPicPr>
          <p:cNvPr id="5" name="2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06" y="781606"/>
            <a:ext cx="1828800" cy="814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7" name="Imagen 6" descr="Resultado de imagen para pie de pagina  de huellas de niño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534" y="4943880"/>
            <a:ext cx="6785039" cy="500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Resultado de imagen para educacion inicial caricatur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394" y="3818382"/>
            <a:ext cx="1420851" cy="95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2" descr="https://i4.sndcdn.com/avatars-000058808511-snbn8v-t200x2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568" y="736439"/>
            <a:ext cx="905159" cy="90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59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" y="0"/>
            <a:ext cx="7279607" cy="97879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7576" y="6208831"/>
            <a:ext cx="798035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CORPORACIÓN PARA LA GESTIÓN DEL DESARROLLO HUMANO FILANTROPOS</a:t>
            </a:r>
          </a:p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MUNICIPIO DE MURILLO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0" y="869324"/>
            <a:ext cx="7387183" cy="321972"/>
          </a:xfrm>
          <a:prstGeom prst="rect">
            <a:avLst/>
          </a:prstGeom>
          <a:solidFill>
            <a:srgbClr val="6687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Berlin Sans FB Demi" panose="020E0802020502020306" pitchFamily="34" charset="0"/>
              </a:rPr>
              <a:t>…..MIS PRIMERAS HUELLAS…..</a:t>
            </a:r>
          </a:p>
        </p:txBody>
      </p:sp>
      <p:pic>
        <p:nvPicPr>
          <p:cNvPr id="9" name="Imagen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" b="88633"/>
          <a:stretch/>
        </p:blipFill>
        <p:spPr bwMode="auto">
          <a:xfrm>
            <a:off x="386366" y="5602310"/>
            <a:ext cx="6747783" cy="606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Aleja Parra\Documents\MATERIAL FILANTROPOS\thumbnail_Logos documentos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" t="6723" b="14840"/>
          <a:stretch/>
        </p:blipFill>
        <p:spPr bwMode="auto">
          <a:xfrm>
            <a:off x="107576" y="0"/>
            <a:ext cx="6911409" cy="8693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579550" y="1386453"/>
            <a:ext cx="7109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CASOS DE AUSENCIA PROLONGADA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79550" y="2435875"/>
            <a:ext cx="68076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/>
              <a:t>No se han tenido casos de ausencia prolongada</a:t>
            </a:r>
          </a:p>
        </p:txBody>
      </p:sp>
    </p:spTree>
    <p:extLst>
      <p:ext uri="{BB962C8B-B14F-4D97-AF65-F5344CB8AC3E}">
        <p14:creationId xmlns:p14="http://schemas.microsoft.com/office/powerpoint/2010/main" val="1684060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:\Users\USUARIO\Downloads\Logos documentos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867" y="928255"/>
            <a:ext cx="4995333" cy="877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Resultado de imagen para pie de pagina  de huellas de niño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873" y="5525436"/>
            <a:ext cx="6276109" cy="479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>
            <a:off x="2368052" y="1880485"/>
            <a:ext cx="4572000" cy="7155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s-ES" sz="135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</a:br>
            <a:r>
              <a:rPr kumimoji="0" lang="en-US" sz="135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IDENTIFICACION Y PRIORIZACION DE LA POBLACION BENEFICIARIA</a:t>
            </a:r>
            <a:endParaRPr kumimoji="0" lang="es-E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967345" y="2875002"/>
            <a:ext cx="489065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La Entidad Administradora del Servicio “</a:t>
            </a:r>
            <a:r>
              <a:rPr kumimoji="0" lang="es-A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FILANTROPOS</a:t>
            </a:r>
            <a:r>
              <a:rPr kumimoji="0" lang="es-A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” Atiende a 89 familias (95 beneficiarios) en la modalidad Desarrollo Infantil en Medio Familiar </a:t>
            </a:r>
            <a:r>
              <a:rPr kumimoji="0" lang="es-A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“MIS PRIMERAS HUELLAS”</a:t>
            </a:r>
            <a:r>
              <a:rPr kumimoji="0" lang="es-A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con Unidades de atención rurales en el municipio de Villahermosa.</a:t>
            </a: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2000" dirty="0">
                <a:solidFill>
                  <a:prstClr val="black"/>
                </a:solidFill>
                <a:latin typeface="Franklin Gothic Book"/>
              </a:rPr>
              <a:t>.</a:t>
            </a:r>
            <a:endParaRPr kumimoji="0" lang="es-C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71755" y="6111849"/>
            <a:ext cx="798035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CORPORACIÓN PARA LA GESTIÓN DEL DESARROLLO HUMANO FILANTROPOS</a:t>
            </a:r>
          </a:p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MUNICIPIO DE MURILLO</a:t>
            </a:r>
          </a:p>
        </p:txBody>
      </p:sp>
    </p:spTree>
    <p:extLst>
      <p:ext uri="{BB962C8B-B14F-4D97-AF65-F5344CB8AC3E}">
        <p14:creationId xmlns:p14="http://schemas.microsoft.com/office/powerpoint/2010/main" val="384954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" y="0"/>
            <a:ext cx="7279607" cy="97879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7576" y="6208831"/>
            <a:ext cx="798035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CORPORACIÓN PARA LA GESTIÓN DEL DESARROLLO HUMANO FILANTROPOS</a:t>
            </a:r>
          </a:p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MUNICIPIO DE MURILLO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3787" y="859493"/>
            <a:ext cx="8175813" cy="321972"/>
          </a:xfrm>
          <a:prstGeom prst="rect">
            <a:avLst/>
          </a:prstGeom>
          <a:solidFill>
            <a:srgbClr val="6687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Berlin Sans FB Demi" panose="020E0802020502020306" pitchFamily="34" charset="0"/>
              </a:rPr>
              <a:t>…..MIS PRIMERAS HUELLAS…..</a:t>
            </a:r>
          </a:p>
        </p:txBody>
      </p:sp>
      <p:pic>
        <p:nvPicPr>
          <p:cNvPr id="9" name="Imagen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" b="88633"/>
          <a:stretch/>
        </p:blipFill>
        <p:spPr bwMode="auto">
          <a:xfrm>
            <a:off x="386366" y="5602310"/>
            <a:ext cx="6747783" cy="606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Aleja Parra\Documents\MATERIAL FILANTROPOS\thumbnail_Logos documentos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" t="6723" b="14840"/>
          <a:stretch/>
        </p:blipFill>
        <p:spPr bwMode="auto">
          <a:xfrm>
            <a:off x="107576" y="0"/>
            <a:ext cx="6911409" cy="8693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543185" y="1153547"/>
            <a:ext cx="77765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PROPUESTA DEL PLAN OPERATIVO PARA LA ATENCION INTEGRAL “POAI”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8712" y="1875954"/>
            <a:ext cx="3627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u="sng" dirty="0">
                <a:solidFill>
                  <a:srgbClr val="45882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CARACTERIZACIÓN DEL TERRITORIO </a:t>
            </a:r>
            <a:endParaRPr lang="es-MX" u="sng" dirty="0">
              <a:solidFill>
                <a:srgbClr val="458824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6124" y="2097741"/>
            <a:ext cx="3233628" cy="3385268"/>
          </a:xfrm>
          <a:prstGeom prst="rect">
            <a:avLst/>
          </a:prstGeom>
        </p:spPr>
      </p:pic>
      <p:pic>
        <p:nvPicPr>
          <p:cNvPr id="13" name="Imagen 12" descr="Recorte de pantalla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45286"/>
            <a:ext cx="4849091" cy="322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83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" descr="C:\Users\USUARIO\Downloads\Logos documentos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867" y="955964"/>
            <a:ext cx="4995333" cy="79198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2 Diagrama"/>
          <p:cNvGraphicFramePr/>
          <p:nvPr>
            <p:extLst/>
          </p:nvPr>
        </p:nvGraphicFramePr>
        <p:xfrm>
          <a:off x="3438247" y="2294568"/>
          <a:ext cx="2485436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19 Flecha circular"/>
          <p:cNvSpPr/>
          <p:nvPr/>
        </p:nvSpPr>
        <p:spPr>
          <a:xfrm>
            <a:off x="1125625" y="2294569"/>
            <a:ext cx="1880484" cy="1685294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defTabSz="685800"/>
            <a:endParaRPr lang="es-CO" sz="1050" b="1" dirty="0">
              <a:solidFill>
                <a:prstClr val="black"/>
              </a:solidFill>
              <a:latin typeface="Constantia"/>
            </a:endParaRPr>
          </a:p>
          <a:p>
            <a:pPr algn="ctr" defTabSz="685800"/>
            <a:endParaRPr lang="es-CO" sz="1050" b="1" dirty="0">
              <a:solidFill>
                <a:prstClr val="black"/>
              </a:solidFill>
              <a:latin typeface="Constantia"/>
            </a:endParaRPr>
          </a:p>
          <a:p>
            <a:pPr algn="ctr" defTabSz="685800"/>
            <a:r>
              <a:rPr lang="es-CO" sz="1050" b="1" dirty="0">
                <a:solidFill>
                  <a:prstClr val="black"/>
                </a:solidFill>
                <a:latin typeface="Constantia"/>
              </a:rPr>
              <a:t>UNIDADES DE SERVICIO</a:t>
            </a:r>
          </a:p>
        </p:txBody>
      </p:sp>
      <p:sp>
        <p:nvSpPr>
          <p:cNvPr id="6" name="18 Flecha circular"/>
          <p:cNvSpPr/>
          <p:nvPr/>
        </p:nvSpPr>
        <p:spPr>
          <a:xfrm>
            <a:off x="6175156" y="3538625"/>
            <a:ext cx="2058677" cy="1656734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defTabSz="685800"/>
            <a:endParaRPr lang="es-CO" sz="1050" b="1" dirty="0">
              <a:solidFill>
                <a:prstClr val="black"/>
              </a:solidFill>
              <a:latin typeface="Constantia"/>
            </a:endParaRPr>
          </a:p>
          <a:p>
            <a:pPr algn="ctr" defTabSz="685800"/>
            <a:endParaRPr lang="es-CO" sz="1050" b="1" dirty="0">
              <a:solidFill>
                <a:prstClr val="black"/>
              </a:solidFill>
              <a:latin typeface="Constantia"/>
            </a:endParaRPr>
          </a:p>
          <a:p>
            <a:pPr algn="ctr" defTabSz="685800"/>
            <a:r>
              <a:rPr lang="es-CO" sz="1050" b="1" dirty="0">
                <a:solidFill>
                  <a:prstClr val="black"/>
                </a:solidFill>
                <a:latin typeface="Constantia"/>
              </a:rPr>
              <a:t>MIS PRIMERAS HUELLAS MURILLO</a:t>
            </a:r>
          </a:p>
          <a:p>
            <a:pPr defTabSz="685800"/>
            <a:endParaRPr lang="es-CO" sz="1500" b="1" dirty="0">
              <a:solidFill>
                <a:prstClr val="black"/>
              </a:solidFill>
              <a:latin typeface="Algerian" pitchFamily="8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355" y="5975162"/>
            <a:ext cx="7980356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1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C:\Users\USUARIO\Downloads\Logos documentos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867" y="1066800"/>
            <a:ext cx="4995333" cy="738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Resultado de imagen para pie de pagina  de huellas de niño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013" y="5654176"/>
            <a:ext cx="6785039" cy="479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7"/>
          <p:cNvSpPr/>
          <p:nvPr/>
        </p:nvSpPr>
        <p:spPr>
          <a:xfrm>
            <a:off x="2489200" y="1805518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85800"/>
            <a:r>
              <a:rPr lang="en-US" sz="1350" b="1" noProof="1">
                <a:solidFill>
                  <a:prstClr val="black"/>
                </a:solidFill>
                <a:latin typeface="Franklin Gothic Book"/>
              </a:rPr>
              <a:t>FOCALIZACION DE LOS NIÑOS, NIÑAS, MUJERES GESTANTES Y MADRES LACTANTES </a:t>
            </a:r>
            <a:endParaRPr lang="es-CO" sz="1350" b="1" dirty="0">
              <a:ln>
                <a:solidFill>
                  <a:srgbClr val="FF0000"/>
                </a:solidFill>
              </a:ln>
              <a:solidFill>
                <a:prstClr val="black"/>
              </a:solidFill>
              <a:latin typeface="Franklin Gothic Book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355" y="6162006"/>
            <a:ext cx="7980356" cy="61574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782" y="2341378"/>
            <a:ext cx="4241513" cy="318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01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Resultado de imagen para pie de pagina  de huellas de niño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534" y="5042714"/>
            <a:ext cx="6785039" cy="47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USUARIO\Downloads\Logos documentos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867" y="1080219"/>
            <a:ext cx="4995333" cy="725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2920101" y="1893500"/>
            <a:ext cx="365940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350" b="1" dirty="0">
                <a:solidFill>
                  <a:prstClr val="black"/>
                </a:solidFill>
                <a:latin typeface="Franklin Gothic Book"/>
              </a:rPr>
              <a:t>PRIORIZACION DE LA POBLACION BENEFICIARIA</a:t>
            </a:r>
          </a:p>
        </p:txBody>
      </p:sp>
      <p:graphicFrame>
        <p:nvGraphicFramePr>
          <p:cNvPr id="3" name="Diagrama 2"/>
          <p:cNvGraphicFramePr/>
          <p:nvPr>
            <p:extLst/>
          </p:nvPr>
        </p:nvGraphicFramePr>
        <p:xfrm>
          <a:off x="1524000" y="1397000"/>
          <a:ext cx="6096000" cy="4125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573355" y="6121194"/>
            <a:ext cx="798035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CORPORACIÓN PARA LA GESTIÓN DEL DESARROLLO HUMANO FILANTROPOS</a:t>
            </a:r>
          </a:p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MUNICIPIO DE MURILLO</a:t>
            </a:r>
          </a:p>
        </p:txBody>
      </p:sp>
    </p:spTree>
    <p:extLst>
      <p:ext uri="{BB962C8B-B14F-4D97-AF65-F5344CB8AC3E}">
        <p14:creationId xmlns:p14="http://schemas.microsoft.com/office/powerpoint/2010/main" val="293332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" y="0"/>
            <a:ext cx="7279607" cy="97879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7576" y="6208831"/>
            <a:ext cx="798035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CORPORACIÓN PARA LA GESTIÓN DEL DESARROLLO HUMANO FILANTROPOS</a:t>
            </a:r>
          </a:p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MUNICIPIO DE MURILLO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3787" y="859493"/>
            <a:ext cx="8175813" cy="321972"/>
          </a:xfrm>
          <a:prstGeom prst="rect">
            <a:avLst/>
          </a:prstGeom>
          <a:solidFill>
            <a:srgbClr val="6687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Berlin Sans FB Demi" panose="020E0802020502020306" pitchFamily="34" charset="0"/>
              </a:rPr>
              <a:t>…..MIS PRIMERAS HUELLAS…..</a:t>
            </a:r>
          </a:p>
        </p:txBody>
      </p:sp>
      <p:pic>
        <p:nvPicPr>
          <p:cNvPr id="9" name="Imagen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" b="88633"/>
          <a:stretch/>
        </p:blipFill>
        <p:spPr bwMode="auto">
          <a:xfrm>
            <a:off x="386366" y="5602310"/>
            <a:ext cx="6747783" cy="606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Aleja Parra\Documents\MATERIAL FILANTROPOS\thumbnail_Logos documentos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" t="6723" b="14840"/>
          <a:stretch/>
        </p:blipFill>
        <p:spPr bwMode="auto">
          <a:xfrm>
            <a:off x="107576" y="0"/>
            <a:ext cx="6911409" cy="8693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543185" y="1153547"/>
            <a:ext cx="7776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PROPUESTA DEL PLAN OPERATIVO PARA LA ATENCION INTEGRAL “POAI”</a:t>
            </a: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013099"/>
              </p:ext>
            </p:extLst>
          </p:nvPr>
        </p:nvGraphicFramePr>
        <p:xfrm>
          <a:off x="270457" y="2040958"/>
          <a:ext cx="8654602" cy="2951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0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63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4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5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39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5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681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OBJETIVO</a:t>
                      </a:r>
                      <a:endParaRPr lang="es-MX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ESTRATEGIAS</a:t>
                      </a:r>
                      <a:endParaRPr lang="es-MX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ACCIONES</a:t>
                      </a:r>
                      <a:endParaRPr lang="es-MX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TIEMPOS</a:t>
                      </a:r>
                      <a:br>
                        <a:rPr lang="es-MX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s-MX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(FECHAS)</a:t>
                      </a:r>
                      <a:endParaRPr lang="es-MX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RECURSOS</a:t>
                      </a:r>
                      <a:endParaRPr lang="es-MX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RESPONSABLES</a:t>
                      </a:r>
                      <a:endParaRPr lang="es-MX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SEGUIMIENTO Y EVALUACIÓN</a:t>
                      </a:r>
                      <a:endParaRPr lang="es-MX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Apoyar a las unidades de atención durante la etapa de alistamiento con familias beneficiarias.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Apoyar el proceso de focalización de beneficiarios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Realizar búsqueda activa de la población beneficiaria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Alistamiento  enero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Humanos y físicos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agentes educativos y auxiliares pedagógicos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MX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EJECUTADO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Solicitar base de datos en las diferentes instancias del municipio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b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Alistamiento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Humanos y físicos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Coordinadora, Equipo psicosocial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EJECUTADO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3013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" y="0"/>
            <a:ext cx="7279607" cy="97879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7576" y="6208831"/>
            <a:ext cx="798035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CORPORACIÓN PARA LA GESTIÓN DEL DESARROLLO HUMANO FILANTROPOS</a:t>
            </a:r>
          </a:p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MUNICIPIO DE MURILLO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3787" y="859493"/>
            <a:ext cx="8175813" cy="321972"/>
          </a:xfrm>
          <a:prstGeom prst="rect">
            <a:avLst/>
          </a:prstGeom>
          <a:solidFill>
            <a:srgbClr val="6687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Berlin Sans FB Demi" panose="020E0802020502020306" pitchFamily="34" charset="0"/>
              </a:rPr>
              <a:t>…..MIS PRIMERAS HUELLAS…..</a:t>
            </a:r>
          </a:p>
        </p:txBody>
      </p:sp>
      <p:pic>
        <p:nvPicPr>
          <p:cNvPr id="9" name="Imagen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" b="88633"/>
          <a:stretch/>
        </p:blipFill>
        <p:spPr bwMode="auto">
          <a:xfrm>
            <a:off x="386366" y="5602310"/>
            <a:ext cx="6747783" cy="606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Aleja Parra\Documents\MATERIAL FILANTROPOS\thumbnail_Logos documentos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" t="6723" b="14840"/>
          <a:stretch/>
        </p:blipFill>
        <p:spPr bwMode="auto">
          <a:xfrm>
            <a:off x="107576" y="0"/>
            <a:ext cx="6911409" cy="8693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543185" y="1153547"/>
            <a:ext cx="7776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PROPUESTA DEL PLAN OPERATIVO PARA LA ATENCION INTEGRAL “POAI”</a:t>
            </a: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329210"/>
              </p:ext>
            </p:extLst>
          </p:nvPr>
        </p:nvGraphicFramePr>
        <p:xfrm>
          <a:off x="270457" y="2040958"/>
          <a:ext cx="8654602" cy="3392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0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4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78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78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5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681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OBJETIVO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ESTRATEGIAS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ACCIONES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TIEMPOS</a:t>
                      </a:r>
                      <a:br>
                        <a:rPr lang="es-MX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s-MX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(FECHAS)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RECURSOS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RESPONSABLES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SEGUIMIENTO Y EVALUACIÓN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Apoyar a las unidades de atención durante la etapa de alistamiento con familias beneficiarias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Verificación de criterios de focalización.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Constatar en las carpetas de los beneficiarios documentación requerida para el ingreso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Enero y Marzo  2017              (Durante el transcurso del año al ingreso de nuevos beneficiarios)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Humanos y físicos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Equipo psicosocial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EJECUTADO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Apoyar a las unidades de atención durante la etapa de alistamiento con familias beneficiarias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Determinar las condiciones socio familiares de la población. 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Ejecución de visitas domiciliarias con el fin de identificar vulnerabilidad social.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Enero y Marzo  2017         (Durante el transcurso del año al ingreso de nuevos beneficiarios)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Humanos y físicos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Equipo psicosocial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EJECUTADO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345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" y="0"/>
            <a:ext cx="7279607" cy="97879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7576" y="6208831"/>
            <a:ext cx="798035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CORPORACIÓN PARA LA GESTIÓN DEL DESARROLLO HUMANO FILANTROPOS</a:t>
            </a:r>
          </a:p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MUNICIPIO DE MURILLO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3787" y="859493"/>
            <a:ext cx="8175813" cy="321972"/>
          </a:xfrm>
          <a:prstGeom prst="rect">
            <a:avLst/>
          </a:prstGeom>
          <a:solidFill>
            <a:srgbClr val="6687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Berlin Sans FB Demi" panose="020E0802020502020306" pitchFamily="34" charset="0"/>
              </a:rPr>
              <a:t>…..MIS PRIMERAS HUELLAS…..</a:t>
            </a:r>
          </a:p>
        </p:txBody>
      </p:sp>
      <p:pic>
        <p:nvPicPr>
          <p:cNvPr id="9" name="Imagen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" b="88633"/>
          <a:stretch/>
        </p:blipFill>
        <p:spPr bwMode="auto">
          <a:xfrm>
            <a:off x="386366" y="5602310"/>
            <a:ext cx="6747783" cy="606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Aleja Parra\Documents\MATERIAL FILANTROPOS\thumbnail_Logos documentos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" t="6723" b="14840"/>
          <a:stretch/>
        </p:blipFill>
        <p:spPr bwMode="auto">
          <a:xfrm>
            <a:off x="107576" y="0"/>
            <a:ext cx="6911409" cy="8693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543185" y="1153547"/>
            <a:ext cx="7776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PROPUESTA DEL PLAN OPERATIVO PARA LA ATENCION INTEGRAL “POAI”</a:t>
            </a: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238319"/>
              </p:ext>
            </p:extLst>
          </p:nvPr>
        </p:nvGraphicFramePr>
        <p:xfrm>
          <a:off x="270457" y="2040958"/>
          <a:ext cx="8654602" cy="3587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0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4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78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78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5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681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OBJETIVO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ESTRATEGIAS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ACCIONES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TIEMPOS</a:t>
                      </a:r>
                      <a:br>
                        <a:rPr lang="es-MX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s-MX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(FECHAS)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RECURSOS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RESPONSABLES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SEGUIMIENTO Y EVALUACIÓN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Brindar herramientas que orientan las acciones en los diversos entornos, desde una mirada integral e intersectorial de la gestión. 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Actualizar e implementar el plan operativo para la atención integral.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Realizar el diagnóstico de la ficha de caracterización socio familiar aplicada a las familias y/o cuidadores de los niños y niñas, mujeres gestantes, madres lactantes.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Primer trimestre 2017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Humanos, técnicos y documentales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Coordinadora </a:t>
                      </a:r>
                      <a:b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Docentes y auxiliares pedagógicas </a:t>
                      </a:r>
                      <a:b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Equipo psicosocial</a:t>
                      </a:r>
                      <a:b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Equipo de salud y nutrición 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EJECUTADO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0390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" y="0"/>
            <a:ext cx="7279607" cy="97879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7576" y="6208831"/>
            <a:ext cx="798035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CORPORACIÓN PARA LA GESTIÓN DEL DESARROLLO HUMANO FILANTROPOS</a:t>
            </a:r>
          </a:p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MUNICIPIO DE MURILLO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3787" y="859493"/>
            <a:ext cx="8175813" cy="321972"/>
          </a:xfrm>
          <a:prstGeom prst="rect">
            <a:avLst/>
          </a:prstGeom>
          <a:solidFill>
            <a:srgbClr val="6687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Berlin Sans FB Demi" panose="020E0802020502020306" pitchFamily="34" charset="0"/>
              </a:rPr>
              <a:t>…..MIS PRIMERAS HUELLAS…..</a:t>
            </a:r>
          </a:p>
        </p:txBody>
      </p:sp>
      <p:pic>
        <p:nvPicPr>
          <p:cNvPr id="9" name="Imagen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" b="88633"/>
          <a:stretch/>
        </p:blipFill>
        <p:spPr bwMode="auto">
          <a:xfrm>
            <a:off x="386366" y="5602310"/>
            <a:ext cx="6747783" cy="606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Aleja Parra\Documents\MATERIAL FILANTROPOS\thumbnail_Logos documentos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" t="6723" b="14840"/>
          <a:stretch/>
        </p:blipFill>
        <p:spPr bwMode="auto">
          <a:xfrm>
            <a:off x="107576" y="0"/>
            <a:ext cx="6911409" cy="8693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543185" y="1153547"/>
            <a:ext cx="7776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PROPUESTA DEL PLAN OPERATIVO PARA LA ATENCION INTEGRAL “POAI”</a:t>
            </a: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468212"/>
              </p:ext>
            </p:extLst>
          </p:nvPr>
        </p:nvGraphicFramePr>
        <p:xfrm>
          <a:off x="270457" y="2040958"/>
          <a:ext cx="8654602" cy="3000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0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4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78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78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5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681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OBJETIVO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ESTRATEGIAS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ACCIONES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TIEMPOS</a:t>
                      </a:r>
                      <a:br>
                        <a:rPr lang="es-MX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s-MX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(FECHAS)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RECURSOS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RESPONSABLES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SEGUIMIENTO Y EVALUACIÓN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procesos de formación, acompañamiento y fortalecimiento a las familias en su rol como garante de sus derechos para promover el desarrollo integral de los niños y las niñas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Diseño del plan integral de formación a familias, desde sus necesidades sentidas e identificadas 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Análisis de la ficha de evaluación inicial 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feb-17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Humanos y físicos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Equipo Psicosocial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EJECUTADO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Aplicación, sistematización y análisis de fichas de caracterización de los niños, niñas, gestantes y lactantes.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Febrero - Marzo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Humanos y físicos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Equipo Psicosocial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EJECUTADO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0368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" y="0"/>
            <a:ext cx="7279607" cy="97879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7576" y="6208831"/>
            <a:ext cx="798035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CORPORACIÓN PARA LA GESTIÓN DEL DESARROLLO HUMANO FILANTROPOS</a:t>
            </a:r>
          </a:p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MUNICIPIO DE MURILLO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0" y="869324"/>
            <a:ext cx="7387183" cy="321972"/>
          </a:xfrm>
          <a:prstGeom prst="rect">
            <a:avLst/>
          </a:prstGeom>
          <a:solidFill>
            <a:srgbClr val="6687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Berlin Sans FB Demi" panose="020E0802020502020306" pitchFamily="34" charset="0"/>
              </a:rPr>
              <a:t>…..MIS PRIMERAS HUELLAS…..</a:t>
            </a:r>
          </a:p>
        </p:txBody>
      </p:sp>
      <p:pic>
        <p:nvPicPr>
          <p:cNvPr id="9" name="Imagen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" b="88633"/>
          <a:stretch/>
        </p:blipFill>
        <p:spPr bwMode="auto">
          <a:xfrm>
            <a:off x="373487" y="5534774"/>
            <a:ext cx="6747783" cy="606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Aleja Parra\Documents\MATERIAL FILANTROPOS\thumbnail_Logos documentos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" t="6723" b="14840"/>
          <a:stretch/>
        </p:blipFill>
        <p:spPr bwMode="auto">
          <a:xfrm>
            <a:off x="107576" y="0"/>
            <a:ext cx="6911409" cy="86932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-72728" y="1281057"/>
            <a:ext cx="83409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CO" b="1" dirty="0">
                <a:solidFill>
                  <a:srgbClr val="FF0000"/>
                </a:solidFill>
                <a:latin typeface="Arial" panose="020B0604020202020204" pitchFamily="34" charset="0"/>
                <a:ea typeface="Corbel" panose="020B0503020204020204" pitchFamily="34" charset="0"/>
              </a:rPr>
              <a:t>MODALIDAD DESARROLLO INFANTIL EN MEDIO FAMILIAR “DIMF”</a:t>
            </a:r>
            <a:r>
              <a:rPr lang="es-CO" b="1" dirty="0">
                <a:solidFill>
                  <a:srgbClr val="00B050"/>
                </a:solidFill>
                <a:latin typeface="Arial" panose="020B0604020202020204" pitchFamily="34" charset="0"/>
                <a:ea typeface="Corbel" panose="020B0503020204020204" pitchFamily="34" charset="0"/>
              </a:rPr>
              <a:t> </a:t>
            </a:r>
            <a:endParaRPr lang="es-MX" sz="1000" dirty="0">
              <a:solidFill>
                <a:srgbClr val="000000"/>
              </a:solidFill>
              <a:latin typeface="Arial" panose="020B0604020202020204" pitchFamily="34" charset="0"/>
              <a:ea typeface="Corbel" panose="020B0503020204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s-CO" b="1" dirty="0">
                <a:solidFill>
                  <a:srgbClr val="000000"/>
                </a:solidFill>
                <a:latin typeface="Arial" panose="020B0604020202020204" pitchFamily="34" charset="0"/>
                <a:ea typeface="Corbel" panose="020B0503020204020204" pitchFamily="34" charset="0"/>
              </a:rPr>
              <a:t>CONTRATO 796</a:t>
            </a:r>
            <a:endParaRPr lang="es-MX" sz="1000" dirty="0">
              <a:solidFill>
                <a:srgbClr val="000000"/>
              </a:solidFill>
              <a:latin typeface="Arial" panose="020B0604020202020204" pitchFamily="34" charset="0"/>
              <a:ea typeface="Corbel" panose="020B0503020204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06710" y="5049970"/>
            <a:ext cx="29153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CO" sz="1100" b="1" dirty="0">
                <a:solidFill>
                  <a:srgbClr val="0070C0"/>
                </a:solidFill>
                <a:latin typeface="Arial" panose="020B0604020202020204" pitchFamily="34" charset="0"/>
                <a:ea typeface="Corbel" panose="020B0503020204020204" pitchFamily="34" charset="0"/>
              </a:rPr>
              <a:t>CARLOS ALBERTO INFANTE ACOSTA</a:t>
            </a:r>
            <a:endParaRPr lang="es-MX" sz="1100" dirty="0">
              <a:solidFill>
                <a:srgbClr val="000000"/>
              </a:solidFill>
              <a:latin typeface="Arial" panose="020B0604020202020204" pitchFamily="34" charset="0"/>
              <a:ea typeface="Corbel" panose="020B0503020204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s-CO" sz="1100" b="1" dirty="0">
                <a:solidFill>
                  <a:srgbClr val="000000"/>
                </a:solidFill>
                <a:latin typeface="Arial" panose="020B0604020202020204" pitchFamily="34" charset="0"/>
                <a:ea typeface="Corbel" panose="020B0503020204020204" pitchFamily="34" charset="0"/>
              </a:rPr>
              <a:t>Representante Legal</a:t>
            </a:r>
            <a:endParaRPr lang="es-MX" sz="1100" dirty="0">
              <a:solidFill>
                <a:srgbClr val="000000"/>
              </a:solidFill>
              <a:effectLst/>
              <a:latin typeface="Arial" panose="020B0604020202020204" pitchFamily="34" charset="0"/>
              <a:ea typeface="Corbel" panose="020B0503020204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7" y="1858855"/>
            <a:ext cx="2514468" cy="150868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65" y="3433750"/>
            <a:ext cx="2514468" cy="150868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524" y="1836182"/>
            <a:ext cx="4841408" cy="363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388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" y="0"/>
            <a:ext cx="7279607" cy="97879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7576" y="6208831"/>
            <a:ext cx="798035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CORPORACIÓN PARA LA GESTIÓN DEL DESARROLLO HUMANO FILANTROPOS</a:t>
            </a:r>
          </a:p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MUNICIPIO DE MURILLO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3787" y="859493"/>
            <a:ext cx="8175813" cy="321972"/>
          </a:xfrm>
          <a:prstGeom prst="rect">
            <a:avLst/>
          </a:prstGeom>
          <a:solidFill>
            <a:srgbClr val="6687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Berlin Sans FB Demi" panose="020E0802020502020306" pitchFamily="34" charset="0"/>
              </a:rPr>
              <a:t>…..MIS PRIMERAS HUELLAS…..</a:t>
            </a:r>
          </a:p>
        </p:txBody>
      </p:sp>
      <p:pic>
        <p:nvPicPr>
          <p:cNvPr id="9" name="Imagen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" b="88633"/>
          <a:stretch/>
        </p:blipFill>
        <p:spPr bwMode="auto">
          <a:xfrm>
            <a:off x="386366" y="5602310"/>
            <a:ext cx="6747783" cy="606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Aleja Parra\Documents\MATERIAL FILANTROPOS\thumbnail_Logos documentos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" t="6723" b="14840"/>
          <a:stretch/>
        </p:blipFill>
        <p:spPr bwMode="auto">
          <a:xfrm>
            <a:off x="107576" y="0"/>
            <a:ext cx="6911409" cy="8693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543185" y="1153547"/>
            <a:ext cx="7776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PROPUESTA DEL PLAN OPERATIVO PARA LA ATENCION INTEGRAL “POAI”</a:t>
            </a: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272874"/>
              </p:ext>
            </p:extLst>
          </p:nvPr>
        </p:nvGraphicFramePr>
        <p:xfrm>
          <a:off x="270457" y="2040958"/>
          <a:ext cx="8654602" cy="3199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6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78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5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681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OBJETIVO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ESTRATEGIAS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ACCIONES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TIEMPOS</a:t>
                      </a:r>
                      <a:br>
                        <a:rPr lang="es-MX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s-MX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(FECHAS)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RECURSOS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RESPONSABLES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SEGUIMIENTO Y EVALUACIÓN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Adelantar procesos de formación, acompañamiento y fortalecimiento a las familias en su rol como garante de sus derechos para promover el desarrollo integral de los niños y las niñas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es-MX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Diseño del plan integral de formación a familias, desde sus necesidades sentidas e identificadas 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Ejecución de escuelas de padres dirigidas a Padres, madres y/o cuidadores de la Modalidad Familiar,  abordando las temáticas propuestas en el plan de formación integral  a familias.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2017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Físicos y humanos.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Equipo Psicosocial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 EJECUCIÓN</a:t>
                      </a:r>
                      <a:r>
                        <a:rPr lang="es-MX" sz="10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Y SEGUIMIENTO</a:t>
                      </a:r>
                      <a:endParaRPr lang="es-MX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6334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" y="0"/>
            <a:ext cx="7279607" cy="97879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7576" y="6208831"/>
            <a:ext cx="798035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CORPORACIÓN PARA LA GESTIÓN DEL DESARROLLO HUMANO FILANTROPOS</a:t>
            </a:r>
          </a:p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MUNICIPIO DE MURILLO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3787" y="859493"/>
            <a:ext cx="8175813" cy="321972"/>
          </a:xfrm>
          <a:prstGeom prst="rect">
            <a:avLst/>
          </a:prstGeom>
          <a:solidFill>
            <a:srgbClr val="6687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Berlin Sans FB Demi" panose="020E0802020502020306" pitchFamily="34" charset="0"/>
              </a:rPr>
              <a:t>…..MIS PRIMERAS HUELLAS…..</a:t>
            </a:r>
          </a:p>
        </p:txBody>
      </p:sp>
      <p:pic>
        <p:nvPicPr>
          <p:cNvPr id="9" name="Imagen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" b="88633"/>
          <a:stretch/>
        </p:blipFill>
        <p:spPr bwMode="auto">
          <a:xfrm>
            <a:off x="386366" y="5602310"/>
            <a:ext cx="6747783" cy="606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Aleja Parra\Documents\MATERIAL FILANTROPOS\thumbnail_Logos documentos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" t="6723" b="14840"/>
          <a:stretch/>
        </p:blipFill>
        <p:spPr bwMode="auto">
          <a:xfrm>
            <a:off x="107576" y="0"/>
            <a:ext cx="6911409" cy="8693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543185" y="1153547"/>
            <a:ext cx="7776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PROPUESTA DEL PLAN OPERATIVO PARA LA ATENCION INTEGRAL “POAI”</a:t>
            </a: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208993"/>
              </p:ext>
            </p:extLst>
          </p:nvPr>
        </p:nvGraphicFramePr>
        <p:xfrm>
          <a:off x="270457" y="2040958"/>
          <a:ext cx="8654602" cy="3199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6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78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5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681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OBJETIVO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ESTRATEGIAS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ACCIONES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TIEMPOS</a:t>
                      </a:r>
                      <a:br>
                        <a:rPr lang="es-MX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s-MX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(FECHAS)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RECURSOS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RESPONSABLES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SEGUIMIENTO Y EVALUACIÓN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Adelantar procesos de formación, acompañamiento y fortalecimiento a las familias en su rol como garante de sus derechos para promover el desarrollo integral de los niños y las niñas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es-MX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Diseño del plan integral de formación a familias, desde sus necesidades sentidas e identificadas 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Construcción del instrumento de participación del Manual de Conviencia para ser aplicado por madres gestantes, lactantes padres y/o cuidadores de niños y niñas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enero de 2017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Físicos y humanos.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Equipo Psicosocial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EJECUTADO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9515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" y="0"/>
            <a:ext cx="7279607" cy="97879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7576" y="6208831"/>
            <a:ext cx="798035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CORPORACIÓN PARA LA GESTIÓN DEL DESARROLLO HUMANO FILANTROPOS</a:t>
            </a:r>
          </a:p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MUNICIPIO DE MURILLO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3787" y="859493"/>
            <a:ext cx="8175813" cy="321972"/>
          </a:xfrm>
          <a:prstGeom prst="rect">
            <a:avLst/>
          </a:prstGeom>
          <a:solidFill>
            <a:srgbClr val="6687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Berlin Sans FB Demi" panose="020E0802020502020306" pitchFamily="34" charset="0"/>
              </a:rPr>
              <a:t>…..MIS PRIMERAS HUELLAS…..</a:t>
            </a:r>
          </a:p>
        </p:txBody>
      </p:sp>
      <p:pic>
        <p:nvPicPr>
          <p:cNvPr id="9" name="Imagen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" b="88633"/>
          <a:stretch/>
        </p:blipFill>
        <p:spPr bwMode="auto">
          <a:xfrm>
            <a:off x="386366" y="5602310"/>
            <a:ext cx="6747783" cy="606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Aleja Parra\Documents\MATERIAL FILANTROPOS\thumbnail_Logos documentos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" t="6723" b="14840"/>
          <a:stretch/>
        </p:blipFill>
        <p:spPr bwMode="auto">
          <a:xfrm>
            <a:off x="107576" y="0"/>
            <a:ext cx="6911409" cy="8693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543185" y="1153547"/>
            <a:ext cx="7776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PROPUESTA DEL PLAN OPERATIVO PARA LA ATENCION INTEGRAL “POAI”</a:t>
            </a: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830452"/>
              </p:ext>
            </p:extLst>
          </p:nvPr>
        </p:nvGraphicFramePr>
        <p:xfrm>
          <a:off x="107576" y="1718365"/>
          <a:ext cx="8654602" cy="3595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6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7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38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97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16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60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90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OBJETIVO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ESTRATEGIAS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ACCIONES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TIEMPOS</a:t>
                      </a:r>
                      <a:br>
                        <a:rPr lang="es-MX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s-MX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(FECHAS)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RECURSOS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RESPONSABLES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SEGUIMIENTO Y EVALUACIÓN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s-MX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Adelantar procesos de formación, acompañamiento y fortalecimiento a las familias en su rol como garante de sus derechos para promover el desarrollo integral de los niños y las niñas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rowSpan="3">
                  <a:txBody>
                    <a:bodyPr/>
                    <a:lstStyle/>
                    <a:p>
                      <a:r>
                        <a:rPr lang="es-MX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Actualización del pacto de convivencia a partir de la experiencia vivenciada  en el año 2015 y la aplicación del instrumento de participación que permita generar principios de inclusión, equidad y respeto.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elaboración participa del pacto de convivencia por cada unidad de atención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enero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físicos y humanos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agentes educativos y auxiliares pedagógicos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EJECUTADO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Revisión, análisis y ajuste  al pacto de convivencia, teniendo en cuenta lo arrojado por el instrumento de participación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Febrero de 2017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Físicos y humanos.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TALENTO HUMANO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EJECUTADO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Socializar el Manual de convivencia madres, padres y/o cuidadores, mediante conversatorio en cada UDS. 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Febrero de 2017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Físicos y humanos.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Equipo Psicosocial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EJECUTADO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70573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" y="0"/>
            <a:ext cx="7279607" cy="97879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7576" y="6208831"/>
            <a:ext cx="798035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CORPORACIÓN PARA LA GESTIÓN DEL DESARROLLO HUMANO FILANTROPOS</a:t>
            </a:r>
          </a:p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MUNICIPIO DE MURILLO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3787" y="859493"/>
            <a:ext cx="8175813" cy="321972"/>
          </a:xfrm>
          <a:prstGeom prst="rect">
            <a:avLst/>
          </a:prstGeom>
          <a:solidFill>
            <a:srgbClr val="6687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Berlin Sans FB Demi" panose="020E0802020502020306" pitchFamily="34" charset="0"/>
              </a:rPr>
              <a:t>…..MIS PRIMERAS HUELLAS…..</a:t>
            </a:r>
          </a:p>
        </p:txBody>
      </p:sp>
      <p:pic>
        <p:nvPicPr>
          <p:cNvPr id="9" name="Imagen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" b="88633"/>
          <a:stretch/>
        </p:blipFill>
        <p:spPr bwMode="auto">
          <a:xfrm>
            <a:off x="386366" y="5602310"/>
            <a:ext cx="6747783" cy="606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Aleja Parra\Documents\MATERIAL FILANTROPOS\thumbnail_Logos documentos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" t="6723" b="14840"/>
          <a:stretch/>
        </p:blipFill>
        <p:spPr bwMode="auto">
          <a:xfrm>
            <a:off x="107576" y="0"/>
            <a:ext cx="6911409" cy="8693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543185" y="1153547"/>
            <a:ext cx="7776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PROPUESTA DEL PLAN OPERATIVO PARA LA ATENCION INTEGRAL “POAI”</a:t>
            </a: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425413"/>
              </p:ext>
            </p:extLst>
          </p:nvPr>
        </p:nvGraphicFramePr>
        <p:xfrm>
          <a:off x="107576" y="1718365"/>
          <a:ext cx="8654602" cy="3107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6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7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38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97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16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60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90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OBJETIVO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ESTRATEGIAS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ACCIONES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TIEMPOS</a:t>
                      </a:r>
                      <a:br>
                        <a:rPr lang="es-MX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s-MX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(FECHAS)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RECURSOS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RESPONSABLES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SEGUIMIENTO Y EVALUACIÓN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Adelantar procesos de formación, acompañamiento y fortalecimiento a las familias en su rol como garante de sus derechos para promover el desarrollo integral de los niños y las niñas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Aplicación de la Escala Cualitativa del Desarrollo para casos específicos             (perfiles en riesgo y avanzados)  y orientación a partir de estrategias pedagógicas en el entorno hogar.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Trimestral 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Físicos y humanos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Psicología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EJECUTADO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5284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" y="0"/>
            <a:ext cx="7279607" cy="97879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7576" y="6208831"/>
            <a:ext cx="798035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CORPORACIÓN PARA LA GESTIÓN DEL DESARROLLO HUMANO FILANTROPOS</a:t>
            </a:r>
          </a:p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MUNICIPIO DE MURILLO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3787" y="859493"/>
            <a:ext cx="8175813" cy="321972"/>
          </a:xfrm>
          <a:prstGeom prst="rect">
            <a:avLst/>
          </a:prstGeom>
          <a:solidFill>
            <a:srgbClr val="6687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Berlin Sans FB Demi" panose="020E0802020502020306" pitchFamily="34" charset="0"/>
              </a:rPr>
              <a:t>…..MIS PRIMERAS HUELLAS…..</a:t>
            </a:r>
          </a:p>
        </p:txBody>
      </p:sp>
      <p:pic>
        <p:nvPicPr>
          <p:cNvPr id="9" name="Imagen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" b="88633"/>
          <a:stretch/>
        </p:blipFill>
        <p:spPr bwMode="auto">
          <a:xfrm>
            <a:off x="386366" y="5602310"/>
            <a:ext cx="6747783" cy="606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Aleja Parra\Documents\MATERIAL FILANTROPOS\thumbnail_Logos documentos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" t="6723" b="14840"/>
          <a:stretch/>
        </p:blipFill>
        <p:spPr bwMode="auto">
          <a:xfrm>
            <a:off x="107576" y="0"/>
            <a:ext cx="6911409" cy="8693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543185" y="1153547"/>
            <a:ext cx="7776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PROPUESTA DEL PLAN OPERATIVO PARA LA ATENCION INTEGRAL “POAI”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l="9833" t="45148" r="56513" b="15685"/>
          <a:stretch/>
        </p:blipFill>
        <p:spPr>
          <a:xfrm>
            <a:off x="734095" y="2093932"/>
            <a:ext cx="7018987" cy="3508378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386366" y="1738323"/>
            <a:ext cx="56280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FFFFFF"/>
                </a:solidFill>
                <a:highlight>
                  <a:srgbClr val="0064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PROYECTO PEDAGOGICO Y EDUCATIVO</a:t>
            </a:r>
            <a:r>
              <a:rPr lang="es-CO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416495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" y="0"/>
            <a:ext cx="7279607" cy="97879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7576" y="6208831"/>
            <a:ext cx="798035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CORPORACIÓN PARA LA GESTIÓN DEL DESARROLLO HUMANO FILANTROPOS</a:t>
            </a:r>
          </a:p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MUNICIPIO DE MURILLO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3787" y="859493"/>
            <a:ext cx="8175813" cy="321972"/>
          </a:xfrm>
          <a:prstGeom prst="rect">
            <a:avLst/>
          </a:prstGeom>
          <a:solidFill>
            <a:srgbClr val="6687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Berlin Sans FB Demi" panose="020E0802020502020306" pitchFamily="34" charset="0"/>
              </a:rPr>
              <a:t>…..MIS PRIMERAS HUELLAS…..</a:t>
            </a:r>
          </a:p>
        </p:txBody>
      </p:sp>
      <p:pic>
        <p:nvPicPr>
          <p:cNvPr id="9" name="Imagen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" b="88633"/>
          <a:stretch/>
        </p:blipFill>
        <p:spPr bwMode="auto">
          <a:xfrm>
            <a:off x="386366" y="5602310"/>
            <a:ext cx="6747783" cy="606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Aleja Parra\Documents\MATERIAL FILANTROPOS\thumbnail_Logos documentos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" t="6723" b="14840"/>
          <a:stretch/>
        </p:blipFill>
        <p:spPr bwMode="auto">
          <a:xfrm>
            <a:off x="107576" y="0"/>
            <a:ext cx="6911409" cy="8693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543185" y="1153547"/>
            <a:ext cx="7776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PROPUESTA DEL PLAN OPERATIVO PARA LA ATENCION INTEGRAL “POAI”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l="10023" t="44852" r="56323" b="49625"/>
          <a:stretch/>
        </p:blipFill>
        <p:spPr>
          <a:xfrm>
            <a:off x="497540" y="1974631"/>
            <a:ext cx="7139632" cy="49472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406251" y="1678120"/>
            <a:ext cx="56280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FFFFFF"/>
                </a:solidFill>
                <a:highlight>
                  <a:srgbClr val="0064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PROYECTO PEDAGOGICO Y EDUCATIVO</a:t>
            </a:r>
            <a:r>
              <a:rPr lang="es-CO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6"/>
          <a:srcRect l="56632" t="24164" r="9615" b="13204"/>
          <a:stretch/>
        </p:blipFill>
        <p:spPr>
          <a:xfrm>
            <a:off x="406251" y="2469353"/>
            <a:ext cx="7110276" cy="373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210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" y="0"/>
            <a:ext cx="7279607" cy="97879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7576" y="6208831"/>
            <a:ext cx="798035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CORPORACIÓN PARA LA GESTIÓN DEL DESARROLLO HUMANO FILANTROPOS</a:t>
            </a:r>
          </a:p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MUNICIPIO DE ROVIRA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3787" y="859493"/>
            <a:ext cx="8175813" cy="321972"/>
          </a:xfrm>
          <a:prstGeom prst="rect">
            <a:avLst/>
          </a:prstGeom>
          <a:solidFill>
            <a:srgbClr val="6687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Berlin Sans FB Demi" panose="020E0802020502020306" pitchFamily="34" charset="0"/>
              </a:rPr>
              <a:t>…..MIS PRIMERAS HUELLAS…..</a:t>
            </a:r>
          </a:p>
        </p:txBody>
      </p:sp>
      <p:pic>
        <p:nvPicPr>
          <p:cNvPr id="9" name="Imagen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" b="88633"/>
          <a:stretch/>
        </p:blipFill>
        <p:spPr bwMode="auto">
          <a:xfrm>
            <a:off x="386366" y="5602310"/>
            <a:ext cx="6747783" cy="606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Aleja Parra\Documents\MATERIAL FILANTROPOS\thumbnail_Logos documentos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" t="6723" b="14840"/>
          <a:stretch/>
        </p:blipFill>
        <p:spPr bwMode="auto">
          <a:xfrm>
            <a:off x="107576" y="0"/>
            <a:ext cx="6911409" cy="8693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543185" y="1153547"/>
            <a:ext cx="7776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PROPUESTA DEL PLAN OPERATIVO PARA LA ATENCION INTEGRAL “POAI”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06251" y="1678120"/>
            <a:ext cx="56280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FFFFFF"/>
                </a:solidFill>
                <a:highlight>
                  <a:srgbClr val="0064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PROYECTO PEDAGOGICO Y EDUCATIVO</a:t>
            </a:r>
            <a:r>
              <a:rPr lang="es-CO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s-MX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/>
          <a:srcRect l="14771" t="24604" r="55345" b="10646"/>
          <a:stretch/>
        </p:blipFill>
        <p:spPr>
          <a:xfrm>
            <a:off x="1455312" y="1995433"/>
            <a:ext cx="6336406" cy="473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1307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" y="0"/>
            <a:ext cx="7279607" cy="97879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7576" y="6208831"/>
            <a:ext cx="798035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CORPORACIÓN PARA LA GESTIÓN DEL DESARROLLO HUMANO FILANTROPOS</a:t>
            </a:r>
          </a:p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MUNICIPIO DE MURILLO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3787" y="859493"/>
            <a:ext cx="8175813" cy="321972"/>
          </a:xfrm>
          <a:prstGeom prst="rect">
            <a:avLst/>
          </a:prstGeom>
          <a:solidFill>
            <a:srgbClr val="6687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Berlin Sans FB Demi" panose="020E0802020502020306" pitchFamily="34" charset="0"/>
              </a:rPr>
              <a:t>…..MIS PRIMERAS HUELLAS…..</a:t>
            </a:r>
          </a:p>
        </p:txBody>
      </p:sp>
      <p:pic>
        <p:nvPicPr>
          <p:cNvPr id="9" name="Imagen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" b="88633"/>
          <a:stretch/>
        </p:blipFill>
        <p:spPr bwMode="auto">
          <a:xfrm>
            <a:off x="386366" y="5602310"/>
            <a:ext cx="6747783" cy="606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Aleja Parra\Documents\MATERIAL FILANTROPOS\thumbnail_Logos documentos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" t="6723" b="14840"/>
          <a:stretch/>
        </p:blipFill>
        <p:spPr bwMode="auto">
          <a:xfrm>
            <a:off x="107576" y="0"/>
            <a:ext cx="6911409" cy="8693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543185" y="1153547"/>
            <a:ext cx="7776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PROPUESTA DEL PLAN OPERATIVO PARA LA ATENCION INTEGRAL “POAI”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06251" y="1678120"/>
            <a:ext cx="56280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FFFFFF"/>
                </a:solidFill>
                <a:highlight>
                  <a:srgbClr val="0064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CRONOGRAMAS PROYECTOS</a:t>
            </a:r>
            <a:r>
              <a:rPr lang="es-CO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s-MX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/>
          <a:srcRect l="56182" t="23768" r="8427" b="9053"/>
          <a:stretch/>
        </p:blipFill>
        <p:spPr>
          <a:xfrm>
            <a:off x="1160812" y="1986148"/>
            <a:ext cx="6174853" cy="422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0947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" y="0"/>
            <a:ext cx="7279607" cy="97879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7576" y="6208831"/>
            <a:ext cx="798035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CORPORACIÓN PARA LA GESTIÓN DEL DESARROLLO HUMANO FILANTROPOS</a:t>
            </a:r>
          </a:p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MUNICIPIO DE MURILLO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3787" y="859493"/>
            <a:ext cx="8175813" cy="321972"/>
          </a:xfrm>
          <a:prstGeom prst="rect">
            <a:avLst/>
          </a:prstGeom>
          <a:solidFill>
            <a:srgbClr val="6687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Berlin Sans FB Demi" panose="020E0802020502020306" pitchFamily="34" charset="0"/>
              </a:rPr>
              <a:t>…..MIS PRIMERAS HUELLAS…..</a:t>
            </a:r>
          </a:p>
        </p:txBody>
      </p:sp>
      <p:pic>
        <p:nvPicPr>
          <p:cNvPr id="9" name="Imagen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" b="88633"/>
          <a:stretch/>
        </p:blipFill>
        <p:spPr bwMode="auto">
          <a:xfrm>
            <a:off x="386366" y="5602310"/>
            <a:ext cx="6747783" cy="606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Aleja Parra\Documents\MATERIAL FILANTROPOS\thumbnail_Logos documentos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" t="6723" b="14840"/>
          <a:stretch/>
        </p:blipFill>
        <p:spPr bwMode="auto">
          <a:xfrm>
            <a:off x="107576" y="0"/>
            <a:ext cx="6911409" cy="8693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543185" y="1153547"/>
            <a:ext cx="7776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PROPUESTA DEL PLAN OPERATIVO PARA LA ATENCION INTEGRAL “POAI”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06251" y="1678120"/>
            <a:ext cx="56280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FFFFFF"/>
                </a:solidFill>
                <a:highlight>
                  <a:srgbClr val="0064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CRONOGRAMA PROYECTOS</a:t>
            </a:r>
            <a:r>
              <a:rPr lang="es-CO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l="56356" t="21436" r="9116" b="11160"/>
          <a:stretch/>
        </p:blipFill>
        <p:spPr>
          <a:xfrm>
            <a:off x="2185224" y="2040958"/>
            <a:ext cx="4492487" cy="415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598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" y="0"/>
            <a:ext cx="7279607" cy="97879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7576" y="6208831"/>
            <a:ext cx="798035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CORPORACIÓN PARA LA GESTIÓN DEL DESARROLLO HUMANO FILANTROPOS</a:t>
            </a:r>
          </a:p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MUNICIPIO DE MURILLO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3787" y="859493"/>
            <a:ext cx="8175813" cy="321972"/>
          </a:xfrm>
          <a:prstGeom prst="rect">
            <a:avLst/>
          </a:prstGeom>
          <a:solidFill>
            <a:srgbClr val="6687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Berlin Sans FB Demi" panose="020E0802020502020306" pitchFamily="34" charset="0"/>
              </a:rPr>
              <a:t>…..MIS PRIMERAS HUELLAS…..</a:t>
            </a:r>
          </a:p>
        </p:txBody>
      </p:sp>
      <p:pic>
        <p:nvPicPr>
          <p:cNvPr id="9" name="Imagen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" b="88633"/>
          <a:stretch/>
        </p:blipFill>
        <p:spPr bwMode="auto">
          <a:xfrm>
            <a:off x="386366" y="5602310"/>
            <a:ext cx="6747783" cy="606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Aleja Parra\Documents\MATERIAL FILANTROPOS\thumbnail_Logos documentos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" t="6723" b="14840"/>
          <a:stretch/>
        </p:blipFill>
        <p:spPr bwMode="auto">
          <a:xfrm>
            <a:off x="107576" y="0"/>
            <a:ext cx="6911409" cy="8693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543185" y="1153547"/>
            <a:ext cx="7776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PROPUESTA DEL PLAN OPERATIVO PARA LA ATENCION INTEGRAL “POAI”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06251" y="1678120"/>
            <a:ext cx="56280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FFFFFF"/>
                </a:solidFill>
                <a:highlight>
                  <a:srgbClr val="0064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CRONOGRAMA PROYECTOS</a:t>
            </a:r>
            <a:r>
              <a:rPr lang="es-CO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s-MX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/>
          <a:srcRect l="15064" t="26132" r="14556" b="12998"/>
          <a:stretch/>
        </p:blipFill>
        <p:spPr>
          <a:xfrm>
            <a:off x="53787" y="2040958"/>
            <a:ext cx="9157252" cy="416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844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" y="0"/>
            <a:ext cx="7279607" cy="97879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7576" y="6208831"/>
            <a:ext cx="798035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CORPORACIÓN PARA LA GESTIÓN DEL DESARROLLO HUMANO FILANTROPOS</a:t>
            </a:r>
          </a:p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MUNICIPIO DE MURILLO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0" y="869324"/>
            <a:ext cx="7387183" cy="321972"/>
          </a:xfrm>
          <a:prstGeom prst="rect">
            <a:avLst/>
          </a:prstGeom>
          <a:solidFill>
            <a:srgbClr val="6687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Berlin Sans FB Demi" panose="020E0802020502020306" pitchFamily="34" charset="0"/>
              </a:rPr>
              <a:t>…..MIS PRIMERAS HUELLAS…..</a:t>
            </a:r>
          </a:p>
        </p:txBody>
      </p:sp>
      <p:pic>
        <p:nvPicPr>
          <p:cNvPr id="9" name="Imagen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" b="88633"/>
          <a:stretch/>
        </p:blipFill>
        <p:spPr bwMode="auto">
          <a:xfrm>
            <a:off x="386366" y="5602310"/>
            <a:ext cx="6747783" cy="606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Aleja Parra\Documents\MATERIAL FILANTROPOS\thumbnail_Logos documentos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" t="6723" b="14840"/>
          <a:stretch/>
        </p:blipFill>
        <p:spPr bwMode="auto">
          <a:xfrm>
            <a:off x="107576" y="0"/>
            <a:ext cx="6911409" cy="8693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1892075" y="1191296"/>
            <a:ext cx="4734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PRESUPUESTO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86366" y="1752457"/>
            <a:ext cx="74568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CONTRATO DE APORTES 796-2016 ATENCION INTEGRAL DESARROLLO INFANTIL EN MEDIO FAMILIAR 492 CUPOS CONTRATADOS </a:t>
            </a:r>
          </a:p>
          <a:p>
            <a:pPr algn="ctr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EN EL MUNICIPIO DE MURILLO</a:t>
            </a:r>
          </a:p>
          <a:p>
            <a:pPr algn="ctr"/>
            <a:endParaRPr lang="es-MX" dirty="0">
              <a:latin typeface="Arial Black" panose="020B0A040201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42557"/>
            <a:ext cx="8659091" cy="185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533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" y="0"/>
            <a:ext cx="7279607" cy="97879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7576" y="6208831"/>
            <a:ext cx="798035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CORPORACIÓN PARA LA GESTIÓN DEL DESARROLLO HUMANO FILANTROPOS</a:t>
            </a:r>
          </a:p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MUNICIPIO DE MURILLO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3787" y="859493"/>
            <a:ext cx="8175813" cy="321972"/>
          </a:xfrm>
          <a:prstGeom prst="rect">
            <a:avLst/>
          </a:prstGeom>
          <a:solidFill>
            <a:srgbClr val="6687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Berlin Sans FB Demi" panose="020E0802020502020306" pitchFamily="34" charset="0"/>
              </a:rPr>
              <a:t>…..MIS PRIMERAS HUELLAS…..</a:t>
            </a:r>
          </a:p>
        </p:txBody>
      </p:sp>
      <p:pic>
        <p:nvPicPr>
          <p:cNvPr id="9" name="Imagen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" b="88633"/>
          <a:stretch/>
        </p:blipFill>
        <p:spPr bwMode="auto">
          <a:xfrm>
            <a:off x="386366" y="5602310"/>
            <a:ext cx="6747783" cy="606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Aleja Parra\Documents\MATERIAL FILANTROPOS\thumbnail_Logos documentos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" t="6723" b="14840"/>
          <a:stretch/>
        </p:blipFill>
        <p:spPr bwMode="auto">
          <a:xfrm>
            <a:off x="107576" y="0"/>
            <a:ext cx="6911409" cy="8693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543185" y="1153547"/>
            <a:ext cx="7776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PROPUESTA DEL PLAN OPERATIVO PARA LA ATENCION INTEGRAL “POAI”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06251" y="1678120"/>
            <a:ext cx="56280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FFFFFF"/>
                </a:solidFill>
                <a:highlight>
                  <a:srgbClr val="0064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CRONOGRAMA PROYECTOS</a:t>
            </a:r>
            <a:r>
              <a:rPr lang="es-CO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l="34757" t="39086" r="34855" b="24619"/>
          <a:stretch/>
        </p:blipFill>
        <p:spPr>
          <a:xfrm>
            <a:off x="1711755" y="2014070"/>
            <a:ext cx="5307230" cy="334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3734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" y="0"/>
            <a:ext cx="7279607" cy="97879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7576" y="6208831"/>
            <a:ext cx="798035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CORPORACIÓN PARA LA GESTIÓN DEL DESARROLLO HUMANO FILANTROPOS</a:t>
            </a:r>
          </a:p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MUNICIPIO DE MURILLO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3787" y="859493"/>
            <a:ext cx="8175813" cy="321972"/>
          </a:xfrm>
          <a:prstGeom prst="rect">
            <a:avLst/>
          </a:prstGeom>
          <a:solidFill>
            <a:srgbClr val="6687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Berlin Sans FB Demi" panose="020E0802020502020306" pitchFamily="34" charset="0"/>
              </a:rPr>
              <a:t>…..MIS PRIMERAS HUELLAS…..</a:t>
            </a:r>
          </a:p>
        </p:txBody>
      </p:sp>
      <p:pic>
        <p:nvPicPr>
          <p:cNvPr id="9" name="Imagen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" b="88633"/>
          <a:stretch/>
        </p:blipFill>
        <p:spPr bwMode="auto">
          <a:xfrm>
            <a:off x="386366" y="5602310"/>
            <a:ext cx="6747783" cy="606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Aleja Parra\Documents\MATERIAL FILANTROPOS\thumbnail_Logos documentos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" t="6723" b="14840"/>
          <a:stretch/>
        </p:blipFill>
        <p:spPr bwMode="auto">
          <a:xfrm>
            <a:off x="107576" y="0"/>
            <a:ext cx="6911409" cy="8693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543185" y="1153547"/>
            <a:ext cx="7776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PROPUESTA DEL PLAN OPERATIVO PARA LA ATENCION INTEGRAL “POAI”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06251" y="1678120"/>
            <a:ext cx="56280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FFFFFF"/>
                </a:solidFill>
                <a:highlight>
                  <a:srgbClr val="0064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INDUCCION A TALENTO HUMANO</a:t>
            </a:r>
            <a:r>
              <a:rPr lang="es-CO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s-MX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251" y="2232420"/>
            <a:ext cx="7518549" cy="353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734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" y="0"/>
            <a:ext cx="7279607" cy="97879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7576" y="6208831"/>
            <a:ext cx="798035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CORPORACIÓN PARA LA GESTIÓN DEL DESARROLLO HUMANO FILANTROPOS</a:t>
            </a:r>
          </a:p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MUNICIPIO DE MURILLO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3787" y="859493"/>
            <a:ext cx="8175813" cy="321972"/>
          </a:xfrm>
          <a:prstGeom prst="rect">
            <a:avLst/>
          </a:prstGeom>
          <a:solidFill>
            <a:srgbClr val="6687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Berlin Sans FB Demi" panose="020E0802020502020306" pitchFamily="34" charset="0"/>
              </a:rPr>
              <a:t>…..MIS PRIMERAS HUELLAS…..</a:t>
            </a:r>
          </a:p>
        </p:txBody>
      </p:sp>
      <p:pic>
        <p:nvPicPr>
          <p:cNvPr id="9" name="Imagen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" b="88633"/>
          <a:stretch/>
        </p:blipFill>
        <p:spPr bwMode="auto">
          <a:xfrm>
            <a:off x="386366" y="5602310"/>
            <a:ext cx="6747783" cy="606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Aleja Parra\Documents\MATERIAL FILANTROPOS\thumbnail_Logos documentos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" t="6723" b="14840"/>
          <a:stretch/>
        </p:blipFill>
        <p:spPr bwMode="auto">
          <a:xfrm>
            <a:off x="107576" y="0"/>
            <a:ext cx="6911409" cy="8693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543185" y="1153547"/>
            <a:ext cx="7776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PROPUESTA DEL PLAN OPERATIVO PARA LA ATENCION INTEGRAL “POAI”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06251" y="1678120"/>
            <a:ext cx="56280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FFFFFF"/>
                </a:solidFill>
                <a:highlight>
                  <a:srgbClr val="0064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INDUCCION A TALENTO HUMANO</a:t>
            </a:r>
            <a:r>
              <a:rPr lang="es-CO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367" y="2155607"/>
            <a:ext cx="7933386" cy="37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3223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" y="0"/>
            <a:ext cx="7279607" cy="97879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7576" y="6208831"/>
            <a:ext cx="798035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CORPORACIÓN PARA LA GESTIÓN DEL DESARROLLO HUMANO FILANTROPOS</a:t>
            </a:r>
          </a:p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MUNICIPIO DE MURILLO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3787" y="859493"/>
            <a:ext cx="8175813" cy="321972"/>
          </a:xfrm>
          <a:prstGeom prst="rect">
            <a:avLst/>
          </a:prstGeom>
          <a:solidFill>
            <a:srgbClr val="6687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Berlin Sans FB Demi" panose="020E0802020502020306" pitchFamily="34" charset="0"/>
              </a:rPr>
              <a:t>…..MIS PRIMERAS HUELLAS…..</a:t>
            </a:r>
          </a:p>
        </p:txBody>
      </p:sp>
      <p:pic>
        <p:nvPicPr>
          <p:cNvPr id="9" name="Imagen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" b="88633"/>
          <a:stretch/>
        </p:blipFill>
        <p:spPr bwMode="auto">
          <a:xfrm>
            <a:off x="386366" y="5602310"/>
            <a:ext cx="6747783" cy="606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Aleja Parra\Documents\MATERIAL FILANTROPOS\thumbnail_Logos documentos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" t="6723" b="14840"/>
          <a:stretch/>
        </p:blipFill>
        <p:spPr bwMode="auto">
          <a:xfrm>
            <a:off x="107576" y="0"/>
            <a:ext cx="6911409" cy="8693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543185" y="1153547"/>
            <a:ext cx="7776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PROPUESTA DEL PLAN OPERATIVO PARA LA ATENCION INTEGRAL “POAI”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06251" y="1678120"/>
            <a:ext cx="56280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FFFFFF"/>
                </a:solidFill>
                <a:highlight>
                  <a:srgbClr val="0064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INDUCCION A TALENTO HUMANO</a:t>
            </a:r>
            <a:r>
              <a:rPr lang="es-CO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2760438"/>
            <a:ext cx="8319752" cy="282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992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" y="0"/>
            <a:ext cx="7279607" cy="97879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7576" y="6208831"/>
            <a:ext cx="798035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CORPORACIÓN PARA LA GESTIÓN DEL DESARROLLO HUMANO FILANTROPOS</a:t>
            </a:r>
          </a:p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MUNICIPIO DE MURILLO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0" y="869324"/>
            <a:ext cx="7387183" cy="321972"/>
          </a:xfrm>
          <a:prstGeom prst="rect">
            <a:avLst/>
          </a:prstGeom>
          <a:solidFill>
            <a:srgbClr val="6687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Berlin Sans FB Demi" panose="020E0802020502020306" pitchFamily="34" charset="0"/>
              </a:rPr>
              <a:t>…..MIS PRIMERAS HUELLAS…..</a:t>
            </a:r>
          </a:p>
        </p:txBody>
      </p:sp>
      <p:pic>
        <p:nvPicPr>
          <p:cNvPr id="9" name="Imagen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" b="88633"/>
          <a:stretch/>
        </p:blipFill>
        <p:spPr bwMode="auto">
          <a:xfrm>
            <a:off x="386366" y="5602310"/>
            <a:ext cx="6747783" cy="606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Aleja Parra\Documents\MATERIAL FILANTROPOS\thumbnail_Logos documentos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" t="6723" b="14840"/>
          <a:stretch/>
        </p:blipFill>
        <p:spPr bwMode="auto">
          <a:xfrm>
            <a:off x="107576" y="0"/>
            <a:ext cx="6911409" cy="8693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579550" y="1245011"/>
            <a:ext cx="7109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CARACTERIZACÍÓN DE LOS NIÑOS, NIÑAS Y MUJERES GESTANTES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786" y="1339248"/>
            <a:ext cx="7172324" cy="464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8802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" y="0"/>
            <a:ext cx="7279607" cy="97879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7576" y="6208831"/>
            <a:ext cx="798035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CORPORACIÓN PARA LA GESTIÓN DEL DESARROLLO HUMANO FILANTROPOS</a:t>
            </a:r>
          </a:p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MUNICIPIO DE MURILLO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0" y="869324"/>
            <a:ext cx="7387183" cy="321972"/>
          </a:xfrm>
          <a:prstGeom prst="rect">
            <a:avLst/>
          </a:prstGeom>
          <a:solidFill>
            <a:srgbClr val="6687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Berlin Sans FB Demi" panose="020E0802020502020306" pitchFamily="34" charset="0"/>
              </a:rPr>
              <a:t>…..MIS PRIMERAS HUELLAS…..</a:t>
            </a:r>
          </a:p>
        </p:txBody>
      </p:sp>
      <p:pic>
        <p:nvPicPr>
          <p:cNvPr id="9" name="Imagen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" b="88633"/>
          <a:stretch/>
        </p:blipFill>
        <p:spPr bwMode="auto">
          <a:xfrm>
            <a:off x="386366" y="5602310"/>
            <a:ext cx="6747783" cy="606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Aleja Parra\Documents\MATERIAL FILANTROPOS\thumbnail_Logos documentos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" t="6723" b="14840"/>
          <a:stretch/>
        </p:blipFill>
        <p:spPr bwMode="auto">
          <a:xfrm>
            <a:off x="107576" y="0"/>
            <a:ext cx="6911409" cy="8693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579550" y="1245011"/>
            <a:ext cx="7109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PLAN DE FORMACIÓN A FAMILIAS O CUIDADORES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l="20651" t="35783" r="20850" b="15444"/>
          <a:stretch/>
        </p:blipFill>
        <p:spPr>
          <a:xfrm>
            <a:off x="328410" y="2034483"/>
            <a:ext cx="8339072" cy="396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2514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" y="0"/>
            <a:ext cx="7279607" cy="97879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7576" y="6208831"/>
            <a:ext cx="798035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CORPORACIÓN PARA LA GESTIÓN DEL DESARROLLO HUMANO FILANTROPOS</a:t>
            </a:r>
          </a:p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MUNICIPIO DE MURILLO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0" y="869324"/>
            <a:ext cx="7387183" cy="321972"/>
          </a:xfrm>
          <a:prstGeom prst="rect">
            <a:avLst/>
          </a:prstGeom>
          <a:solidFill>
            <a:srgbClr val="6687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Berlin Sans FB Demi" panose="020E0802020502020306" pitchFamily="34" charset="0"/>
              </a:rPr>
              <a:t>…..MIS PRIMERAS HUELLAS…..</a:t>
            </a:r>
          </a:p>
        </p:txBody>
      </p:sp>
      <p:pic>
        <p:nvPicPr>
          <p:cNvPr id="9" name="Imagen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" b="88633"/>
          <a:stretch/>
        </p:blipFill>
        <p:spPr bwMode="auto">
          <a:xfrm>
            <a:off x="386366" y="5602310"/>
            <a:ext cx="6747783" cy="606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Aleja Parra\Documents\MATERIAL FILANTROPOS\thumbnail_Logos documentos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" t="6723" b="14840"/>
          <a:stretch/>
        </p:blipFill>
        <p:spPr bwMode="auto">
          <a:xfrm>
            <a:off x="107576" y="0"/>
            <a:ext cx="6911409" cy="8693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579550" y="1245011"/>
            <a:ext cx="7109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PLAN DE FORMACIÓN AL EQUIPO DE TALENTO HUMANO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l="12387" t="24604" r="12287" b="33346"/>
          <a:stretch/>
        </p:blipFill>
        <p:spPr>
          <a:xfrm>
            <a:off x="579550" y="2313784"/>
            <a:ext cx="8302328" cy="307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7088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" y="0"/>
            <a:ext cx="7279607" cy="97879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84805" y="6208831"/>
            <a:ext cx="798035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CORPORACIÓN PARA LA GESTIÓN DEL DESARROLLO HUMANO FILANTROPOS</a:t>
            </a:r>
          </a:p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MUNICIPIO DE MURILLO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0" y="869324"/>
            <a:ext cx="7387183" cy="321972"/>
          </a:xfrm>
          <a:prstGeom prst="rect">
            <a:avLst/>
          </a:prstGeom>
          <a:solidFill>
            <a:srgbClr val="6687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Berlin Sans FB Demi" panose="020E0802020502020306" pitchFamily="34" charset="0"/>
              </a:rPr>
              <a:t>…..MIS PRIMERAS HUELLAS…..</a:t>
            </a:r>
          </a:p>
        </p:txBody>
      </p:sp>
      <p:pic>
        <p:nvPicPr>
          <p:cNvPr id="9" name="Imagen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" b="88633"/>
          <a:stretch/>
        </p:blipFill>
        <p:spPr bwMode="auto">
          <a:xfrm>
            <a:off x="386366" y="5602310"/>
            <a:ext cx="6747783" cy="606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Aleja Parra\Documents\MATERIAL FILANTROPOS\thumbnail_Logos documentos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" t="6723" b="14840"/>
          <a:stretch/>
        </p:blipFill>
        <p:spPr bwMode="auto">
          <a:xfrm>
            <a:off x="107576" y="0"/>
            <a:ext cx="6911409" cy="8693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579550" y="1245011"/>
            <a:ext cx="7109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PLAN DE FORMACIÓN AL EQUIPO DE TALENTO HUMANO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l="9418" t="26365" r="11890" b="31499"/>
          <a:stretch/>
        </p:blipFill>
        <p:spPr>
          <a:xfrm>
            <a:off x="107576" y="1996800"/>
            <a:ext cx="8834908" cy="308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1152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" y="0"/>
            <a:ext cx="7279607" cy="97879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7576" y="6208831"/>
            <a:ext cx="798035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CORPORACIÓN PARA LA GESTIÓN DEL DESARROLLO HUMANO FILANTROPOS</a:t>
            </a:r>
          </a:p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MUNICIPIO DE MURILLO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0" y="869324"/>
            <a:ext cx="7387183" cy="321972"/>
          </a:xfrm>
          <a:prstGeom prst="rect">
            <a:avLst/>
          </a:prstGeom>
          <a:solidFill>
            <a:srgbClr val="6687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Berlin Sans FB Demi" panose="020E0802020502020306" pitchFamily="34" charset="0"/>
              </a:rPr>
              <a:t>…..MIS PRIMERAS HUELLAS…..</a:t>
            </a:r>
          </a:p>
        </p:txBody>
      </p:sp>
      <p:pic>
        <p:nvPicPr>
          <p:cNvPr id="9" name="Imagen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" b="88633"/>
          <a:stretch/>
        </p:blipFill>
        <p:spPr bwMode="auto">
          <a:xfrm>
            <a:off x="386366" y="5602310"/>
            <a:ext cx="6747783" cy="606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Aleja Parra\Documents\MATERIAL FILANTROPOS\thumbnail_Logos documentos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" t="6723" b="14840"/>
          <a:stretch/>
        </p:blipFill>
        <p:spPr bwMode="auto">
          <a:xfrm>
            <a:off x="107576" y="0"/>
            <a:ext cx="6911409" cy="8693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579550" y="1245011"/>
            <a:ext cx="7109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PLAN DE FORMACIÓN AL EQUIPO DE TALENTO HUMANO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l="12360" t="26365" r="11890" b="31499"/>
          <a:stretch/>
        </p:blipFill>
        <p:spPr>
          <a:xfrm>
            <a:off x="437882" y="1996800"/>
            <a:ext cx="8504602" cy="308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7345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" y="0"/>
            <a:ext cx="7279607" cy="97879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7576" y="6208831"/>
            <a:ext cx="798035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CORPORACIÓN PARA LA GESTIÓN DEL DESARROLLO HUMANO FILANTROPOS</a:t>
            </a:r>
          </a:p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MUNICIPIO DE MURILLO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0" y="869324"/>
            <a:ext cx="7387183" cy="321972"/>
          </a:xfrm>
          <a:prstGeom prst="rect">
            <a:avLst/>
          </a:prstGeom>
          <a:solidFill>
            <a:srgbClr val="6687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Berlin Sans FB Demi" panose="020E0802020502020306" pitchFamily="34" charset="0"/>
              </a:rPr>
              <a:t>…..MIS PRIMERAS HUELLAS…..</a:t>
            </a:r>
          </a:p>
        </p:txBody>
      </p:sp>
      <p:pic>
        <p:nvPicPr>
          <p:cNvPr id="9" name="Imagen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" b="88633"/>
          <a:stretch/>
        </p:blipFill>
        <p:spPr bwMode="auto">
          <a:xfrm>
            <a:off x="386366" y="5602310"/>
            <a:ext cx="6747783" cy="606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Aleja Parra\Documents\MATERIAL FILANTROPOS\thumbnail_Logos documentos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" t="6723" b="14840"/>
          <a:stretch/>
        </p:blipFill>
        <p:spPr bwMode="auto">
          <a:xfrm>
            <a:off x="107576" y="0"/>
            <a:ext cx="6911409" cy="8693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579550" y="1245011"/>
            <a:ext cx="7109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PLAN DE FORMACIÓN AL EQUIPO DE TALENTO HUMANO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l="9418" t="34463" r="11890" b="27895"/>
          <a:stretch/>
        </p:blipFill>
        <p:spPr>
          <a:xfrm>
            <a:off x="223486" y="2248577"/>
            <a:ext cx="8753089" cy="275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16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" y="0"/>
            <a:ext cx="7279607" cy="97879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7576" y="6208831"/>
            <a:ext cx="798035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CORPORACIÓN PARA LA GESTIÓN DEL DESARROLLO HUMANO FILANTROPOS</a:t>
            </a:r>
          </a:p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MUNICIPIO DE MURILLO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0" y="869324"/>
            <a:ext cx="7387183" cy="321972"/>
          </a:xfrm>
          <a:prstGeom prst="rect">
            <a:avLst/>
          </a:prstGeom>
          <a:solidFill>
            <a:srgbClr val="6687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Berlin Sans FB Demi" panose="020E0802020502020306" pitchFamily="34" charset="0"/>
              </a:rPr>
              <a:t>…..MIS PRIMERAS HUELLAS…..</a:t>
            </a:r>
          </a:p>
        </p:txBody>
      </p:sp>
      <p:pic>
        <p:nvPicPr>
          <p:cNvPr id="10" name="Imagen 9" descr="C:\Users\Aleja Parra\Documents\MATERIAL FILANTROPOS\thumbnail_Logos documentos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" t="6723" b="14840"/>
          <a:stretch/>
        </p:blipFill>
        <p:spPr bwMode="auto">
          <a:xfrm>
            <a:off x="107576" y="0"/>
            <a:ext cx="6911409" cy="8693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615322" y="1246855"/>
            <a:ext cx="6156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DESEMBOLSOS Y EJECUCION  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-25339" y="1817991"/>
            <a:ext cx="7571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 la fecha se han realizado dos desembolsos  del total de los aportes del ICBF así :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364" y="2525877"/>
            <a:ext cx="6351392" cy="358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257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" y="0"/>
            <a:ext cx="7279607" cy="97879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7576" y="6208831"/>
            <a:ext cx="798035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CORPORACIÓN PARA LA GESTIÓN DEL DESARROLLO HUMANO FILANTROPOS</a:t>
            </a:r>
          </a:p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MUNICIPIO DE MURILLO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0" y="869324"/>
            <a:ext cx="7387183" cy="321972"/>
          </a:xfrm>
          <a:prstGeom prst="rect">
            <a:avLst/>
          </a:prstGeom>
          <a:solidFill>
            <a:srgbClr val="6687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Berlin Sans FB Demi" panose="020E0802020502020306" pitchFamily="34" charset="0"/>
              </a:rPr>
              <a:t>…..MIS PRIMERAS HUELLAS…..</a:t>
            </a:r>
          </a:p>
        </p:txBody>
      </p:sp>
      <p:pic>
        <p:nvPicPr>
          <p:cNvPr id="9" name="Imagen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" b="88633"/>
          <a:stretch/>
        </p:blipFill>
        <p:spPr bwMode="auto">
          <a:xfrm>
            <a:off x="386366" y="5602310"/>
            <a:ext cx="6747783" cy="606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Aleja Parra\Documents\MATERIAL FILANTROPOS\thumbnail_Logos documentos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" t="6723" b="14840"/>
          <a:stretch/>
        </p:blipFill>
        <p:spPr bwMode="auto">
          <a:xfrm>
            <a:off x="107576" y="0"/>
            <a:ext cx="6911409" cy="8693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579550" y="1245011"/>
            <a:ext cx="7109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SEGUIMIENTO DE LOS EVENTOS QUE AFECTAN LA PERMANENCIA DE LOS BENEFICIARIOS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684852" y="3321112"/>
            <a:ext cx="68258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CAMBIO DE DOMICILIO FUERA DEL MUNICIPIO POR ASUNTOS LABORALES</a:t>
            </a:r>
          </a:p>
        </p:txBody>
      </p:sp>
      <p:sp>
        <p:nvSpPr>
          <p:cNvPr id="5" name="Flecha abajo 4"/>
          <p:cNvSpPr/>
          <p:nvPr/>
        </p:nvSpPr>
        <p:spPr>
          <a:xfrm>
            <a:off x="3412901" y="1956075"/>
            <a:ext cx="1030310" cy="12533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18470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" y="0"/>
            <a:ext cx="7279607" cy="97879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7576" y="6208831"/>
            <a:ext cx="798035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CORPORACIÓN PARA LA GESTIÓN DEL DESARROLLO HUMANO FILANTROPOS</a:t>
            </a:r>
          </a:p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MUNICIPIO DE MURILLO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0" y="869324"/>
            <a:ext cx="7387183" cy="321972"/>
          </a:xfrm>
          <a:prstGeom prst="rect">
            <a:avLst/>
          </a:prstGeom>
          <a:solidFill>
            <a:srgbClr val="6687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Berlin Sans FB Demi" panose="020E0802020502020306" pitchFamily="34" charset="0"/>
              </a:rPr>
              <a:t>…..MIS PRIMERAS HUELLAS…..</a:t>
            </a:r>
          </a:p>
        </p:txBody>
      </p:sp>
      <p:pic>
        <p:nvPicPr>
          <p:cNvPr id="9" name="Imagen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" b="88633"/>
          <a:stretch/>
        </p:blipFill>
        <p:spPr bwMode="auto">
          <a:xfrm>
            <a:off x="386366" y="5602310"/>
            <a:ext cx="6747783" cy="606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Aleja Parra\Documents\MATERIAL FILANTROPOS\thumbnail_Logos documentos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" t="6723" b="14840"/>
          <a:stretch/>
        </p:blipFill>
        <p:spPr bwMode="auto">
          <a:xfrm>
            <a:off x="107576" y="0"/>
            <a:ext cx="6911409" cy="8693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579550" y="1245011"/>
            <a:ext cx="7109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SEGUIMIENTO DE LOS EVENTOS QUE AFECTAN LA PERMANENCIA DE LOS AGENTES EDUCATIVOS QUE TRANSITARON</a:t>
            </a:r>
          </a:p>
        </p:txBody>
      </p:sp>
      <p:sp>
        <p:nvSpPr>
          <p:cNvPr id="8" name="Flecha abajo 7"/>
          <p:cNvSpPr/>
          <p:nvPr/>
        </p:nvSpPr>
        <p:spPr>
          <a:xfrm>
            <a:off x="3693591" y="2488379"/>
            <a:ext cx="1030310" cy="12533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CuadroTexto 10"/>
          <p:cNvSpPr txBox="1"/>
          <p:nvPr/>
        </p:nvSpPr>
        <p:spPr>
          <a:xfrm>
            <a:off x="721216" y="4120375"/>
            <a:ext cx="6825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NINGUNA</a:t>
            </a:r>
          </a:p>
        </p:txBody>
      </p:sp>
    </p:spTree>
    <p:extLst>
      <p:ext uri="{BB962C8B-B14F-4D97-AF65-F5344CB8AC3E}">
        <p14:creationId xmlns:p14="http://schemas.microsoft.com/office/powerpoint/2010/main" val="14383278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" y="0"/>
            <a:ext cx="7279607" cy="97879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7576" y="6208831"/>
            <a:ext cx="798035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CORPORACIÓN PARA LA GESTIÓN DEL DESARROLLO HUMANO FILANTROPOS</a:t>
            </a:r>
          </a:p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MUNICIPIO DE MURILLO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0" y="869324"/>
            <a:ext cx="7387183" cy="321972"/>
          </a:xfrm>
          <a:prstGeom prst="rect">
            <a:avLst/>
          </a:prstGeom>
          <a:solidFill>
            <a:srgbClr val="6687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Berlin Sans FB Demi" panose="020E0802020502020306" pitchFamily="34" charset="0"/>
              </a:rPr>
              <a:t>…..MIS PRIMERAS HUELLAS…..</a:t>
            </a:r>
          </a:p>
        </p:txBody>
      </p:sp>
      <p:pic>
        <p:nvPicPr>
          <p:cNvPr id="9" name="Imagen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" b="88633"/>
          <a:stretch/>
        </p:blipFill>
        <p:spPr bwMode="auto">
          <a:xfrm>
            <a:off x="386366" y="5602310"/>
            <a:ext cx="6747783" cy="606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Aleja Parra\Documents\MATERIAL FILANTROPOS\thumbnail_Logos documentos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" t="6723" b="14840"/>
          <a:stretch/>
        </p:blipFill>
        <p:spPr bwMode="auto">
          <a:xfrm>
            <a:off x="107576" y="0"/>
            <a:ext cx="6911409" cy="8693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579550" y="1245011"/>
            <a:ext cx="7109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ENCUENTROS AL HOGAR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721216" y="4120375"/>
            <a:ext cx="6825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6694" y="1585315"/>
            <a:ext cx="5314846" cy="398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3158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" y="0"/>
            <a:ext cx="7279607" cy="97879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7576" y="6208831"/>
            <a:ext cx="798035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CORPORACIÓN PARA LA GESTIÓN DEL DESARROLLO HUMANO FILANTROPOS</a:t>
            </a:r>
          </a:p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MUNICIPIO DE MURILLO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0" y="869324"/>
            <a:ext cx="7387183" cy="321972"/>
          </a:xfrm>
          <a:prstGeom prst="rect">
            <a:avLst/>
          </a:prstGeom>
          <a:solidFill>
            <a:srgbClr val="6687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Berlin Sans FB Demi" panose="020E0802020502020306" pitchFamily="34" charset="0"/>
              </a:rPr>
              <a:t>…..MIS PRIMERAS HUELLAS…..</a:t>
            </a:r>
          </a:p>
        </p:txBody>
      </p:sp>
      <p:pic>
        <p:nvPicPr>
          <p:cNvPr id="9" name="Imagen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" b="88633"/>
          <a:stretch/>
        </p:blipFill>
        <p:spPr bwMode="auto">
          <a:xfrm>
            <a:off x="386366" y="5602310"/>
            <a:ext cx="6747783" cy="606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Aleja Parra\Documents\MATERIAL FILANTROPOS\thumbnail_Logos documentos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" t="6723" b="14840"/>
          <a:stretch/>
        </p:blipFill>
        <p:spPr bwMode="auto">
          <a:xfrm>
            <a:off x="107576" y="0"/>
            <a:ext cx="6911409" cy="8693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/>
          <p:cNvSpPr txBox="1"/>
          <p:nvPr/>
        </p:nvSpPr>
        <p:spPr>
          <a:xfrm>
            <a:off x="0" y="1262149"/>
            <a:ext cx="8358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CLAUSULA QUINTA NUMERAL 1.5 OBLIGACIONES RELACIONAS CON LA COMUNIDAD Y LA ARTICULACION INTERISTITUCIONAL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07576" y="1908480"/>
            <a:ext cx="82508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-</a:t>
            </a:r>
            <a:r>
              <a:rPr lang="es-CO" sz="2000" dirty="0"/>
              <a:t>Gestión presentación de la modalidad</a:t>
            </a:r>
          </a:p>
          <a:p>
            <a:r>
              <a:rPr lang="es-CO" sz="2000" dirty="0"/>
              <a:t>-inclusión en mesas de primera infancia, consejos política social</a:t>
            </a:r>
          </a:p>
          <a:p>
            <a:r>
              <a:rPr lang="es-CO" sz="2000" dirty="0"/>
              <a:t>-Capacitación profesional de salud pública</a:t>
            </a:r>
          </a:p>
          <a:p>
            <a:r>
              <a:rPr lang="es-CO" sz="2000" dirty="0"/>
              <a:t>-Coordinación salud publica en apoyo al plan de formación.</a:t>
            </a:r>
          </a:p>
          <a:p>
            <a:r>
              <a:rPr lang="es-CO" sz="2000" dirty="0"/>
              <a:t>-Coordinación enlace municipal.</a:t>
            </a:r>
          </a:p>
          <a:p>
            <a:r>
              <a:rPr lang="es-CO" sz="2000" dirty="0"/>
              <a:t>-Gestión con el señor alcalde municipal para el mejoramiento y del funcionamiento de la modalidad.</a:t>
            </a:r>
          </a:p>
          <a:p>
            <a:r>
              <a:rPr lang="es-CO" sz="2000" dirty="0"/>
              <a:t>-Gestión préstamo punto vive digital.</a:t>
            </a:r>
          </a:p>
          <a:p>
            <a:r>
              <a:rPr lang="es-CO" sz="2000" dirty="0"/>
              <a:t>-Gestión </a:t>
            </a:r>
            <a:r>
              <a:rPr lang="es-CO" sz="2000" dirty="0" err="1"/>
              <a:t>FERREANDINA</a:t>
            </a:r>
            <a:r>
              <a:rPr lang="es-CO" sz="2000" dirty="0"/>
              <a:t> en adecuación unidades.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094298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" y="0"/>
            <a:ext cx="7279607" cy="97879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7576" y="6208831"/>
            <a:ext cx="798035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CORPORACIÓN PARA LA GESTIÓN DEL DESARROLLO HUMANO FILANTROPOS</a:t>
            </a:r>
          </a:p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MUNICIPIO DE  MURILLO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0" y="869324"/>
            <a:ext cx="7387183" cy="321972"/>
          </a:xfrm>
          <a:prstGeom prst="rect">
            <a:avLst/>
          </a:prstGeom>
          <a:solidFill>
            <a:srgbClr val="6687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Berlin Sans FB Demi" panose="020E0802020502020306" pitchFamily="34" charset="0"/>
              </a:rPr>
              <a:t>…..MIS PRIMERAS HUELLAS…..</a:t>
            </a:r>
          </a:p>
        </p:txBody>
      </p:sp>
      <p:pic>
        <p:nvPicPr>
          <p:cNvPr id="9" name="Imagen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" b="88633"/>
          <a:stretch/>
        </p:blipFill>
        <p:spPr bwMode="auto">
          <a:xfrm>
            <a:off x="386366" y="5602310"/>
            <a:ext cx="6747783" cy="606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Aleja Parra\Documents\MATERIAL FILANTROPOS\thumbnail_Logos documentos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" t="6723" b="14840"/>
          <a:stretch/>
        </p:blipFill>
        <p:spPr bwMode="auto">
          <a:xfrm>
            <a:off x="107576" y="0"/>
            <a:ext cx="6911409" cy="8693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/>
          <p:cNvSpPr txBox="1"/>
          <p:nvPr/>
        </p:nvSpPr>
        <p:spPr>
          <a:xfrm>
            <a:off x="0" y="1262149"/>
            <a:ext cx="8358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INFORME DE SALUD Y NUTRICIÓN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86366" y="1779123"/>
            <a:ext cx="72032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i="1" dirty="0">
                <a:solidFill>
                  <a:srgbClr val="00B050"/>
                </a:solidFill>
              </a:rPr>
              <a:t>A la fecha se ha realizado tamizaje a 95 Beneficiarios (100%)</a:t>
            </a:r>
            <a:endParaRPr lang="es-CO" sz="3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718" y="2695197"/>
            <a:ext cx="1645273" cy="2907113"/>
          </a:xfrm>
          <a:prstGeom prst="rect">
            <a:avLst/>
          </a:prstGeom>
        </p:spPr>
      </p:pic>
      <p:pic>
        <p:nvPicPr>
          <p:cNvPr id="13" name="Imagen 12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4" t="7547" r="9368" b="11853"/>
          <a:stretch/>
        </p:blipFill>
        <p:spPr bwMode="auto">
          <a:xfrm>
            <a:off x="5001491" y="3166442"/>
            <a:ext cx="3903444" cy="23897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n 14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9" t="6339" r="36863" b="13061"/>
          <a:stretch/>
        </p:blipFill>
        <p:spPr bwMode="auto">
          <a:xfrm>
            <a:off x="2452255" y="2896571"/>
            <a:ext cx="2133599" cy="26595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084009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" y="0"/>
            <a:ext cx="7279607" cy="97879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7576" y="6208831"/>
            <a:ext cx="798035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CORPORACIÓN PARA LA GESTIÓN DEL DESARROLLO HUMANO FILANTROPOS</a:t>
            </a:r>
          </a:p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MUNICIPIO DE MURILLO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0" y="869324"/>
            <a:ext cx="7387183" cy="321972"/>
          </a:xfrm>
          <a:prstGeom prst="rect">
            <a:avLst/>
          </a:prstGeom>
          <a:solidFill>
            <a:srgbClr val="6687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Berlin Sans FB Demi" panose="020E0802020502020306" pitchFamily="34" charset="0"/>
              </a:rPr>
              <a:t>…..MIS PRIMERAS HUELLAS…..</a:t>
            </a:r>
          </a:p>
        </p:txBody>
      </p:sp>
      <p:pic>
        <p:nvPicPr>
          <p:cNvPr id="9" name="Imagen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" b="88633"/>
          <a:stretch/>
        </p:blipFill>
        <p:spPr bwMode="auto">
          <a:xfrm>
            <a:off x="386366" y="5602310"/>
            <a:ext cx="6747783" cy="606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Aleja Parra\Documents\MATERIAL FILANTROPOS\thumbnail_Logos documentos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" t="6723" b="14840"/>
          <a:stretch/>
        </p:blipFill>
        <p:spPr bwMode="auto">
          <a:xfrm>
            <a:off x="107576" y="0"/>
            <a:ext cx="6911409" cy="86932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ítulo 15"/>
          <p:cNvSpPr>
            <a:spLocks noGrp="1"/>
          </p:cNvSpPr>
          <p:nvPr>
            <p:ph type="title"/>
          </p:nvPr>
        </p:nvSpPr>
        <p:spPr>
          <a:xfrm>
            <a:off x="671272" y="1284091"/>
            <a:ext cx="6347713" cy="454556"/>
          </a:xfrm>
        </p:spPr>
        <p:txBody>
          <a:bodyPr>
            <a:normAutofit fontScale="90000"/>
          </a:bodyPr>
          <a:lstStyle/>
          <a:p>
            <a:r>
              <a:rPr lang="es-CO" dirty="0">
                <a:solidFill>
                  <a:srgbClr val="7030A0"/>
                </a:solidFill>
              </a:rPr>
              <a:t>FORMACION SALUD Y NUTRICION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idx="1"/>
          </p:nvPr>
        </p:nvSpPr>
        <p:spPr>
          <a:xfrm>
            <a:off x="472608" y="1901764"/>
            <a:ext cx="3090672" cy="576262"/>
          </a:xfrm>
        </p:spPr>
        <p:txBody>
          <a:bodyPr/>
          <a:lstStyle/>
          <a:p>
            <a:r>
              <a:rPr lang="es-CO" dirty="0">
                <a:solidFill>
                  <a:srgbClr val="FF0000"/>
                </a:solidFill>
              </a:rPr>
              <a:t>DOCENTES</a:t>
            </a:r>
          </a:p>
        </p:txBody>
      </p:sp>
      <p:sp>
        <p:nvSpPr>
          <p:cNvPr id="18" name="Marcador de contenido 17"/>
          <p:cNvSpPr>
            <a:spLocks noGrp="1"/>
          </p:cNvSpPr>
          <p:nvPr>
            <p:ph sz="half" idx="2"/>
          </p:nvPr>
        </p:nvSpPr>
        <p:spPr>
          <a:xfrm>
            <a:off x="561027" y="2478026"/>
            <a:ext cx="3090672" cy="3304117"/>
          </a:xfrm>
        </p:spPr>
        <p:txBody>
          <a:bodyPr/>
          <a:lstStyle/>
          <a:p>
            <a:r>
              <a:rPr lang="es-CO" dirty="0"/>
              <a:t>AIEPI</a:t>
            </a:r>
          </a:p>
          <a:p>
            <a:r>
              <a:rPr lang="es-CO" dirty="0"/>
              <a:t>Lactancia Materna</a:t>
            </a:r>
          </a:p>
          <a:p>
            <a:r>
              <a:rPr lang="es-CO" dirty="0"/>
              <a:t>Complemento Nutricional</a:t>
            </a:r>
          </a:p>
          <a:p>
            <a:r>
              <a:rPr lang="es-CO" dirty="0"/>
              <a:t>SGSS</a:t>
            </a:r>
          </a:p>
          <a:p>
            <a:r>
              <a:rPr lang="es-CO" dirty="0"/>
              <a:t>Vacunación</a:t>
            </a:r>
          </a:p>
          <a:p>
            <a:r>
              <a:rPr lang="es-CO" dirty="0"/>
              <a:t>Protocolo Enfermedades </a:t>
            </a:r>
            <a:r>
              <a:rPr lang="es-CO" dirty="0" err="1"/>
              <a:t>Inmunoprevenibles</a:t>
            </a:r>
            <a:endParaRPr lang="es-CO" dirty="0"/>
          </a:p>
          <a:p>
            <a:endParaRPr lang="es-CO" dirty="0"/>
          </a:p>
        </p:txBody>
      </p:sp>
      <p:sp>
        <p:nvSpPr>
          <p:cNvPr id="19" name="Marcador de texto 18"/>
          <p:cNvSpPr>
            <a:spLocks noGrp="1"/>
          </p:cNvSpPr>
          <p:nvPr>
            <p:ph type="body" sz="quarter" idx="3"/>
          </p:nvPr>
        </p:nvSpPr>
        <p:spPr>
          <a:xfrm>
            <a:off x="3693591" y="1877204"/>
            <a:ext cx="3090672" cy="576262"/>
          </a:xfrm>
        </p:spPr>
        <p:txBody>
          <a:bodyPr/>
          <a:lstStyle/>
          <a:p>
            <a:r>
              <a:rPr lang="es-CO" dirty="0">
                <a:solidFill>
                  <a:srgbClr val="FF0000"/>
                </a:solidFill>
              </a:rPr>
              <a:t>PADRES DE FAMILA</a:t>
            </a:r>
          </a:p>
        </p:txBody>
      </p:sp>
      <p:sp>
        <p:nvSpPr>
          <p:cNvPr id="20" name="Marcador de contenido 19"/>
          <p:cNvSpPr>
            <a:spLocks noGrp="1"/>
          </p:cNvSpPr>
          <p:nvPr>
            <p:ph sz="quarter" idx="4"/>
          </p:nvPr>
        </p:nvSpPr>
        <p:spPr>
          <a:xfrm>
            <a:off x="3693591" y="2451019"/>
            <a:ext cx="3090672" cy="3304117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s-CO" dirty="0"/>
              <a:t>Huerta casera.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O" dirty="0"/>
              <a:t>Gabas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O" dirty="0"/>
              <a:t>Crecimiento y Desarrollo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O" dirty="0"/>
              <a:t>Lactancia Materna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O" dirty="0"/>
              <a:t>Protocolo Enfermedades Inmunoprevenibles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O" dirty="0"/>
              <a:t>SGSS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O" dirty="0"/>
              <a:t>Importancia Vacunación</a:t>
            </a:r>
          </a:p>
        </p:txBody>
      </p:sp>
    </p:spTree>
    <p:extLst>
      <p:ext uri="{BB962C8B-B14F-4D97-AF65-F5344CB8AC3E}">
        <p14:creationId xmlns:p14="http://schemas.microsoft.com/office/powerpoint/2010/main" val="19663190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" y="0"/>
            <a:ext cx="7279607" cy="97879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7576" y="6208831"/>
            <a:ext cx="798035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CORPORACIÓN PARA LA GESTIÓN DEL DESARROLLO HUMANO FILANTROPOS</a:t>
            </a:r>
          </a:p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MUNICIPIO DE MURILLO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0" y="869324"/>
            <a:ext cx="7387183" cy="321972"/>
          </a:xfrm>
          <a:prstGeom prst="rect">
            <a:avLst/>
          </a:prstGeom>
          <a:solidFill>
            <a:srgbClr val="6687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Berlin Sans FB Demi" panose="020E0802020502020306" pitchFamily="34" charset="0"/>
              </a:rPr>
              <a:t>…..MIS PRIMERAS HUELLAS…..</a:t>
            </a:r>
          </a:p>
        </p:txBody>
      </p:sp>
      <p:pic>
        <p:nvPicPr>
          <p:cNvPr id="9" name="Imagen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" b="88633"/>
          <a:stretch/>
        </p:blipFill>
        <p:spPr bwMode="auto">
          <a:xfrm>
            <a:off x="386366" y="5602310"/>
            <a:ext cx="6747783" cy="606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Aleja Parra\Documents\MATERIAL FILANTROPOS\thumbnail_Logos documentos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" t="6723" b="14840"/>
          <a:stretch/>
        </p:blipFill>
        <p:spPr bwMode="auto">
          <a:xfrm>
            <a:off x="107576" y="0"/>
            <a:ext cx="6911409" cy="86932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ítulo 15"/>
          <p:cNvSpPr>
            <a:spLocks noGrp="1"/>
          </p:cNvSpPr>
          <p:nvPr>
            <p:ph type="title"/>
          </p:nvPr>
        </p:nvSpPr>
        <p:spPr>
          <a:xfrm>
            <a:off x="609599" y="1475844"/>
            <a:ext cx="6347713" cy="454556"/>
          </a:xfrm>
        </p:spPr>
        <p:txBody>
          <a:bodyPr>
            <a:normAutofit fontScale="90000"/>
          </a:bodyPr>
          <a:lstStyle/>
          <a:p>
            <a:r>
              <a:rPr lang="es-CO" dirty="0">
                <a:solidFill>
                  <a:srgbClr val="7030A0"/>
                </a:solidFill>
              </a:rPr>
              <a:t>FORMACION SALUD Y NUTRICION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idx="1"/>
          </p:nvPr>
        </p:nvSpPr>
        <p:spPr>
          <a:xfrm>
            <a:off x="386366" y="1993516"/>
            <a:ext cx="3090672" cy="576262"/>
          </a:xfrm>
        </p:spPr>
        <p:txBody>
          <a:bodyPr/>
          <a:lstStyle/>
          <a:p>
            <a:r>
              <a:rPr lang="es-CO" dirty="0">
                <a:solidFill>
                  <a:srgbClr val="FF0000"/>
                </a:solidFill>
              </a:rPr>
              <a:t>TALENTO HUMANO</a:t>
            </a:r>
          </a:p>
        </p:txBody>
      </p:sp>
      <p:sp>
        <p:nvSpPr>
          <p:cNvPr id="18" name="Marcador de contenido 17"/>
          <p:cNvSpPr>
            <a:spLocks noGrp="1"/>
          </p:cNvSpPr>
          <p:nvPr>
            <p:ph sz="half" idx="2"/>
          </p:nvPr>
        </p:nvSpPr>
        <p:spPr>
          <a:xfrm>
            <a:off x="463724" y="2643104"/>
            <a:ext cx="3296533" cy="3304117"/>
          </a:xfrm>
        </p:spPr>
        <p:txBody>
          <a:bodyPr/>
          <a:lstStyle/>
          <a:p>
            <a:r>
              <a:rPr lang="es-CO" dirty="0"/>
              <a:t>Medidas Antropometricas</a:t>
            </a:r>
          </a:p>
          <a:p>
            <a:r>
              <a:rPr lang="es-CO" dirty="0"/>
              <a:t>Toma CMB</a:t>
            </a:r>
          </a:p>
          <a:p>
            <a:r>
              <a:rPr lang="es-CO" dirty="0"/>
              <a:t>Diligenciamiento Formatos</a:t>
            </a:r>
          </a:p>
          <a:p>
            <a:r>
              <a:rPr lang="es-CO" dirty="0"/>
              <a:t>Rutas de Atención</a:t>
            </a:r>
          </a:p>
          <a:p>
            <a:r>
              <a:rPr lang="es-CO" dirty="0"/>
              <a:t>Lactancia materna</a:t>
            </a:r>
          </a:p>
          <a:p>
            <a:r>
              <a:rPr lang="es-CO" dirty="0"/>
              <a:t>Cronograma de actividades</a:t>
            </a:r>
          </a:p>
        </p:txBody>
      </p:sp>
      <p:pic>
        <p:nvPicPr>
          <p:cNvPr id="11" name="Imagen 10" descr="C:\Users\KATHERIN RIAÑO\Desktop\FOTOS ENERO\fotos febrero\IMG-20170215-WA001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455" y="2060620"/>
            <a:ext cx="4742359" cy="3329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10298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" y="0"/>
            <a:ext cx="7279607" cy="97879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7576" y="6208831"/>
            <a:ext cx="798035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CORPORACIÓN PARA LA GESTIÓN DEL DESARROLLO HUMANO FILANTROPOS</a:t>
            </a:r>
          </a:p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MUNICIPIO DE MURILLO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0" y="869324"/>
            <a:ext cx="7387183" cy="321972"/>
          </a:xfrm>
          <a:prstGeom prst="rect">
            <a:avLst/>
          </a:prstGeom>
          <a:solidFill>
            <a:srgbClr val="6687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Berlin Sans FB Demi" panose="020E0802020502020306" pitchFamily="34" charset="0"/>
              </a:rPr>
              <a:t>…..MIS PRIMERAS HUELLAS…..</a:t>
            </a:r>
          </a:p>
        </p:txBody>
      </p:sp>
      <p:pic>
        <p:nvPicPr>
          <p:cNvPr id="9" name="Imagen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" b="88633"/>
          <a:stretch/>
        </p:blipFill>
        <p:spPr bwMode="auto">
          <a:xfrm>
            <a:off x="386366" y="5602310"/>
            <a:ext cx="6747783" cy="606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Aleja Parra\Documents\MATERIAL FILANTROPOS\thumbnail_Logos documentos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" t="6723" b="14840"/>
          <a:stretch/>
        </p:blipFill>
        <p:spPr bwMode="auto">
          <a:xfrm>
            <a:off x="107576" y="0"/>
            <a:ext cx="6911409" cy="8693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/>
          <p:cNvSpPr txBox="1"/>
          <p:nvPr/>
        </p:nvSpPr>
        <p:spPr>
          <a:xfrm>
            <a:off x="0" y="1262149"/>
            <a:ext cx="8358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INFORME DE SALUD Y NUTRICIÓN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65" y="2275314"/>
            <a:ext cx="2163290" cy="384584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" y="1963659"/>
            <a:ext cx="2093598" cy="372195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683192"/>
            <a:ext cx="9144000" cy="90975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9544" y="2617199"/>
            <a:ext cx="4684251" cy="1159905"/>
          </a:xfrm>
          <a:prstGeom prst="rect">
            <a:avLst/>
          </a:prstGeom>
        </p:spPr>
      </p:pic>
      <p:pic>
        <p:nvPicPr>
          <p:cNvPr id="14" name="Imagen 13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6" t="6338" r="10047" b="11552"/>
          <a:stretch/>
        </p:blipFill>
        <p:spPr bwMode="auto">
          <a:xfrm>
            <a:off x="2798597" y="3801352"/>
            <a:ext cx="3117294" cy="17571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401777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277533" y="2512209"/>
            <a:ext cx="4572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buFont typeface="Wingdings" panose="05000000000000000000" pitchFamily="2" charset="2"/>
              <a:buChar char="Ø"/>
            </a:pPr>
            <a:r>
              <a:rPr lang="es-MX" sz="1200" dirty="0">
                <a:solidFill>
                  <a:prstClr val="black"/>
                </a:solidFill>
                <a:latin typeface="Franklin Gothic Book"/>
              </a:rPr>
              <a:t>Brindarles una atención integral de calidad que motive todos sus procesos de aprendizaje y fortalecimiento de su proyecto de vida.</a:t>
            </a:r>
          </a:p>
          <a:p>
            <a:pPr defTabSz="685800">
              <a:buFont typeface="Wingdings" panose="05000000000000000000" pitchFamily="2" charset="2"/>
              <a:buChar char="Ø"/>
            </a:pPr>
            <a:r>
              <a:rPr lang="es-MX" sz="1200" dirty="0">
                <a:solidFill>
                  <a:prstClr val="black"/>
                </a:solidFill>
                <a:latin typeface="Franklin Gothic Book"/>
              </a:rPr>
              <a:t>Realizar acciones preventivas que ayuden a que el virus del ZIKA no afecte la población a través de:</a:t>
            </a:r>
          </a:p>
          <a:p>
            <a:pPr defTabSz="685800"/>
            <a:r>
              <a:rPr lang="es-MX" sz="1200" dirty="0">
                <a:solidFill>
                  <a:prstClr val="black"/>
                </a:solidFill>
                <a:latin typeface="Franklin Gothic Book"/>
              </a:rPr>
              <a:t>-Charlas reflexivas en los encuentros en el hogar acerca del cuidado del ambiente y de evitar aguas estancadas.</a:t>
            </a:r>
          </a:p>
          <a:p>
            <a:pPr defTabSz="685800"/>
            <a:r>
              <a:rPr lang="es-MX" sz="1200" dirty="0">
                <a:solidFill>
                  <a:prstClr val="black"/>
                </a:solidFill>
                <a:latin typeface="Franklin Gothic Book"/>
              </a:rPr>
              <a:t>-Realizar jornadas de sensibilización entorno a la Vacunación </a:t>
            </a:r>
          </a:p>
          <a:p>
            <a:pPr defTabSz="685800">
              <a:buFont typeface="Wingdings" panose="05000000000000000000" pitchFamily="2" charset="2"/>
              <a:buChar char="Ø"/>
            </a:pPr>
            <a:r>
              <a:rPr lang="es-MX" sz="1200" dirty="0">
                <a:solidFill>
                  <a:prstClr val="black"/>
                </a:solidFill>
                <a:latin typeface="Franklin Gothic Book"/>
              </a:rPr>
              <a:t>Afianzar el sentido de pertenencia Institucional para sentir un mayor compromiso por parte de los usuarios ante todo en el área urbana.</a:t>
            </a:r>
          </a:p>
          <a:p>
            <a:pPr defTabSz="685800">
              <a:buFont typeface="Wingdings" panose="05000000000000000000" pitchFamily="2" charset="2"/>
              <a:buChar char="Ø"/>
            </a:pPr>
            <a:r>
              <a:rPr lang="es-MX" sz="1200" dirty="0">
                <a:solidFill>
                  <a:prstClr val="black"/>
                </a:solidFill>
                <a:latin typeface="Franklin Gothic Book"/>
              </a:rPr>
              <a:t>Motivar a las familias que viven muy alejados de la Unidad de Atención a permanecer en el programa para bienestar de toda su familia.</a:t>
            </a:r>
          </a:p>
        </p:txBody>
      </p:sp>
      <p:pic>
        <p:nvPicPr>
          <p:cNvPr id="6" name="Imagen 5" descr="Resultado de imagen para pie de pagina  de huellas de niño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534" y="5042714"/>
            <a:ext cx="6785039" cy="47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C:\Users\USUARIO\Downloads\Logos documentos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867" y="1320801"/>
            <a:ext cx="4995333" cy="48471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heurón 7"/>
          <p:cNvSpPr/>
          <p:nvPr/>
        </p:nvSpPr>
        <p:spPr>
          <a:xfrm>
            <a:off x="2472268" y="1866115"/>
            <a:ext cx="3860799" cy="542818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s-MX" sz="1350" b="1" dirty="0">
                <a:solidFill>
                  <a:srgbClr val="71685A">
                    <a:lumMod val="50000"/>
                  </a:srgbClr>
                </a:solidFill>
                <a:latin typeface="Franklin Gothic Book"/>
              </a:rPr>
              <a:t>PERMANENCIA DE LOS BENEFICIARIOS</a:t>
            </a:r>
            <a:endParaRPr lang="es-CO" sz="1350" b="1" dirty="0">
              <a:solidFill>
                <a:srgbClr val="71685A">
                  <a:lumMod val="50000"/>
                </a:srgbClr>
              </a:solidFill>
              <a:latin typeface="Franklin Gothic Book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73355" y="6194977"/>
            <a:ext cx="798035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CORPORACIÓN PARA LA GESTIÓN DEL DESARROLLO HUMANO FILANTROPOS</a:t>
            </a:r>
          </a:p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MUNICIPIO DE  MURILLO</a:t>
            </a:r>
          </a:p>
        </p:txBody>
      </p:sp>
    </p:spTree>
    <p:extLst>
      <p:ext uri="{BB962C8B-B14F-4D97-AF65-F5344CB8AC3E}">
        <p14:creationId xmlns:p14="http://schemas.microsoft.com/office/powerpoint/2010/main" val="29726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277533" y="2839041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14313" indent="-214313" defTabSz="685800">
              <a:buFont typeface="Wingdings" panose="05000000000000000000" pitchFamily="2" charset="2"/>
              <a:buChar char="Ø"/>
            </a:pPr>
            <a:r>
              <a:rPr lang="es-MX" sz="1200" dirty="0">
                <a:solidFill>
                  <a:prstClr val="black"/>
                </a:solidFill>
                <a:latin typeface="Franklin Gothic Book"/>
              </a:rPr>
              <a:t>Realizar capacitaciones que permita tener un equipo altamente capacitado para la labor realizada con todas las herramientas de manera personalizada.</a:t>
            </a:r>
          </a:p>
          <a:p>
            <a:pPr marL="214313" indent="-214313" defTabSz="685800">
              <a:buFont typeface="Wingdings" panose="05000000000000000000" pitchFamily="2" charset="2"/>
              <a:buChar char="Ø"/>
            </a:pPr>
            <a:r>
              <a:rPr lang="es-MX" sz="1200" dirty="0">
                <a:solidFill>
                  <a:prstClr val="black"/>
                </a:solidFill>
                <a:latin typeface="Franklin Gothic Book"/>
              </a:rPr>
              <a:t>Brindar apoyo en todas las áreas del aprendizaje y abrir espacios de cooperación y trabajo en equipo.</a:t>
            </a:r>
          </a:p>
          <a:p>
            <a:pPr marL="214313" indent="-214313" defTabSz="685800">
              <a:buFont typeface="Wingdings" panose="05000000000000000000" pitchFamily="2" charset="2"/>
              <a:buChar char="Ø"/>
            </a:pPr>
            <a:r>
              <a:rPr lang="es-MX" sz="1200" dirty="0">
                <a:solidFill>
                  <a:prstClr val="black"/>
                </a:solidFill>
                <a:latin typeface="Franklin Gothic Book"/>
              </a:rPr>
              <a:t>Conformar equipos de trabajo de una Docente que conozca la nueva estrategia con una docente que se encuentre en transito para enriquecer el equipo de trabajo.</a:t>
            </a:r>
          </a:p>
          <a:p>
            <a:pPr marL="214313" indent="-214313" defTabSz="685800">
              <a:buFont typeface="Wingdings" panose="05000000000000000000" pitchFamily="2" charset="2"/>
              <a:buChar char="Ø"/>
            </a:pPr>
            <a:r>
              <a:rPr lang="es-MX" sz="1200" dirty="0">
                <a:solidFill>
                  <a:prstClr val="black"/>
                </a:solidFill>
                <a:latin typeface="Franklin Gothic Book"/>
              </a:rPr>
              <a:t>Motivar y gestionar espacios de formación en el área de sistemas en los programas básicos y avanzados.</a:t>
            </a:r>
          </a:p>
        </p:txBody>
      </p:sp>
      <p:sp>
        <p:nvSpPr>
          <p:cNvPr id="4" name="Cheurón 3"/>
          <p:cNvSpPr/>
          <p:nvPr/>
        </p:nvSpPr>
        <p:spPr>
          <a:xfrm>
            <a:off x="2523068" y="2008461"/>
            <a:ext cx="3860799" cy="542818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s-MX" sz="1350" b="1" dirty="0">
                <a:solidFill>
                  <a:srgbClr val="71685A">
                    <a:lumMod val="50000"/>
                  </a:srgbClr>
                </a:solidFill>
                <a:latin typeface="Franklin Gothic Book"/>
              </a:rPr>
              <a:t>SEGUIMIENTO  AGENTES EDUCATIVOS</a:t>
            </a:r>
            <a:endParaRPr lang="es-CO" sz="1350" b="1" dirty="0">
              <a:solidFill>
                <a:srgbClr val="71685A">
                  <a:lumMod val="50000"/>
                </a:srgbClr>
              </a:solidFill>
              <a:latin typeface="Franklin Gothic Book"/>
            </a:endParaRPr>
          </a:p>
        </p:txBody>
      </p:sp>
      <p:pic>
        <p:nvPicPr>
          <p:cNvPr id="5" name="Imagen 4" descr="C:\Users\USUARIO\Downloads\Logos documentos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867" y="1320801"/>
            <a:ext cx="4995333" cy="484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Resultado de imagen para pie de pagina  de huellas de niño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534" y="5042714"/>
            <a:ext cx="6785039" cy="479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573355" y="6167267"/>
            <a:ext cx="798035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CORPORACIÓN PARA LA GESTIÓN DEL DESARROLLO HUMANO FILANTROPOS</a:t>
            </a:r>
          </a:p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MUNICIPIO DE  MURILLO</a:t>
            </a:r>
          </a:p>
        </p:txBody>
      </p:sp>
    </p:spTree>
    <p:extLst>
      <p:ext uri="{BB962C8B-B14F-4D97-AF65-F5344CB8AC3E}">
        <p14:creationId xmlns:p14="http://schemas.microsoft.com/office/powerpoint/2010/main" val="285040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" y="0"/>
            <a:ext cx="7279607" cy="97879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7576" y="6208831"/>
            <a:ext cx="798035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CORPORACIÓN PARA LA GESTIÓN DEL DESARROLLO HUMANO FILANTROPOS</a:t>
            </a:r>
          </a:p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MUNICIPIO DE MURILLO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0" y="869324"/>
            <a:ext cx="7387183" cy="321972"/>
          </a:xfrm>
          <a:prstGeom prst="rect">
            <a:avLst/>
          </a:prstGeom>
          <a:solidFill>
            <a:srgbClr val="6687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Berlin Sans FB Demi" panose="020E0802020502020306" pitchFamily="34" charset="0"/>
              </a:rPr>
              <a:t>…..MIS PRIMERAS HUELLAS…..</a:t>
            </a:r>
          </a:p>
        </p:txBody>
      </p:sp>
      <p:pic>
        <p:nvPicPr>
          <p:cNvPr id="9" name="Imagen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" b="88633"/>
          <a:stretch/>
        </p:blipFill>
        <p:spPr bwMode="auto">
          <a:xfrm>
            <a:off x="386366" y="5602310"/>
            <a:ext cx="6747783" cy="606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Aleja Parra\Documents\MATERIAL FILANTROPOS\thumbnail_Logos documentos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" t="6723" b="14840"/>
          <a:stretch/>
        </p:blipFill>
        <p:spPr bwMode="auto">
          <a:xfrm>
            <a:off x="107576" y="0"/>
            <a:ext cx="6911409" cy="8693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/>
          <p:cNvSpPr txBox="1"/>
          <p:nvPr/>
        </p:nvSpPr>
        <p:spPr>
          <a:xfrm>
            <a:off x="1790163" y="1276982"/>
            <a:ext cx="4855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FECHA EXACTA DE INICIO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08347" y="2223928"/>
            <a:ext cx="45083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000099"/>
                </a:solidFill>
              </a:rPr>
              <a:t>ETAPA DE ALISTAMIENTO DEL 2 DE ENERO AL 16 DE ENERO DE 2017.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>
              <a:solidFill>
                <a:srgbClr val="000099"/>
              </a:solidFill>
            </a:endParaRPr>
          </a:p>
          <a:p>
            <a:r>
              <a:rPr lang="es-MX" b="1" dirty="0">
                <a:solidFill>
                  <a:srgbClr val="000099"/>
                </a:solidFill>
              </a:rPr>
              <a:t>PRESTACION DEL SERVICIO DESDE EL 17 DE ENERO DE 2017.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612" y="1901258"/>
            <a:ext cx="4530388" cy="339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016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94474" y="1918776"/>
            <a:ext cx="7138117" cy="308484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s-ES" sz="2400" b="1" dirty="0">
                <a:solidFill>
                  <a:prstClr val="white"/>
                </a:solidFill>
                <a:latin typeface="Franklin Gothic Book"/>
              </a:rPr>
              <a:t> </a:t>
            </a:r>
          </a:p>
          <a:p>
            <a:pPr algn="ctr" defTabSz="685800"/>
            <a:endParaRPr lang="es-ES" sz="2400" b="1" dirty="0">
              <a:solidFill>
                <a:prstClr val="white"/>
              </a:solidFill>
              <a:latin typeface="Franklin Gothic Book"/>
            </a:endParaRPr>
          </a:p>
          <a:p>
            <a:pPr algn="ctr" defTabSz="685800"/>
            <a:endParaRPr lang="es-ES" sz="2400" b="1" dirty="0">
              <a:solidFill>
                <a:prstClr val="white"/>
              </a:solidFill>
              <a:latin typeface="Franklin Gothic Book"/>
            </a:endParaRPr>
          </a:p>
          <a:p>
            <a:pPr algn="ctr" defTabSz="685800"/>
            <a:endParaRPr lang="es-ES" sz="2400" b="1" dirty="0">
              <a:solidFill>
                <a:prstClr val="white"/>
              </a:solidFill>
              <a:latin typeface="Franklin Gothic Book"/>
            </a:endParaRPr>
          </a:p>
          <a:p>
            <a:pPr algn="ctr" defTabSz="685800"/>
            <a:endParaRPr lang="es-ES" sz="2400" b="1" dirty="0">
              <a:solidFill>
                <a:prstClr val="white"/>
              </a:solidFill>
              <a:latin typeface="Franklin Gothic Book"/>
            </a:endParaRPr>
          </a:p>
          <a:p>
            <a:pPr algn="ctr" defTabSz="685800"/>
            <a:r>
              <a:rPr lang="es-ES" b="1" dirty="0">
                <a:solidFill>
                  <a:prstClr val="white"/>
                </a:solidFill>
                <a:latin typeface="Franklin Gothic Book"/>
              </a:rPr>
              <a:t>ROSALÍA CORTES GALVIS</a:t>
            </a:r>
          </a:p>
          <a:p>
            <a:pPr algn="ctr" defTabSz="685800"/>
            <a:r>
              <a:rPr lang="es-ES" b="1" dirty="0">
                <a:solidFill>
                  <a:prstClr val="white"/>
                </a:solidFill>
                <a:latin typeface="Franklin Gothic Book"/>
              </a:rPr>
              <a:t>COORDINADORA</a:t>
            </a:r>
            <a:endParaRPr lang="es-CO" b="1" dirty="0">
              <a:solidFill>
                <a:prstClr val="white"/>
              </a:solidFill>
              <a:latin typeface="Franklin Gothic Book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785534" y="1924050"/>
            <a:ext cx="3691467" cy="1947333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" name="Imagen 3" descr="C:\Users\USUARIO\Downloads\Logos documentos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867" y="1052946"/>
            <a:ext cx="4995333" cy="718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Resultado de imagen para pie de pagina  de huellas de niño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596" y="5080682"/>
            <a:ext cx="6785039" cy="479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/>
          <p:nvPr/>
        </p:nvSpPr>
        <p:spPr>
          <a:xfrm>
            <a:off x="632937" y="6167268"/>
            <a:ext cx="798035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CORPORACIÓN PARA LA GESTIÓN DEL DESARROLLO HUMANO FILANTROPOS</a:t>
            </a:r>
          </a:p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MUNICIPIO DE  MURILLO</a:t>
            </a:r>
          </a:p>
        </p:txBody>
      </p:sp>
    </p:spTree>
    <p:extLst>
      <p:ext uri="{BB962C8B-B14F-4D97-AF65-F5344CB8AC3E}">
        <p14:creationId xmlns:p14="http://schemas.microsoft.com/office/powerpoint/2010/main" val="238230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" y="0"/>
            <a:ext cx="7279607" cy="97879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7576" y="6208831"/>
            <a:ext cx="798035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CORPORACIÓN PARA LA GESTIÓN DEL DESARROLLO HUMANO FILANTROPOS</a:t>
            </a:r>
          </a:p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MUNICIPIO DE MURILLO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0" y="869324"/>
            <a:ext cx="7387183" cy="321972"/>
          </a:xfrm>
          <a:prstGeom prst="rect">
            <a:avLst/>
          </a:prstGeom>
          <a:solidFill>
            <a:srgbClr val="6687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Berlin Sans FB Demi" panose="020E0802020502020306" pitchFamily="34" charset="0"/>
              </a:rPr>
              <a:t>…..MIS PRIMERAS HUELLAS…..</a:t>
            </a:r>
          </a:p>
        </p:txBody>
      </p:sp>
      <p:pic>
        <p:nvPicPr>
          <p:cNvPr id="9" name="Imagen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" b="88633"/>
          <a:stretch/>
        </p:blipFill>
        <p:spPr bwMode="auto">
          <a:xfrm>
            <a:off x="386366" y="5602310"/>
            <a:ext cx="6747783" cy="606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Aleja Parra\Documents\MATERIAL FILANTROPOS\thumbnail_Logos documentos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" t="6723" b="14840"/>
          <a:stretch/>
        </p:blipFill>
        <p:spPr bwMode="auto">
          <a:xfrm>
            <a:off x="107576" y="0"/>
            <a:ext cx="6911409" cy="8693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579550" y="1245011"/>
            <a:ext cx="7109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REDISTRIBUCION INTERNA DE RECURSOS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79550" y="2342225"/>
            <a:ext cx="72071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 REALIZO COMITÉ TÉCNICO CON EL FIN DE PRESENTAR PROPUESTA DE EXCEDENTES PARA SU REINVERSION Y FORTALECIMIENTO DE OTROS COSTOS DE LA CANASTA, DE ACUERDO AL MANUAL OPERATIVO DE LA MODALIDAD  EL CUAL FUE APROBADO Y SU EVIDENCIA REPOSA EN LA CARPETA DEL CONTRATO DEL CENTRO ZONAL. </a:t>
            </a:r>
          </a:p>
        </p:txBody>
      </p:sp>
    </p:spTree>
    <p:extLst>
      <p:ext uri="{BB962C8B-B14F-4D97-AF65-F5344CB8AC3E}">
        <p14:creationId xmlns:p14="http://schemas.microsoft.com/office/powerpoint/2010/main" val="1884366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:\Users\USUARIO\Downloads\Logos documentos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867" y="1025237"/>
            <a:ext cx="4995333" cy="780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Resultado de imagen para pie de pagina  de huellas de niño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534" y="5042714"/>
            <a:ext cx="6785039" cy="47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2277533" y="1805518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85800"/>
            <a:r>
              <a:rPr lang="es-CO" sz="1350" dirty="0">
                <a:solidFill>
                  <a:prstClr val="black"/>
                </a:solidFill>
                <a:latin typeface="Franklin Gothic Book"/>
              </a:rPr>
              <a:t>ESTRUCTURA OPERATIVA </a:t>
            </a:r>
          </a:p>
          <a:p>
            <a:pPr algn="ctr" defTabSz="685800"/>
            <a:r>
              <a:rPr lang="es-CO" sz="1350" dirty="0">
                <a:solidFill>
                  <a:prstClr val="black"/>
                </a:solidFill>
                <a:latin typeface="Franklin Gothic Book"/>
              </a:rPr>
              <a:t>UDS MIS PRIMERAS HUELLAS MURILLO - 95 BENEFICIARIOS</a:t>
            </a:r>
          </a:p>
        </p:txBody>
      </p:sp>
      <p:sp>
        <p:nvSpPr>
          <p:cNvPr id="9" name="2 Rectángulo redondeado"/>
          <p:cNvSpPr/>
          <p:nvPr/>
        </p:nvSpPr>
        <p:spPr>
          <a:xfrm>
            <a:off x="2277532" y="2376907"/>
            <a:ext cx="4465520" cy="324036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s-CO" sz="1350" b="1" dirty="0">
                <a:solidFill>
                  <a:prstClr val="black"/>
                </a:solidFill>
                <a:latin typeface="Franklin Gothic Book"/>
              </a:rPr>
              <a:t>1 COORDINADORA</a:t>
            </a:r>
          </a:p>
        </p:txBody>
      </p:sp>
      <p:sp>
        <p:nvSpPr>
          <p:cNvPr id="12" name="31 Rectángulo redondeado"/>
          <p:cNvSpPr/>
          <p:nvPr/>
        </p:nvSpPr>
        <p:spPr>
          <a:xfrm>
            <a:off x="3527801" y="2885641"/>
            <a:ext cx="677873" cy="594066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s-CO" sz="1350" dirty="0">
                <a:solidFill>
                  <a:prstClr val="black"/>
                </a:solidFill>
                <a:latin typeface="Franklin Gothic Book"/>
              </a:rPr>
              <a:t>GA N°1</a:t>
            </a:r>
          </a:p>
        </p:txBody>
      </p:sp>
      <p:sp>
        <p:nvSpPr>
          <p:cNvPr id="13" name="33 Rectángulo redondeado"/>
          <p:cNvSpPr/>
          <p:nvPr/>
        </p:nvSpPr>
        <p:spPr>
          <a:xfrm>
            <a:off x="4563534" y="2884708"/>
            <a:ext cx="677873" cy="594066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s-CO" sz="1350" dirty="0">
                <a:solidFill>
                  <a:prstClr val="black"/>
                </a:solidFill>
                <a:latin typeface="Franklin Gothic Book"/>
              </a:rPr>
              <a:t>GA N°2</a:t>
            </a:r>
          </a:p>
        </p:txBody>
      </p:sp>
      <p:sp>
        <p:nvSpPr>
          <p:cNvPr id="14" name="39 Rectángulo redondeado"/>
          <p:cNvSpPr/>
          <p:nvPr/>
        </p:nvSpPr>
        <p:spPr>
          <a:xfrm>
            <a:off x="2277532" y="3681766"/>
            <a:ext cx="4465520" cy="324036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s-CO" sz="1350" b="1" dirty="0">
                <a:solidFill>
                  <a:prstClr val="black"/>
                </a:solidFill>
                <a:latin typeface="Franklin Gothic Book"/>
              </a:rPr>
              <a:t>1 PROFESIONAL DE APOYO PSICOSOCIAL</a:t>
            </a:r>
          </a:p>
        </p:txBody>
      </p:sp>
      <p:sp>
        <p:nvSpPr>
          <p:cNvPr id="15" name="40 Rectángulo redondeado"/>
          <p:cNvSpPr/>
          <p:nvPr/>
        </p:nvSpPr>
        <p:spPr>
          <a:xfrm>
            <a:off x="2277532" y="4059652"/>
            <a:ext cx="4465520" cy="324036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s-CO" sz="1350" b="1" dirty="0">
                <a:solidFill>
                  <a:prstClr val="black"/>
                </a:solidFill>
                <a:latin typeface="Franklin Gothic Book"/>
              </a:rPr>
              <a:t>1 NUTRICIONISTA, 1 AUXILIAR DE ENFERMERIA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875" y="5602541"/>
            <a:ext cx="7980356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83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" y="0"/>
            <a:ext cx="7279607" cy="97879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7576" y="6208831"/>
            <a:ext cx="798035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CORPORACIÓN PARA LA GESTIÓN DEL DESARROLLO HUMANO FILANTROPOS</a:t>
            </a:r>
          </a:p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MUNICIPIO DE MURILLO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3787" y="693073"/>
            <a:ext cx="7387183" cy="285721"/>
          </a:xfrm>
          <a:prstGeom prst="rect">
            <a:avLst/>
          </a:prstGeom>
          <a:solidFill>
            <a:srgbClr val="6687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Berlin Sans FB Demi" panose="020E0802020502020306" pitchFamily="34" charset="0"/>
              </a:rPr>
              <a:t>…..MIS PRIMERAS HUELLAS…..</a:t>
            </a:r>
          </a:p>
        </p:txBody>
      </p:sp>
      <p:pic>
        <p:nvPicPr>
          <p:cNvPr id="9" name="Imagen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" b="88633"/>
          <a:stretch/>
        </p:blipFill>
        <p:spPr bwMode="auto">
          <a:xfrm>
            <a:off x="386366" y="5602310"/>
            <a:ext cx="6747783" cy="606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Aleja Parra\Documents\MATERIAL FILANTROPOS\thumbnail_Logos documentos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" t="6723" b="14840"/>
          <a:stretch/>
        </p:blipFill>
        <p:spPr bwMode="auto">
          <a:xfrm>
            <a:off x="107576" y="68696"/>
            <a:ext cx="6911409" cy="6411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204165" y="924025"/>
            <a:ext cx="8675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CONTRATACIÓN DEL EQUIPO DE TALENTO HUMANO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165" y="1353394"/>
            <a:ext cx="7963104" cy="424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99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" y="0"/>
            <a:ext cx="7279607" cy="97879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7576" y="6208831"/>
            <a:ext cx="798035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CORPORACIÓN PARA LA GESTIÓN DEL DESARROLLO HUMANO FILANTROPOS</a:t>
            </a:r>
          </a:p>
          <a:p>
            <a:pPr algn="ctr"/>
            <a:r>
              <a:rPr 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MUNICIPIO DE MURILLO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0" y="869324"/>
            <a:ext cx="7387183" cy="321972"/>
          </a:xfrm>
          <a:prstGeom prst="rect">
            <a:avLst/>
          </a:prstGeom>
          <a:solidFill>
            <a:srgbClr val="6687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Berlin Sans FB Demi" panose="020E0802020502020306" pitchFamily="34" charset="0"/>
              </a:rPr>
              <a:t>…..MIS PRIMERAS HUELLAS…..</a:t>
            </a:r>
          </a:p>
        </p:txBody>
      </p:sp>
      <p:pic>
        <p:nvPicPr>
          <p:cNvPr id="9" name="Imagen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" b="88633"/>
          <a:stretch/>
        </p:blipFill>
        <p:spPr bwMode="auto">
          <a:xfrm>
            <a:off x="386366" y="5602310"/>
            <a:ext cx="6747783" cy="606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Aleja Parra\Documents\MATERIAL FILANTROPOS\thumbnail_Logos documentos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" t="6723" b="14840"/>
          <a:stretch/>
        </p:blipFill>
        <p:spPr bwMode="auto">
          <a:xfrm>
            <a:off x="107576" y="0"/>
            <a:ext cx="6911409" cy="8693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631066" y="1383850"/>
            <a:ext cx="7109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ADQUISICION Y USO DE LA DOTACIÓN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107584" y="3193765"/>
            <a:ext cx="67561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i="1" dirty="0"/>
              <a:t>Se recibió dotación Bajo inventario del Operador anterior de docentes, el cual reposa en cada una de las unidades de servicio; sin embargo se esta a la espera de que se otorgue recursos de reposición para dar cumplimiento con la guía orientadora. Así mismo, se realizara gestión ante los entes territoriales para tal fin.</a:t>
            </a:r>
          </a:p>
        </p:txBody>
      </p:sp>
      <p:sp>
        <p:nvSpPr>
          <p:cNvPr id="3" name="Flecha abajo 2"/>
          <p:cNvSpPr/>
          <p:nvPr/>
        </p:nvSpPr>
        <p:spPr>
          <a:xfrm>
            <a:off x="3775408" y="1951678"/>
            <a:ext cx="889016" cy="10007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17780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Chincheta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7472</TotalTime>
  <Words>2570</Words>
  <Application>Microsoft Office PowerPoint</Application>
  <PresentationFormat>Presentación en pantalla (4:3)</PresentationFormat>
  <Paragraphs>441</Paragraphs>
  <Slides>50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50</vt:i4>
      </vt:variant>
    </vt:vector>
  </HeadingPairs>
  <TitlesOfParts>
    <vt:vector size="67" baseType="lpstr">
      <vt:lpstr>Algerian</vt:lpstr>
      <vt:lpstr>Arial</vt:lpstr>
      <vt:lpstr>Arial Black</vt:lpstr>
      <vt:lpstr>Berlin Sans FB Demi</vt:lpstr>
      <vt:lpstr>Brush Script MT</vt:lpstr>
      <vt:lpstr>Calibri</vt:lpstr>
      <vt:lpstr>Comic Sans MS</vt:lpstr>
      <vt:lpstr>Constantia</vt:lpstr>
      <vt:lpstr>Corbel</vt:lpstr>
      <vt:lpstr>Franklin Gothic Book</vt:lpstr>
      <vt:lpstr>Rage Italic</vt:lpstr>
      <vt:lpstr>Times New Roman</vt:lpstr>
      <vt:lpstr>Trebuchet MS</vt:lpstr>
      <vt:lpstr>Wingdings</vt:lpstr>
      <vt:lpstr>Wingdings 3</vt:lpstr>
      <vt:lpstr>Faceta</vt:lpstr>
      <vt:lpstr>Chincheta</vt:lpstr>
      <vt:lpstr>DESARROLLO INFANTIL EN MEDIO FAMILIAR “DIMF” MIS PRIMERAS HUELLAS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FORMACION SALUD Y NUTRICION</vt:lpstr>
      <vt:lpstr>FORMACION SALUD Y NUTRICION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198</cp:revision>
  <dcterms:created xsi:type="dcterms:W3CDTF">2016-12-29T14:09:29Z</dcterms:created>
  <dcterms:modified xsi:type="dcterms:W3CDTF">2017-03-26T03:45:19Z</dcterms:modified>
</cp:coreProperties>
</file>