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04" r:id="rId2"/>
    <p:sldMasterId id="2147483916" r:id="rId3"/>
    <p:sldMasterId id="2147483928" r:id="rId4"/>
    <p:sldMasterId id="2147483940" r:id="rId5"/>
    <p:sldMasterId id="2147483952" r:id="rId6"/>
    <p:sldMasterId id="2147483964" r:id="rId7"/>
    <p:sldMasterId id="2147483976" r:id="rId8"/>
    <p:sldMasterId id="2147483988" r:id="rId9"/>
  </p:sldMasterIdLst>
  <p:notesMasterIdLst>
    <p:notesMasterId r:id="rId32"/>
  </p:notesMasterIdLst>
  <p:sldIdLst>
    <p:sldId id="328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306" r:id="rId24"/>
    <p:sldId id="307" r:id="rId25"/>
    <p:sldId id="323" r:id="rId26"/>
    <p:sldId id="299" r:id="rId27"/>
    <p:sldId id="308" r:id="rId28"/>
    <p:sldId id="309" r:id="rId29"/>
    <p:sldId id="312" r:id="rId30"/>
    <p:sldId id="301" r:id="rId31"/>
  </p:sldIdLst>
  <p:sldSz cx="9144000" cy="6858000" type="screen4x3"/>
  <p:notesSz cx="6858000" cy="9144000"/>
  <p:defaultTextStyle>
    <a:defPPr>
      <a:defRPr lang="es-E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 snapToObjects="1">
      <p:cViewPr varScale="1">
        <p:scale>
          <a:sx n="116" d="100"/>
          <a:sy n="116" d="100"/>
        </p:scale>
        <p:origin x="1212" y="108"/>
      </p:cViewPr>
      <p:guideLst>
        <p:guide orient="horz" pos="2160"/>
        <p:guide pos="3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3EBB61-0BA7-429A-9816-470878A59226}" type="doc">
      <dgm:prSet loTypeId="urn:microsoft.com/office/officeart/2008/layout/RadialCluster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0D962F3C-100E-4C73-8765-DAE1657D5B0C}">
      <dgm:prSet phldrT="[Texto]"/>
      <dgm:spPr/>
      <dgm:t>
        <a:bodyPr/>
        <a:lstStyle/>
        <a:p>
          <a:r>
            <a:rPr lang="es-CO" b="1" dirty="0"/>
            <a:t>AAVN</a:t>
          </a:r>
        </a:p>
      </dgm:t>
    </dgm:pt>
    <dgm:pt modelId="{5FEE9C0B-CC25-4CB0-ADD5-9976995D3499}" type="parTrans" cxnId="{01CD54A3-9879-4288-A82C-3FFFBA482A88}">
      <dgm:prSet/>
      <dgm:spPr/>
      <dgm:t>
        <a:bodyPr/>
        <a:lstStyle/>
        <a:p>
          <a:endParaRPr lang="es-CO"/>
        </a:p>
      </dgm:t>
    </dgm:pt>
    <dgm:pt modelId="{7B3B3937-F025-493E-8E96-4D386EE53E67}" type="sibTrans" cxnId="{01CD54A3-9879-4288-A82C-3FFFBA482A88}">
      <dgm:prSet/>
      <dgm:spPr/>
      <dgm:t>
        <a:bodyPr/>
        <a:lstStyle/>
        <a:p>
          <a:endParaRPr lang="es-CO"/>
        </a:p>
      </dgm:t>
    </dgm:pt>
    <dgm:pt modelId="{92C1EFAD-D04C-426F-9797-E58405F44C66}">
      <dgm:prSet phldrT="[Texto]" custT="1"/>
      <dgm:spPr/>
      <dgm:t>
        <a:bodyPr/>
        <a:lstStyle/>
        <a:p>
          <a:r>
            <a:rPr lang="es-ES" sz="1050" dirty="0"/>
            <a:t>Bienestarina Más</a:t>
          </a:r>
          <a:endParaRPr lang="es-CO" sz="1050" dirty="0"/>
        </a:p>
      </dgm:t>
    </dgm:pt>
    <dgm:pt modelId="{6A581A7F-0B88-4ECB-9C49-65F08D331E14}" type="parTrans" cxnId="{589BE83B-0468-45E7-AE37-7B60FFD5A3FC}">
      <dgm:prSet/>
      <dgm:spPr/>
      <dgm:t>
        <a:bodyPr/>
        <a:lstStyle/>
        <a:p>
          <a:endParaRPr lang="es-CO"/>
        </a:p>
      </dgm:t>
    </dgm:pt>
    <dgm:pt modelId="{EB8B403B-F7F5-4AA0-8439-15FCD55AA3A0}" type="sibTrans" cxnId="{589BE83B-0468-45E7-AE37-7B60FFD5A3FC}">
      <dgm:prSet/>
      <dgm:spPr/>
      <dgm:t>
        <a:bodyPr/>
        <a:lstStyle/>
        <a:p>
          <a:endParaRPr lang="es-CO"/>
        </a:p>
      </dgm:t>
    </dgm:pt>
    <dgm:pt modelId="{23CD874C-D4C8-40CB-8141-22C528DB5058}">
      <dgm:prSet phldrT="[Texto]"/>
      <dgm:spPr/>
      <dgm:t>
        <a:bodyPr/>
        <a:lstStyle/>
        <a:p>
          <a:r>
            <a:rPr lang="es-CO" dirty="0"/>
            <a:t>Alimento para la mujer gestante y madre en periodo de lactancia</a:t>
          </a:r>
        </a:p>
      </dgm:t>
    </dgm:pt>
    <dgm:pt modelId="{E2209F50-2CA9-41C4-803D-B839D2AD4FC6}" type="parTrans" cxnId="{30D18523-D9FA-4521-A69C-640A4C6CBADC}">
      <dgm:prSet/>
      <dgm:spPr/>
      <dgm:t>
        <a:bodyPr/>
        <a:lstStyle/>
        <a:p>
          <a:endParaRPr lang="es-CO"/>
        </a:p>
      </dgm:t>
    </dgm:pt>
    <dgm:pt modelId="{5637634F-6E68-46A5-A6A7-7DE397DA9C84}" type="sibTrans" cxnId="{30D18523-D9FA-4521-A69C-640A4C6CBADC}">
      <dgm:prSet/>
      <dgm:spPr/>
      <dgm:t>
        <a:bodyPr/>
        <a:lstStyle/>
        <a:p>
          <a:endParaRPr lang="es-CO"/>
        </a:p>
      </dgm:t>
    </dgm:pt>
    <dgm:pt modelId="{F757AA7D-F678-4BAB-B036-D657AD8D34EE}">
      <dgm:prSet phldrT="[Texto]" custT="1"/>
      <dgm:spPr/>
      <dgm:t>
        <a:bodyPr/>
        <a:lstStyle/>
        <a:p>
          <a:r>
            <a:rPr lang="es-ES" sz="1100" dirty="0"/>
            <a:t>Bienestarina Líquida</a:t>
          </a:r>
          <a:endParaRPr lang="es-CO" sz="1100" dirty="0"/>
        </a:p>
      </dgm:t>
    </dgm:pt>
    <dgm:pt modelId="{2F49B009-8E96-4E4A-9060-5F3D65119994}" type="parTrans" cxnId="{3B3880DC-9EEE-40DA-8270-C548D32A74E0}">
      <dgm:prSet/>
      <dgm:spPr/>
      <dgm:t>
        <a:bodyPr/>
        <a:lstStyle/>
        <a:p>
          <a:endParaRPr lang="es-CO"/>
        </a:p>
      </dgm:t>
    </dgm:pt>
    <dgm:pt modelId="{40F58A55-F424-41C3-85E1-52D7320BB528}" type="sibTrans" cxnId="{3B3880DC-9EEE-40DA-8270-C548D32A74E0}">
      <dgm:prSet/>
      <dgm:spPr/>
      <dgm:t>
        <a:bodyPr/>
        <a:lstStyle/>
        <a:p>
          <a:endParaRPr lang="es-CO"/>
        </a:p>
      </dgm:t>
    </dgm:pt>
    <dgm:pt modelId="{CB12EC62-74BF-4C1F-A3F7-2ECCCF80F313}" type="pres">
      <dgm:prSet presAssocID="{4F3EBB61-0BA7-429A-9816-470878A5922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9B92FA86-2345-493C-B6BF-78F41CE19FB0}" type="pres">
      <dgm:prSet presAssocID="{0D962F3C-100E-4C73-8765-DAE1657D5B0C}" presName="singleCycle" presStyleCnt="0"/>
      <dgm:spPr/>
    </dgm:pt>
    <dgm:pt modelId="{B03180C7-49AC-4D2E-8B89-CD2130920C5B}" type="pres">
      <dgm:prSet presAssocID="{0D962F3C-100E-4C73-8765-DAE1657D5B0C}" presName="singleCenter" presStyleLbl="node1" presStyleIdx="0" presStyleCnt="4" custLinFactNeighborX="220" custLinFactNeighborY="-10114">
        <dgm:presLayoutVars>
          <dgm:chMax val="7"/>
          <dgm:chPref val="7"/>
        </dgm:presLayoutVars>
      </dgm:prSet>
      <dgm:spPr/>
      <dgm:t>
        <a:bodyPr/>
        <a:lstStyle/>
        <a:p>
          <a:endParaRPr lang="es-CO"/>
        </a:p>
      </dgm:t>
    </dgm:pt>
    <dgm:pt modelId="{2797C89A-ADF0-40D3-BEF9-A9AA9809C2CE}" type="pres">
      <dgm:prSet presAssocID="{6A581A7F-0B88-4ECB-9C49-65F08D331E14}" presName="Name56" presStyleLbl="parChTrans1D2" presStyleIdx="0" presStyleCnt="3"/>
      <dgm:spPr/>
      <dgm:t>
        <a:bodyPr/>
        <a:lstStyle/>
        <a:p>
          <a:endParaRPr lang="es-CO"/>
        </a:p>
      </dgm:t>
    </dgm:pt>
    <dgm:pt modelId="{6FDE4A0E-A5E6-47C3-93FC-990A646B6CDC}" type="pres">
      <dgm:prSet presAssocID="{92C1EFAD-D04C-426F-9797-E58405F44C66}" presName="text0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4CA4664-8D4C-4632-AA90-C8CE384C16DE}" type="pres">
      <dgm:prSet presAssocID="{E2209F50-2CA9-41C4-803D-B839D2AD4FC6}" presName="Name56" presStyleLbl="parChTrans1D2" presStyleIdx="1" presStyleCnt="3"/>
      <dgm:spPr/>
      <dgm:t>
        <a:bodyPr/>
        <a:lstStyle/>
        <a:p>
          <a:endParaRPr lang="es-CO"/>
        </a:p>
      </dgm:t>
    </dgm:pt>
    <dgm:pt modelId="{C10AF19B-DECA-4656-A1F6-A6130856ECFA}" type="pres">
      <dgm:prSet presAssocID="{23CD874C-D4C8-40CB-8141-22C528DB5058}" presName="text0" presStyleLbl="node1" presStyleIdx="2" presStyleCnt="4" custRadScaleRad="102924" custRadScaleInc="-11362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3D15CB0-FE8A-49EE-849E-C56A2B8E4815}" type="pres">
      <dgm:prSet presAssocID="{2F49B009-8E96-4E4A-9060-5F3D65119994}" presName="Name56" presStyleLbl="parChTrans1D2" presStyleIdx="2" presStyleCnt="3"/>
      <dgm:spPr/>
      <dgm:t>
        <a:bodyPr/>
        <a:lstStyle/>
        <a:p>
          <a:endParaRPr lang="es-CO"/>
        </a:p>
      </dgm:t>
    </dgm:pt>
    <dgm:pt modelId="{E05AFE39-046B-448F-8D6D-E541E038C4B5}" type="pres">
      <dgm:prSet presAssocID="{F757AA7D-F678-4BAB-B036-D657AD8D34EE}" presName="text0" presStyleLbl="node1" presStyleIdx="3" presStyleCnt="4" custScaleX="106757" custRadScaleRad="99104" custRadScaleInc="11309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63837C3F-0D25-4867-A50B-FA567859601D}" type="presOf" srcId="{4F3EBB61-0BA7-429A-9816-470878A59226}" destId="{CB12EC62-74BF-4C1F-A3F7-2ECCCF80F313}" srcOrd="0" destOrd="0" presId="urn:microsoft.com/office/officeart/2008/layout/RadialCluster"/>
    <dgm:cxn modelId="{E7D93DD0-6748-444C-A400-525C8F9363DD}" type="presOf" srcId="{2F49B009-8E96-4E4A-9060-5F3D65119994}" destId="{63D15CB0-FE8A-49EE-849E-C56A2B8E4815}" srcOrd="0" destOrd="0" presId="urn:microsoft.com/office/officeart/2008/layout/RadialCluster"/>
    <dgm:cxn modelId="{0DD29199-0284-4BB7-B074-BB979ECC4D05}" type="presOf" srcId="{0D962F3C-100E-4C73-8765-DAE1657D5B0C}" destId="{B03180C7-49AC-4D2E-8B89-CD2130920C5B}" srcOrd="0" destOrd="0" presId="urn:microsoft.com/office/officeart/2008/layout/RadialCluster"/>
    <dgm:cxn modelId="{589BE83B-0468-45E7-AE37-7B60FFD5A3FC}" srcId="{0D962F3C-100E-4C73-8765-DAE1657D5B0C}" destId="{92C1EFAD-D04C-426F-9797-E58405F44C66}" srcOrd="0" destOrd="0" parTransId="{6A581A7F-0B88-4ECB-9C49-65F08D331E14}" sibTransId="{EB8B403B-F7F5-4AA0-8439-15FCD55AA3A0}"/>
    <dgm:cxn modelId="{ABF33472-6630-46A7-AAC1-A2C5448559E8}" type="presOf" srcId="{23CD874C-D4C8-40CB-8141-22C528DB5058}" destId="{C10AF19B-DECA-4656-A1F6-A6130856ECFA}" srcOrd="0" destOrd="0" presId="urn:microsoft.com/office/officeart/2008/layout/RadialCluster"/>
    <dgm:cxn modelId="{3B3880DC-9EEE-40DA-8270-C548D32A74E0}" srcId="{0D962F3C-100E-4C73-8765-DAE1657D5B0C}" destId="{F757AA7D-F678-4BAB-B036-D657AD8D34EE}" srcOrd="2" destOrd="0" parTransId="{2F49B009-8E96-4E4A-9060-5F3D65119994}" sibTransId="{40F58A55-F424-41C3-85E1-52D7320BB528}"/>
    <dgm:cxn modelId="{01CD54A3-9879-4288-A82C-3FFFBA482A88}" srcId="{4F3EBB61-0BA7-429A-9816-470878A59226}" destId="{0D962F3C-100E-4C73-8765-DAE1657D5B0C}" srcOrd="0" destOrd="0" parTransId="{5FEE9C0B-CC25-4CB0-ADD5-9976995D3499}" sibTransId="{7B3B3937-F025-493E-8E96-4D386EE53E67}"/>
    <dgm:cxn modelId="{30D18523-D9FA-4521-A69C-640A4C6CBADC}" srcId="{0D962F3C-100E-4C73-8765-DAE1657D5B0C}" destId="{23CD874C-D4C8-40CB-8141-22C528DB5058}" srcOrd="1" destOrd="0" parTransId="{E2209F50-2CA9-41C4-803D-B839D2AD4FC6}" sibTransId="{5637634F-6E68-46A5-A6A7-7DE397DA9C84}"/>
    <dgm:cxn modelId="{D0727FA7-6215-4FB5-A6E8-E9A2A5E476B8}" type="presOf" srcId="{E2209F50-2CA9-41C4-803D-B839D2AD4FC6}" destId="{F4CA4664-8D4C-4632-AA90-C8CE384C16DE}" srcOrd="0" destOrd="0" presId="urn:microsoft.com/office/officeart/2008/layout/RadialCluster"/>
    <dgm:cxn modelId="{8A11A110-5468-4F1D-9799-96D106DEC092}" type="presOf" srcId="{6A581A7F-0B88-4ECB-9C49-65F08D331E14}" destId="{2797C89A-ADF0-40D3-BEF9-A9AA9809C2CE}" srcOrd="0" destOrd="0" presId="urn:microsoft.com/office/officeart/2008/layout/RadialCluster"/>
    <dgm:cxn modelId="{B281440E-24DA-45C4-A504-3A8BEDA146A6}" type="presOf" srcId="{F757AA7D-F678-4BAB-B036-D657AD8D34EE}" destId="{E05AFE39-046B-448F-8D6D-E541E038C4B5}" srcOrd="0" destOrd="0" presId="urn:microsoft.com/office/officeart/2008/layout/RadialCluster"/>
    <dgm:cxn modelId="{232C7125-A413-48BD-9F9B-678E60C728AE}" type="presOf" srcId="{92C1EFAD-D04C-426F-9797-E58405F44C66}" destId="{6FDE4A0E-A5E6-47C3-93FC-990A646B6CDC}" srcOrd="0" destOrd="0" presId="urn:microsoft.com/office/officeart/2008/layout/RadialCluster"/>
    <dgm:cxn modelId="{AC2111CD-E829-40BA-9255-0E5E78D3AE75}" type="presParOf" srcId="{CB12EC62-74BF-4C1F-A3F7-2ECCCF80F313}" destId="{9B92FA86-2345-493C-B6BF-78F41CE19FB0}" srcOrd="0" destOrd="0" presId="urn:microsoft.com/office/officeart/2008/layout/RadialCluster"/>
    <dgm:cxn modelId="{BA83321C-6374-4F57-86A2-B05EC55C4776}" type="presParOf" srcId="{9B92FA86-2345-493C-B6BF-78F41CE19FB0}" destId="{B03180C7-49AC-4D2E-8B89-CD2130920C5B}" srcOrd="0" destOrd="0" presId="urn:microsoft.com/office/officeart/2008/layout/RadialCluster"/>
    <dgm:cxn modelId="{841CF87E-34CD-46A2-A527-78179B7632DA}" type="presParOf" srcId="{9B92FA86-2345-493C-B6BF-78F41CE19FB0}" destId="{2797C89A-ADF0-40D3-BEF9-A9AA9809C2CE}" srcOrd="1" destOrd="0" presId="urn:microsoft.com/office/officeart/2008/layout/RadialCluster"/>
    <dgm:cxn modelId="{2BE9782F-07D4-4129-BD48-A006DE826CC5}" type="presParOf" srcId="{9B92FA86-2345-493C-B6BF-78F41CE19FB0}" destId="{6FDE4A0E-A5E6-47C3-93FC-990A646B6CDC}" srcOrd="2" destOrd="0" presId="urn:microsoft.com/office/officeart/2008/layout/RadialCluster"/>
    <dgm:cxn modelId="{BA01258E-5DA8-4C12-A9D8-5031BF0A9F01}" type="presParOf" srcId="{9B92FA86-2345-493C-B6BF-78F41CE19FB0}" destId="{F4CA4664-8D4C-4632-AA90-C8CE384C16DE}" srcOrd="3" destOrd="0" presId="urn:microsoft.com/office/officeart/2008/layout/RadialCluster"/>
    <dgm:cxn modelId="{573E69CD-8938-4CD2-95B0-8F6552E81DB0}" type="presParOf" srcId="{9B92FA86-2345-493C-B6BF-78F41CE19FB0}" destId="{C10AF19B-DECA-4656-A1F6-A6130856ECFA}" srcOrd="4" destOrd="0" presId="urn:microsoft.com/office/officeart/2008/layout/RadialCluster"/>
    <dgm:cxn modelId="{35E480F3-0808-4E81-9DA8-9BECE4B703CC}" type="presParOf" srcId="{9B92FA86-2345-493C-B6BF-78F41CE19FB0}" destId="{63D15CB0-FE8A-49EE-849E-C56A2B8E4815}" srcOrd="5" destOrd="0" presId="urn:microsoft.com/office/officeart/2008/layout/RadialCluster"/>
    <dgm:cxn modelId="{43FC18FE-733F-4142-B444-D81A72F0D35A}" type="presParOf" srcId="{9B92FA86-2345-493C-B6BF-78F41CE19FB0}" destId="{E05AFE39-046B-448F-8D6D-E541E038C4B5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DE4C1D-B431-4287-8423-FC5796F80D4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514132E6-D4A8-4D89-956A-3645B3E41E6A}">
      <dgm:prSet/>
      <dgm:spPr/>
      <dgm:t>
        <a:bodyPr/>
        <a:lstStyle/>
        <a:p>
          <a:r>
            <a:rPr lang="es-CO" altLang="es-CO" dirty="0"/>
            <a:t>Se produce en las plantas de </a:t>
          </a:r>
          <a:r>
            <a:rPr lang="es-CO" altLang="es-CO" dirty="0" err="1"/>
            <a:t>Sabanagrande</a:t>
          </a:r>
          <a:r>
            <a:rPr lang="es-CO" altLang="es-CO" dirty="0"/>
            <a:t> (Atlántico) y Cartago (Valle del Cauca).</a:t>
          </a:r>
          <a:endParaRPr lang="es-ES_tradnl" altLang="es-CO" dirty="0"/>
        </a:p>
      </dgm:t>
    </dgm:pt>
    <dgm:pt modelId="{7ACB9CA9-A9D7-4EBB-9907-4C5083BE2247}" type="parTrans" cxnId="{88EAAFE7-CD29-41C0-B6EF-1C999D0E6D8A}">
      <dgm:prSet/>
      <dgm:spPr/>
      <dgm:t>
        <a:bodyPr/>
        <a:lstStyle/>
        <a:p>
          <a:endParaRPr lang="es-ES"/>
        </a:p>
      </dgm:t>
    </dgm:pt>
    <dgm:pt modelId="{E08ACE7B-E72E-4566-A25D-347CA542A573}" type="sibTrans" cxnId="{88EAAFE7-CD29-41C0-B6EF-1C999D0E6D8A}">
      <dgm:prSet/>
      <dgm:spPr/>
      <dgm:t>
        <a:bodyPr/>
        <a:lstStyle/>
        <a:p>
          <a:endParaRPr lang="es-ES"/>
        </a:p>
      </dgm:t>
    </dgm:pt>
    <dgm:pt modelId="{FE4FC096-9CE8-442A-8EDD-2C26EBCCC3BB}">
      <dgm:prSet/>
      <dgm:spPr/>
      <dgm:t>
        <a:bodyPr/>
        <a:lstStyle/>
        <a:p>
          <a:r>
            <a:rPr lang="es-CO" altLang="es-ES_tradnl" b="0" i="0" dirty="0"/>
            <a:t>No contiene conservantes ni colorantes.</a:t>
          </a:r>
          <a:endParaRPr lang="es-CO" altLang="es-ES_tradnl" dirty="0"/>
        </a:p>
      </dgm:t>
    </dgm:pt>
    <dgm:pt modelId="{BCA08685-F0C3-4BC1-9DD6-35929A3175DA}" type="parTrans" cxnId="{CFA5E9A2-E223-4379-9E73-22A98D401FD3}">
      <dgm:prSet/>
      <dgm:spPr/>
      <dgm:t>
        <a:bodyPr/>
        <a:lstStyle/>
        <a:p>
          <a:endParaRPr lang="es-ES"/>
        </a:p>
      </dgm:t>
    </dgm:pt>
    <dgm:pt modelId="{B334D8F8-714F-47A0-889D-053697B383E7}" type="sibTrans" cxnId="{CFA5E9A2-E223-4379-9E73-22A98D401FD3}">
      <dgm:prSet/>
      <dgm:spPr/>
      <dgm:t>
        <a:bodyPr/>
        <a:lstStyle/>
        <a:p>
          <a:endParaRPr lang="es-ES"/>
        </a:p>
      </dgm:t>
    </dgm:pt>
    <dgm:pt modelId="{B02BF524-282E-4BEF-B6C3-808939D62933}">
      <dgm:prSet phldrT="[Texto]"/>
      <dgm:spPr/>
      <dgm:t>
        <a:bodyPr/>
        <a:lstStyle/>
        <a:p>
          <a:r>
            <a:rPr lang="es-CO" altLang="es-ES_tradnl" b="0" dirty="0"/>
            <a:t>Mezcla de origen vegetal adicionada con leche en polvo entera, con vitaminas, ácidos grasos (omega 3,6,9) y minerales </a:t>
          </a:r>
          <a:r>
            <a:rPr lang="es-CO" altLang="es-ES_tradnl" b="0" dirty="0" err="1"/>
            <a:t>aminoquelados</a:t>
          </a:r>
          <a:r>
            <a:rPr lang="es-CO" altLang="es-ES_tradnl" b="0" dirty="0"/>
            <a:t> (como hierro y zinc)  que aportan una mejor absorción de nutrientes. </a:t>
          </a:r>
          <a:endParaRPr lang="es-ES" b="0" dirty="0"/>
        </a:p>
      </dgm:t>
    </dgm:pt>
    <dgm:pt modelId="{C7B79F56-8DD2-4ED4-99A7-D2BE8C862600}" type="parTrans" cxnId="{BEED9949-36E3-4F29-93AA-4900B9BFB445}">
      <dgm:prSet/>
      <dgm:spPr/>
      <dgm:t>
        <a:bodyPr/>
        <a:lstStyle/>
        <a:p>
          <a:endParaRPr lang="es-ES"/>
        </a:p>
      </dgm:t>
    </dgm:pt>
    <dgm:pt modelId="{A54B75B6-E286-49C9-9A24-7795FAE77856}" type="sibTrans" cxnId="{BEED9949-36E3-4F29-93AA-4900B9BFB445}">
      <dgm:prSet/>
      <dgm:spPr/>
      <dgm:t>
        <a:bodyPr/>
        <a:lstStyle/>
        <a:p>
          <a:endParaRPr lang="es-ES"/>
        </a:p>
      </dgm:t>
    </dgm:pt>
    <dgm:pt modelId="{CF931CEA-DA14-40C3-8572-C5C7FC86388B}">
      <dgm:prSet phldrT="[Texto]"/>
      <dgm:spPr/>
      <dgm:t>
        <a:bodyPr/>
        <a:lstStyle/>
        <a:p>
          <a:r>
            <a:rPr lang="es-ES" b="0" dirty="0"/>
            <a:t>Complemento alimentario de alto valor nutricional, producido por el ICBF desde 1976. </a:t>
          </a:r>
        </a:p>
      </dgm:t>
    </dgm:pt>
    <dgm:pt modelId="{78018EA6-852B-4664-91CD-C5E5CE06B8E0}" type="parTrans" cxnId="{A1122B2C-6226-4943-8D95-DA8427496C9F}">
      <dgm:prSet/>
      <dgm:spPr/>
      <dgm:t>
        <a:bodyPr/>
        <a:lstStyle/>
        <a:p>
          <a:endParaRPr lang="es-ES"/>
        </a:p>
      </dgm:t>
    </dgm:pt>
    <dgm:pt modelId="{D00A87FD-2B6E-4C22-B596-C6E1BA9B114F}" type="sibTrans" cxnId="{A1122B2C-6226-4943-8D95-DA8427496C9F}">
      <dgm:prSet/>
      <dgm:spPr/>
      <dgm:t>
        <a:bodyPr/>
        <a:lstStyle/>
        <a:p>
          <a:endParaRPr lang="es-ES"/>
        </a:p>
      </dgm:t>
    </dgm:pt>
    <dgm:pt modelId="{D8398525-27FC-4F93-A685-655804B0660D}">
      <dgm:prSet/>
      <dgm:spPr/>
      <dgm:t>
        <a:bodyPr/>
        <a:lstStyle/>
        <a:p>
          <a:r>
            <a:rPr lang="es-CO" altLang="es-ES_tradnl" dirty="0"/>
            <a:t>Su fórmula ha cambiado, con el objetivo de brindar más nutrientes necesarios para el desarrollo físico y mental de niños y niñas.</a:t>
          </a:r>
        </a:p>
      </dgm:t>
    </dgm:pt>
    <dgm:pt modelId="{E601623E-50F3-47B9-9518-295A41DF0E85}" type="parTrans" cxnId="{6CFDFAE1-BF67-4B7A-8D1F-C0F5031A850B}">
      <dgm:prSet/>
      <dgm:spPr/>
      <dgm:t>
        <a:bodyPr/>
        <a:lstStyle/>
        <a:p>
          <a:endParaRPr lang="es-ES"/>
        </a:p>
      </dgm:t>
    </dgm:pt>
    <dgm:pt modelId="{A660CA63-804B-4895-8559-B0FCAD6DA304}" type="sibTrans" cxnId="{6CFDFAE1-BF67-4B7A-8D1F-C0F5031A850B}">
      <dgm:prSet/>
      <dgm:spPr/>
      <dgm:t>
        <a:bodyPr/>
        <a:lstStyle/>
        <a:p>
          <a:endParaRPr lang="es-ES"/>
        </a:p>
      </dgm:t>
    </dgm:pt>
    <dgm:pt modelId="{A06D317C-2FD7-458C-BCF0-4B3C9072F190}" type="pres">
      <dgm:prSet presAssocID="{64DE4C1D-B431-4287-8423-FC5796F80D4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CO"/>
        </a:p>
      </dgm:t>
    </dgm:pt>
    <dgm:pt modelId="{1522A0E5-2F20-42DD-84D5-316989562388}" type="pres">
      <dgm:prSet presAssocID="{64DE4C1D-B431-4287-8423-FC5796F80D47}" presName="Name1" presStyleCnt="0"/>
      <dgm:spPr/>
    </dgm:pt>
    <dgm:pt modelId="{5BF8A6B2-C7FE-4C51-AA32-6FC7E8EA05E8}" type="pres">
      <dgm:prSet presAssocID="{64DE4C1D-B431-4287-8423-FC5796F80D47}" presName="cycle" presStyleCnt="0"/>
      <dgm:spPr/>
    </dgm:pt>
    <dgm:pt modelId="{01D701EC-FC37-4199-9192-4F8B626961A3}" type="pres">
      <dgm:prSet presAssocID="{64DE4C1D-B431-4287-8423-FC5796F80D47}" presName="srcNode" presStyleLbl="node1" presStyleIdx="0" presStyleCnt="5"/>
      <dgm:spPr/>
    </dgm:pt>
    <dgm:pt modelId="{377A6AE3-A363-4298-B8D2-FD7E03227EC6}" type="pres">
      <dgm:prSet presAssocID="{64DE4C1D-B431-4287-8423-FC5796F80D47}" presName="conn" presStyleLbl="parChTrans1D2" presStyleIdx="0" presStyleCnt="1"/>
      <dgm:spPr/>
      <dgm:t>
        <a:bodyPr/>
        <a:lstStyle/>
        <a:p>
          <a:endParaRPr lang="es-CO"/>
        </a:p>
      </dgm:t>
    </dgm:pt>
    <dgm:pt modelId="{04A71B32-DA12-4868-8E39-D582C3F2CE3D}" type="pres">
      <dgm:prSet presAssocID="{64DE4C1D-B431-4287-8423-FC5796F80D47}" presName="extraNode" presStyleLbl="node1" presStyleIdx="0" presStyleCnt="5"/>
      <dgm:spPr/>
    </dgm:pt>
    <dgm:pt modelId="{61FB63B5-9F94-4C71-AC4B-F1DE0BE9757B}" type="pres">
      <dgm:prSet presAssocID="{64DE4C1D-B431-4287-8423-FC5796F80D47}" presName="dstNode" presStyleLbl="node1" presStyleIdx="0" presStyleCnt="5"/>
      <dgm:spPr/>
    </dgm:pt>
    <dgm:pt modelId="{0A93E3C2-246C-4CF8-95E9-C89202A4C2CA}" type="pres">
      <dgm:prSet presAssocID="{CF931CEA-DA14-40C3-8572-C5C7FC86388B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8025B4F-106B-4126-8D82-D54AB6545AF2}" type="pres">
      <dgm:prSet presAssocID="{CF931CEA-DA14-40C3-8572-C5C7FC86388B}" presName="accent_1" presStyleCnt="0"/>
      <dgm:spPr/>
    </dgm:pt>
    <dgm:pt modelId="{FA2FECFE-E129-4F68-9536-38BA54F0C2BF}" type="pres">
      <dgm:prSet presAssocID="{CF931CEA-DA14-40C3-8572-C5C7FC86388B}" presName="accentRepeatNode" presStyleLbl="solidFgAcc1" presStyleIdx="0" presStyleCnt="5"/>
      <dgm:spPr/>
    </dgm:pt>
    <dgm:pt modelId="{4E696F80-CFCE-4104-938A-4F560547CD07}" type="pres">
      <dgm:prSet presAssocID="{B02BF524-282E-4BEF-B6C3-808939D62933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9C6479C-A54C-47E5-870F-66A341831E30}" type="pres">
      <dgm:prSet presAssocID="{B02BF524-282E-4BEF-B6C3-808939D62933}" presName="accent_2" presStyleCnt="0"/>
      <dgm:spPr/>
    </dgm:pt>
    <dgm:pt modelId="{A05BF213-87DA-48F4-98CD-BB920C45A519}" type="pres">
      <dgm:prSet presAssocID="{B02BF524-282E-4BEF-B6C3-808939D62933}" presName="accentRepeatNode" presStyleLbl="solidFgAcc1" presStyleIdx="1" presStyleCnt="5"/>
      <dgm:spPr/>
    </dgm:pt>
    <dgm:pt modelId="{E437AA84-7307-4BA8-B0FD-D326798C8E7D}" type="pres">
      <dgm:prSet presAssocID="{FE4FC096-9CE8-442A-8EDD-2C26EBCCC3BB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D9C2DF0-7BF1-4E90-BC55-33A7D53C30B6}" type="pres">
      <dgm:prSet presAssocID="{FE4FC096-9CE8-442A-8EDD-2C26EBCCC3BB}" presName="accent_3" presStyleCnt="0"/>
      <dgm:spPr/>
    </dgm:pt>
    <dgm:pt modelId="{C23B7D60-9258-42BA-A4EE-1278161EFDC3}" type="pres">
      <dgm:prSet presAssocID="{FE4FC096-9CE8-442A-8EDD-2C26EBCCC3BB}" presName="accentRepeatNode" presStyleLbl="solidFgAcc1" presStyleIdx="2" presStyleCnt="5"/>
      <dgm:spPr/>
    </dgm:pt>
    <dgm:pt modelId="{9E2A2682-4190-46DD-A08E-75D52BB6913D}" type="pres">
      <dgm:prSet presAssocID="{D8398525-27FC-4F93-A685-655804B0660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ED909C5-8BEE-44D9-9606-2F529A1E8B10}" type="pres">
      <dgm:prSet presAssocID="{D8398525-27FC-4F93-A685-655804B0660D}" presName="accent_4" presStyleCnt="0"/>
      <dgm:spPr/>
    </dgm:pt>
    <dgm:pt modelId="{0BC0C725-50EF-4A00-9BBB-D8220E29483A}" type="pres">
      <dgm:prSet presAssocID="{D8398525-27FC-4F93-A685-655804B0660D}" presName="accentRepeatNode" presStyleLbl="solidFgAcc1" presStyleIdx="3" presStyleCnt="5"/>
      <dgm:spPr/>
    </dgm:pt>
    <dgm:pt modelId="{E13FB91E-16A3-4F9C-8AE8-B3AEFA4347DA}" type="pres">
      <dgm:prSet presAssocID="{514132E6-D4A8-4D89-956A-3645B3E41E6A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B43DD87-F2C4-4DD4-B7B0-F87588E8B26E}" type="pres">
      <dgm:prSet presAssocID="{514132E6-D4A8-4D89-956A-3645B3E41E6A}" presName="accent_5" presStyleCnt="0"/>
      <dgm:spPr/>
    </dgm:pt>
    <dgm:pt modelId="{2B377B9A-62BC-4DFD-AD83-F9F0F5A8840B}" type="pres">
      <dgm:prSet presAssocID="{514132E6-D4A8-4D89-956A-3645B3E41E6A}" presName="accentRepeatNode" presStyleLbl="solidFgAcc1" presStyleIdx="4" presStyleCnt="5"/>
      <dgm:spPr/>
    </dgm:pt>
  </dgm:ptLst>
  <dgm:cxnLst>
    <dgm:cxn modelId="{6CFDFAE1-BF67-4B7A-8D1F-C0F5031A850B}" srcId="{64DE4C1D-B431-4287-8423-FC5796F80D47}" destId="{D8398525-27FC-4F93-A685-655804B0660D}" srcOrd="3" destOrd="0" parTransId="{E601623E-50F3-47B9-9518-295A41DF0E85}" sibTransId="{A660CA63-804B-4895-8559-B0FCAD6DA304}"/>
    <dgm:cxn modelId="{A6B1087C-3AF1-4F40-99A4-B848B0787413}" type="presOf" srcId="{D8398525-27FC-4F93-A685-655804B0660D}" destId="{9E2A2682-4190-46DD-A08E-75D52BB6913D}" srcOrd="0" destOrd="0" presId="urn:microsoft.com/office/officeart/2008/layout/VerticalCurvedList"/>
    <dgm:cxn modelId="{07B760D3-6B69-482D-973F-4E368DE5810F}" type="presOf" srcId="{FE4FC096-9CE8-442A-8EDD-2C26EBCCC3BB}" destId="{E437AA84-7307-4BA8-B0FD-D326798C8E7D}" srcOrd="0" destOrd="0" presId="urn:microsoft.com/office/officeart/2008/layout/VerticalCurvedList"/>
    <dgm:cxn modelId="{6FF44C9E-13F9-4A06-A2EF-264C6F51F899}" type="presOf" srcId="{64DE4C1D-B431-4287-8423-FC5796F80D47}" destId="{A06D317C-2FD7-458C-BCF0-4B3C9072F190}" srcOrd="0" destOrd="0" presId="urn:microsoft.com/office/officeart/2008/layout/VerticalCurvedList"/>
    <dgm:cxn modelId="{3BD1E133-BCFF-430D-AF79-85BFE242F38C}" type="presOf" srcId="{CF931CEA-DA14-40C3-8572-C5C7FC86388B}" destId="{0A93E3C2-246C-4CF8-95E9-C89202A4C2CA}" srcOrd="0" destOrd="0" presId="urn:microsoft.com/office/officeart/2008/layout/VerticalCurvedList"/>
    <dgm:cxn modelId="{BEED9949-36E3-4F29-93AA-4900B9BFB445}" srcId="{64DE4C1D-B431-4287-8423-FC5796F80D47}" destId="{B02BF524-282E-4BEF-B6C3-808939D62933}" srcOrd="1" destOrd="0" parTransId="{C7B79F56-8DD2-4ED4-99A7-D2BE8C862600}" sibTransId="{A54B75B6-E286-49C9-9A24-7795FAE77856}"/>
    <dgm:cxn modelId="{4F2F775D-73F9-416A-A202-35964C7547FE}" type="presOf" srcId="{B02BF524-282E-4BEF-B6C3-808939D62933}" destId="{4E696F80-CFCE-4104-938A-4F560547CD07}" srcOrd="0" destOrd="0" presId="urn:microsoft.com/office/officeart/2008/layout/VerticalCurvedList"/>
    <dgm:cxn modelId="{F3F03D5C-D20F-4890-B9E9-E91DAED1829E}" type="presOf" srcId="{D00A87FD-2B6E-4C22-B596-C6E1BA9B114F}" destId="{377A6AE3-A363-4298-B8D2-FD7E03227EC6}" srcOrd="0" destOrd="0" presId="urn:microsoft.com/office/officeart/2008/layout/VerticalCurvedList"/>
    <dgm:cxn modelId="{88EAAFE7-CD29-41C0-B6EF-1C999D0E6D8A}" srcId="{64DE4C1D-B431-4287-8423-FC5796F80D47}" destId="{514132E6-D4A8-4D89-956A-3645B3E41E6A}" srcOrd="4" destOrd="0" parTransId="{7ACB9CA9-A9D7-4EBB-9907-4C5083BE2247}" sibTransId="{E08ACE7B-E72E-4566-A25D-347CA542A573}"/>
    <dgm:cxn modelId="{A1122B2C-6226-4943-8D95-DA8427496C9F}" srcId="{64DE4C1D-B431-4287-8423-FC5796F80D47}" destId="{CF931CEA-DA14-40C3-8572-C5C7FC86388B}" srcOrd="0" destOrd="0" parTransId="{78018EA6-852B-4664-91CD-C5E5CE06B8E0}" sibTransId="{D00A87FD-2B6E-4C22-B596-C6E1BA9B114F}"/>
    <dgm:cxn modelId="{CFA5E9A2-E223-4379-9E73-22A98D401FD3}" srcId="{64DE4C1D-B431-4287-8423-FC5796F80D47}" destId="{FE4FC096-9CE8-442A-8EDD-2C26EBCCC3BB}" srcOrd="2" destOrd="0" parTransId="{BCA08685-F0C3-4BC1-9DD6-35929A3175DA}" sibTransId="{B334D8F8-714F-47A0-889D-053697B383E7}"/>
    <dgm:cxn modelId="{A7ABB33C-0200-42C4-874E-DE450A8FA634}" type="presOf" srcId="{514132E6-D4A8-4D89-956A-3645B3E41E6A}" destId="{E13FB91E-16A3-4F9C-8AE8-B3AEFA4347DA}" srcOrd="0" destOrd="0" presId="urn:microsoft.com/office/officeart/2008/layout/VerticalCurvedList"/>
    <dgm:cxn modelId="{2577E5E7-2B44-451E-8DDC-CFCFC2B6D2E9}" type="presParOf" srcId="{A06D317C-2FD7-458C-BCF0-4B3C9072F190}" destId="{1522A0E5-2F20-42DD-84D5-316989562388}" srcOrd="0" destOrd="0" presId="urn:microsoft.com/office/officeart/2008/layout/VerticalCurvedList"/>
    <dgm:cxn modelId="{B3718290-8A84-41E9-87BC-33AABA0B4143}" type="presParOf" srcId="{1522A0E5-2F20-42DD-84D5-316989562388}" destId="{5BF8A6B2-C7FE-4C51-AA32-6FC7E8EA05E8}" srcOrd="0" destOrd="0" presId="urn:microsoft.com/office/officeart/2008/layout/VerticalCurvedList"/>
    <dgm:cxn modelId="{8F1B8FAC-184C-485D-9477-D477FC732D35}" type="presParOf" srcId="{5BF8A6B2-C7FE-4C51-AA32-6FC7E8EA05E8}" destId="{01D701EC-FC37-4199-9192-4F8B626961A3}" srcOrd="0" destOrd="0" presId="urn:microsoft.com/office/officeart/2008/layout/VerticalCurvedList"/>
    <dgm:cxn modelId="{2C108ED1-F5EE-48FA-AA05-15AF7DC99609}" type="presParOf" srcId="{5BF8A6B2-C7FE-4C51-AA32-6FC7E8EA05E8}" destId="{377A6AE3-A363-4298-B8D2-FD7E03227EC6}" srcOrd="1" destOrd="0" presId="urn:microsoft.com/office/officeart/2008/layout/VerticalCurvedList"/>
    <dgm:cxn modelId="{ED9F09C1-5889-4C9D-B13C-89B5AB4AD60F}" type="presParOf" srcId="{5BF8A6B2-C7FE-4C51-AA32-6FC7E8EA05E8}" destId="{04A71B32-DA12-4868-8E39-D582C3F2CE3D}" srcOrd="2" destOrd="0" presId="urn:microsoft.com/office/officeart/2008/layout/VerticalCurvedList"/>
    <dgm:cxn modelId="{C376A341-5D98-4A27-BAF0-530F3051F2D4}" type="presParOf" srcId="{5BF8A6B2-C7FE-4C51-AA32-6FC7E8EA05E8}" destId="{61FB63B5-9F94-4C71-AC4B-F1DE0BE9757B}" srcOrd="3" destOrd="0" presId="urn:microsoft.com/office/officeart/2008/layout/VerticalCurvedList"/>
    <dgm:cxn modelId="{68FE46F2-83D8-499F-AEBB-63716623DA09}" type="presParOf" srcId="{1522A0E5-2F20-42DD-84D5-316989562388}" destId="{0A93E3C2-246C-4CF8-95E9-C89202A4C2CA}" srcOrd="1" destOrd="0" presId="urn:microsoft.com/office/officeart/2008/layout/VerticalCurvedList"/>
    <dgm:cxn modelId="{1F871C3A-6935-4B04-9195-5E846DF9CB65}" type="presParOf" srcId="{1522A0E5-2F20-42DD-84D5-316989562388}" destId="{A8025B4F-106B-4126-8D82-D54AB6545AF2}" srcOrd="2" destOrd="0" presId="urn:microsoft.com/office/officeart/2008/layout/VerticalCurvedList"/>
    <dgm:cxn modelId="{B9C45E45-9186-45A1-93BE-3D5A37B14765}" type="presParOf" srcId="{A8025B4F-106B-4126-8D82-D54AB6545AF2}" destId="{FA2FECFE-E129-4F68-9536-38BA54F0C2BF}" srcOrd="0" destOrd="0" presId="urn:microsoft.com/office/officeart/2008/layout/VerticalCurvedList"/>
    <dgm:cxn modelId="{4F7E5096-126D-47CB-949D-9EF046BBC162}" type="presParOf" srcId="{1522A0E5-2F20-42DD-84D5-316989562388}" destId="{4E696F80-CFCE-4104-938A-4F560547CD07}" srcOrd="3" destOrd="0" presId="urn:microsoft.com/office/officeart/2008/layout/VerticalCurvedList"/>
    <dgm:cxn modelId="{50243780-0368-42F9-B351-3BF645DAE38E}" type="presParOf" srcId="{1522A0E5-2F20-42DD-84D5-316989562388}" destId="{09C6479C-A54C-47E5-870F-66A341831E30}" srcOrd="4" destOrd="0" presId="urn:microsoft.com/office/officeart/2008/layout/VerticalCurvedList"/>
    <dgm:cxn modelId="{E295CFE4-78B2-460A-A833-6582D645ECAC}" type="presParOf" srcId="{09C6479C-A54C-47E5-870F-66A341831E30}" destId="{A05BF213-87DA-48F4-98CD-BB920C45A519}" srcOrd="0" destOrd="0" presId="urn:microsoft.com/office/officeart/2008/layout/VerticalCurvedList"/>
    <dgm:cxn modelId="{17896A16-06F2-4A89-8719-443E0E8FBB97}" type="presParOf" srcId="{1522A0E5-2F20-42DD-84D5-316989562388}" destId="{E437AA84-7307-4BA8-B0FD-D326798C8E7D}" srcOrd="5" destOrd="0" presId="urn:microsoft.com/office/officeart/2008/layout/VerticalCurvedList"/>
    <dgm:cxn modelId="{60A09BD8-A2ED-4D7F-9933-6C56D6242F3C}" type="presParOf" srcId="{1522A0E5-2F20-42DD-84D5-316989562388}" destId="{6D9C2DF0-7BF1-4E90-BC55-33A7D53C30B6}" srcOrd="6" destOrd="0" presId="urn:microsoft.com/office/officeart/2008/layout/VerticalCurvedList"/>
    <dgm:cxn modelId="{895D57CE-8804-4CB3-9752-4780CF634C70}" type="presParOf" srcId="{6D9C2DF0-7BF1-4E90-BC55-33A7D53C30B6}" destId="{C23B7D60-9258-42BA-A4EE-1278161EFDC3}" srcOrd="0" destOrd="0" presId="urn:microsoft.com/office/officeart/2008/layout/VerticalCurvedList"/>
    <dgm:cxn modelId="{8E79BF19-FA3A-4E24-B278-4F14DC06CC5F}" type="presParOf" srcId="{1522A0E5-2F20-42DD-84D5-316989562388}" destId="{9E2A2682-4190-46DD-A08E-75D52BB6913D}" srcOrd="7" destOrd="0" presId="urn:microsoft.com/office/officeart/2008/layout/VerticalCurvedList"/>
    <dgm:cxn modelId="{518961E9-70E0-4F7B-A1F6-692B28233529}" type="presParOf" srcId="{1522A0E5-2F20-42DD-84D5-316989562388}" destId="{7ED909C5-8BEE-44D9-9606-2F529A1E8B10}" srcOrd="8" destOrd="0" presId="urn:microsoft.com/office/officeart/2008/layout/VerticalCurvedList"/>
    <dgm:cxn modelId="{602BCD80-013D-40B8-9D4F-F0ED25FF6F1D}" type="presParOf" srcId="{7ED909C5-8BEE-44D9-9606-2F529A1E8B10}" destId="{0BC0C725-50EF-4A00-9BBB-D8220E29483A}" srcOrd="0" destOrd="0" presId="urn:microsoft.com/office/officeart/2008/layout/VerticalCurvedList"/>
    <dgm:cxn modelId="{AF62D211-AA8B-46B6-8314-D2836D28EA0B}" type="presParOf" srcId="{1522A0E5-2F20-42DD-84D5-316989562388}" destId="{E13FB91E-16A3-4F9C-8AE8-B3AEFA4347DA}" srcOrd="9" destOrd="0" presId="urn:microsoft.com/office/officeart/2008/layout/VerticalCurvedList"/>
    <dgm:cxn modelId="{42045CF1-B7B0-413C-B0AC-FCB5A2288A17}" type="presParOf" srcId="{1522A0E5-2F20-42DD-84D5-316989562388}" destId="{3B43DD87-F2C4-4DD4-B7B0-F87588E8B26E}" srcOrd="10" destOrd="0" presId="urn:microsoft.com/office/officeart/2008/layout/VerticalCurvedList"/>
    <dgm:cxn modelId="{A209A6CD-5B2F-485F-92B2-3FCBD8B481C6}" type="presParOf" srcId="{3B43DD87-F2C4-4DD4-B7B0-F87588E8B26E}" destId="{2B377B9A-62BC-4DFD-AD83-F9F0F5A8840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43A832-D1AE-4F8F-862E-7199EB57862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DF6D5DD0-4EFE-494D-8373-2BDBBF96A766}">
      <dgm:prSet phldrT="[Texto]"/>
      <dgm:spPr/>
      <dgm:t>
        <a:bodyPr/>
        <a:lstStyle/>
        <a:p>
          <a:r>
            <a:rPr lang="es-CO" dirty="0"/>
            <a:t>Es una bebida fluida a partir de la mezcla vegetal tradicional, con leche líquida entera, enriquecida con vitaminas y minerales, lista para el consumo. </a:t>
          </a:r>
        </a:p>
      </dgm:t>
    </dgm:pt>
    <dgm:pt modelId="{7F763116-0980-4142-9E4B-2DAD83F10125}" type="parTrans" cxnId="{188650B3-80B7-4CE2-BB8E-697CD20E5659}">
      <dgm:prSet/>
      <dgm:spPr/>
      <dgm:t>
        <a:bodyPr/>
        <a:lstStyle/>
        <a:p>
          <a:endParaRPr lang="es-ES"/>
        </a:p>
      </dgm:t>
    </dgm:pt>
    <dgm:pt modelId="{DA2703C1-D451-4CC1-A3AF-DE8FC496DE4F}" type="sibTrans" cxnId="{188650B3-80B7-4CE2-BB8E-697CD20E5659}">
      <dgm:prSet/>
      <dgm:spPr/>
      <dgm:t>
        <a:bodyPr/>
        <a:lstStyle/>
        <a:p>
          <a:endParaRPr lang="es-ES"/>
        </a:p>
      </dgm:t>
    </dgm:pt>
    <dgm:pt modelId="{9A486EF1-2014-4401-9AFE-FF65FDEC07AF}">
      <dgm:prSet phldrT="[Texto]"/>
      <dgm:spPr/>
      <dgm:t>
        <a:bodyPr/>
        <a:lstStyle/>
        <a:p>
          <a:r>
            <a:rPr lang="es-CO" dirty="0"/>
            <a:t>Diseñada para situaciones donde no se encuentra agua potable apta para el consumo humano que dificulta la preparación de la Bienestarina Mas®. </a:t>
          </a:r>
          <a:endParaRPr lang="es-ES" dirty="0"/>
        </a:p>
      </dgm:t>
    </dgm:pt>
    <dgm:pt modelId="{1CA82778-31EE-450F-B53D-050AB72BB328}" type="parTrans" cxnId="{44904504-6F27-423A-9614-335607E48B7D}">
      <dgm:prSet/>
      <dgm:spPr/>
      <dgm:t>
        <a:bodyPr/>
        <a:lstStyle/>
        <a:p>
          <a:endParaRPr lang="es-ES"/>
        </a:p>
      </dgm:t>
    </dgm:pt>
    <dgm:pt modelId="{A0F0361B-583C-4B60-872A-DEA1E494B72E}" type="sibTrans" cxnId="{44904504-6F27-423A-9614-335607E48B7D}">
      <dgm:prSet/>
      <dgm:spPr/>
      <dgm:t>
        <a:bodyPr/>
        <a:lstStyle/>
        <a:p>
          <a:endParaRPr lang="es-ES"/>
        </a:p>
      </dgm:t>
    </dgm:pt>
    <dgm:pt modelId="{44E7A9C5-2047-4B87-B33D-8873E84D2531}">
      <dgm:prSet phldrT="[Texto]"/>
      <dgm:spPr/>
      <dgm:t>
        <a:bodyPr/>
        <a:lstStyle/>
        <a:p>
          <a:r>
            <a:rPr lang="es-CO" b="0" i="0" dirty="0"/>
            <a:t>Actualmente se produce a través de maquila con algunas empresas lácteas en diferentes partes del país.</a:t>
          </a:r>
          <a:r>
            <a:rPr lang="es-ES" dirty="0"/>
            <a:t> </a:t>
          </a:r>
        </a:p>
      </dgm:t>
    </dgm:pt>
    <dgm:pt modelId="{55D7FCC5-4B3E-4B17-857D-A6EB71389FDF}" type="parTrans" cxnId="{F18A9BC9-3CDD-41E3-ACBE-96C4E91F4255}">
      <dgm:prSet/>
      <dgm:spPr/>
      <dgm:t>
        <a:bodyPr/>
        <a:lstStyle/>
        <a:p>
          <a:endParaRPr lang="es-ES"/>
        </a:p>
      </dgm:t>
    </dgm:pt>
    <dgm:pt modelId="{5472A702-E259-4DEE-972B-9D2DF96E380A}" type="sibTrans" cxnId="{F18A9BC9-3CDD-41E3-ACBE-96C4E91F4255}">
      <dgm:prSet/>
      <dgm:spPr/>
      <dgm:t>
        <a:bodyPr/>
        <a:lstStyle/>
        <a:p>
          <a:endParaRPr lang="es-ES"/>
        </a:p>
      </dgm:t>
    </dgm:pt>
    <dgm:pt modelId="{16256EAD-40D2-4CA7-861E-27EC6C04D301}">
      <dgm:prSet phldrT="[Texto]"/>
      <dgm:spPr/>
      <dgm:t>
        <a:bodyPr/>
        <a:lstStyle/>
        <a:p>
          <a:r>
            <a:rPr lang="es-ES" dirty="0"/>
            <a:t>Complemento alimentario de alto valor nutricional producido desde 2009.  </a:t>
          </a:r>
        </a:p>
      </dgm:t>
    </dgm:pt>
    <dgm:pt modelId="{68AC3A5D-9B2F-43BD-8C9B-08FC7FC851BE}" type="parTrans" cxnId="{7F5DF0FC-E1D4-4484-BDDF-26216D00B0D6}">
      <dgm:prSet/>
      <dgm:spPr/>
      <dgm:t>
        <a:bodyPr/>
        <a:lstStyle/>
        <a:p>
          <a:endParaRPr lang="es-ES"/>
        </a:p>
      </dgm:t>
    </dgm:pt>
    <dgm:pt modelId="{9A0FB981-F9DD-41C6-B7AA-8442FE8F03AF}" type="sibTrans" cxnId="{7F5DF0FC-E1D4-4484-BDDF-26216D00B0D6}">
      <dgm:prSet/>
      <dgm:spPr/>
      <dgm:t>
        <a:bodyPr/>
        <a:lstStyle/>
        <a:p>
          <a:endParaRPr lang="es-ES"/>
        </a:p>
      </dgm:t>
    </dgm:pt>
    <dgm:pt modelId="{69396856-4D3D-4F19-9AC1-8E0C3D3CDD36}">
      <dgm:prSet phldrT="[Texto]"/>
      <dgm:spPr/>
      <dgm:t>
        <a:bodyPr/>
        <a:lstStyle/>
        <a:p>
          <a:r>
            <a:rPr lang="es-CO" dirty="0"/>
            <a:t>Balance adecuado de aminoácidos esenciales. </a:t>
          </a:r>
        </a:p>
      </dgm:t>
    </dgm:pt>
    <dgm:pt modelId="{9FB70802-659D-444F-9805-494E0B845BB0}" type="parTrans" cxnId="{3245477E-69B5-4CD6-A940-EB353FE4E092}">
      <dgm:prSet/>
      <dgm:spPr/>
      <dgm:t>
        <a:bodyPr/>
        <a:lstStyle/>
        <a:p>
          <a:endParaRPr lang="es-ES"/>
        </a:p>
      </dgm:t>
    </dgm:pt>
    <dgm:pt modelId="{7B980C5D-0EFA-4295-B7CD-106147AB7D99}" type="sibTrans" cxnId="{3245477E-69B5-4CD6-A940-EB353FE4E092}">
      <dgm:prSet/>
      <dgm:spPr/>
      <dgm:t>
        <a:bodyPr/>
        <a:lstStyle/>
        <a:p>
          <a:endParaRPr lang="es-ES"/>
        </a:p>
      </dgm:t>
    </dgm:pt>
    <dgm:pt modelId="{042C3604-4B42-4E7F-A0E6-2EA69E6B8D87}">
      <dgm:prSet phldrT="[Texto]"/>
      <dgm:spPr/>
      <dgm:t>
        <a:bodyPr/>
        <a:lstStyle/>
        <a:p>
          <a:r>
            <a:rPr lang="es-CO" b="0" i="0" dirty="0"/>
            <a:t>Este producto es sometido a ultra pasteurización y se entrega en un empaque que permite que tenga una larga vida y no requiera refrigeración.</a:t>
          </a:r>
          <a:endParaRPr lang="es-CO" dirty="0"/>
        </a:p>
      </dgm:t>
    </dgm:pt>
    <dgm:pt modelId="{A4F118E8-0CE2-4DCA-94ED-84C130A1EBD4}" type="parTrans" cxnId="{D0FCFC79-E5D8-4BBF-BB59-D447492551BB}">
      <dgm:prSet/>
      <dgm:spPr/>
      <dgm:t>
        <a:bodyPr/>
        <a:lstStyle/>
        <a:p>
          <a:endParaRPr lang="es-ES"/>
        </a:p>
      </dgm:t>
    </dgm:pt>
    <dgm:pt modelId="{B2EEC31E-D3C2-4D2E-9CE1-7F49E46BF083}" type="sibTrans" cxnId="{D0FCFC79-E5D8-4BBF-BB59-D447492551BB}">
      <dgm:prSet/>
      <dgm:spPr/>
      <dgm:t>
        <a:bodyPr/>
        <a:lstStyle/>
        <a:p>
          <a:endParaRPr lang="es-ES"/>
        </a:p>
      </dgm:t>
    </dgm:pt>
    <dgm:pt modelId="{8205CB60-47A1-4959-A2CD-C2128506710C}" type="pres">
      <dgm:prSet presAssocID="{5443A832-D1AE-4F8F-862E-7199EB57862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CO"/>
        </a:p>
      </dgm:t>
    </dgm:pt>
    <dgm:pt modelId="{DAE7F75C-B287-4B0E-BAB7-C87E2E6D0E7E}" type="pres">
      <dgm:prSet presAssocID="{5443A832-D1AE-4F8F-862E-7199EB578623}" presName="Name1" presStyleCnt="0"/>
      <dgm:spPr/>
    </dgm:pt>
    <dgm:pt modelId="{E1198279-3931-46AE-AA57-189F15D1A482}" type="pres">
      <dgm:prSet presAssocID="{5443A832-D1AE-4F8F-862E-7199EB578623}" presName="cycle" presStyleCnt="0"/>
      <dgm:spPr/>
    </dgm:pt>
    <dgm:pt modelId="{2E01D39C-4468-48A6-970E-F6B19A17D464}" type="pres">
      <dgm:prSet presAssocID="{5443A832-D1AE-4F8F-862E-7199EB578623}" presName="srcNode" presStyleLbl="node1" presStyleIdx="0" presStyleCnt="6"/>
      <dgm:spPr/>
    </dgm:pt>
    <dgm:pt modelId="{AA71C0FA-57AD-4C69-B5B6-9290606436B2}" type="pres">
      <dgm:prSet presAssocID="{5443A832-D1AE-4F8F-862E-7199EB578623}" presName="conn" presStyleLbl="parChTrans1D2" presStyleIdx="0" presStyleCnt="1"/>
      <dgm:spPr/>
      <dgm:t>
        <a:bodyPr/>
        <a:lstStyle/>
        <a:p>
          <a:endParaRPr lang="es-CO"/>
        </a:p>
      </dgm:t>
    </dgm:pt>
    <dgm:pt modelId="{99A039B8-080B-42C8-849A-A8302477B798}" type="pres">
      <dgm:prSet presAssocID="{5443A832-D1AE-4F8F-862E-7199EB578623}" presName="extraNode" presStyleLbl="node1" presStyleIdx="0" presStyleCnt="6"/>
      <dgm:spPr/>
    </dgm:pt>
    <dgm:pt modelId="{C268BAF0-9C9E-44A5-ACF6-309E0F3DCAC5}" type="pres">
      <dgm:prSet presAssocID="{5443A832-D1AE-4F8F-862E-7199EB578623}" presName="dstNode" presStyleLbl="node1" presStyleIdx="0" presStyleCnt="6"/>
      <dgm:spPr/>
    </dgm:pt>
    <dgm:pt modelId="{E9CE169C-242C-4205-B585-63ACD028F7B9}" type="pres">
      <dgm:prSet presAssocID="{16256EAD-40D2-4CA7-861E-27EC6C04D301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90B7EE8-5D20-4920-A2F8-59CDE31F6D55}" type="pres">
      <dgm:prSet presAssocID="{16256EAD-40D2-4CA7-861E-27EC6C04D301}" presName="accent_1" presStyleCnt="0"/>
      <dgm:spPr/>
    </dgm:pt>
    <dgm:pt modelId="{D67A9FF1-96AC-4097-AEB1-4D0BDC38D5D9}" type="pres">
      <dgm:prSet presAssocID="{16256EAD-40D2-4CA7-861E-27EC6C04D301}" presName="accentRepeatNode" presStyleLbl="solidFgAcc1" presStyleIdx="0" presStyleCnt="6"/>
      <dgm:spPr/>
    </dgm:pt>
    <dgm:pt modelId="{0748607C-AA02-4E54-B827-3F966268FCB1}" type="pres">
      <dgm:prSet presAssocID="{DF6D5DD0-4EFE-494D-8373-2BDBBF96A766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A8B0FFA-79FF-4B0D-AA07-4FB53AA356F8}" type="pres">
      <dgm:prSet presAssocID="{DF6D5DD0-4EFE-494D-8373-2BDBBF96A766}" presName="accent_2" presStyleCnt="0"/>
      <dgm:spPr/>
    </dgm:pt>
    <dgm:pt modelId="{EF59BE6E-211E-4C33-A80E-55485D9BFFC7}" type="pres">
      <dgm:prSet presAssocID="{DF6D5DD0-4EFE-494D-8373-2BDBBF96A766}" presName="accentRepeatNode" presStyleLbl="solidFgAcc1" presStyleIdx="1" presStyleCnt="6"/>
      <dgm:spPr/>
    </dgm:pt>
    <dgm:pt modelId="{AE6757FB-D876-4ADC-BF83-247578E64A35}" type="pres">
      <dgm:prSet presAssocID="{69396856-4D3D-4F19-9AC1-8E0C3D3CDD36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58C0E61-5E17-41A4-9F79-6A40A2523925}" type="pres">
      <dgm:prSet presAssocID="{69396856-4D3D-4F19-9AC1-8E0C3D3CDD36}" presName="accent_3" presStyleCnt="0"/>
      <dgm:spPr/>
    </dgm:pt>
    <dgm:pt modelId="{DEC4450D-1420-4C10-BE43-1F8C1000467B}" type="pres">
      <dgm:prSet presAssocID="{69396856-4D3D-4F19-9AC1-8E0C3D3CDD36}" presName="accentRepeatNode" presStyleLbl="solidFgAcc1" presStyleIdx="2" presStyleCnt="6"/>
      <dgm:spPr/>
    </dgm:pt>
    <dgm:pt modelId="{7C75927A-2DDB-4C6E-B71F-0267DB3CD793}" type="pres">
      <dgm:prSet presAssocID="{042C3604-4B42-4E7F-A0E6-2EA69E6B8D87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796D6B5-EFD2-460B-BB30-D7BCEA5F1970}" type="pres">
      <dgm:prSet presAssocID="{042C3604-4B42-4E7F-A0E6-2EA69E6B8D87}" presName="accent_4" presStyleCnt="0"/>
      <dgm:spPr/>
    </dgm:pt>
    <dgm:pt modelId="{1C007DD3-83BD-4D8F-9483-DAE1F05F173E}" type="pres">
      <dgm:prSet presAssocID="{042C3604-4B42-4E7F-A0E6-2EA69E6B8D87}" presName="accentRepeatNode" presStyleLbl="solidFgAcc1" presStyleIdx="3" presStyleCnt="6"/>
      <dgm:spPr/>
    </dgm:pt>
    <dgm:pt modelId="{3E9AC841-1246-4015-B232-E436236972B5}" type="pres">
      <dgm:prSet presAssocID="{9A486EF1-2014-4401-9AFE-FF65FDEC07AF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8662381-F32D-42CF-AD02-7B8D3FA4C88E}" type="pres">
      <dgm:prSet presAssocID="{9A486EF1-2014-4401-9AFE-FF65FDEC07AF}" presName="accent_5" presStyleCnt="0"/>
      <dgm:spPr/>
    </dgm:pt>
    <dgm:pt modelId="{59C124E2-34DF-4666-9A42-FE3F9C183F67}" type="pres">
      <dgm:prSet presAssocID="{9A486EF1-2014-4401-9AFE-FF65FDEC07AF}" presName="accentRepeatNode" presStyleLbl="solidFgAcc1" presStyleIdx="4" presStyleCnt="6"/>
      <dgm:spPr/>
    </dgm:pt>
    <dgm:pt modelId="{4CBB1A87-D86D-4622-821E-21FDC258DFF2}" type="pres">
      <dgm:prSet presAssocID="{44E7A9C5-2047-4B87-B33D-8873E84D253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DA22399-A928-4CF9-8235-BCE217DF4170}" type="pres">
      <dgm:prSet presAssocID="{44E7A9C5-2047-4B87-B33D-8873E84D2531}" presName="accent_6" presStyleCnt="0"/>
      <dgm:spPr/>
    </dgm:pt>
    <dgm:pt modelId="{D6008C18-CBE4-42E9-B018-9ACEEB9C90F0}" type="pres">
      <dgm:prSet presAssocID="{44E7A9C5-2047-4B87-B33D-8873E84D2531}" presName="accentRepeatNode" presStyleLbl="solidFgAcc1" presStyleIdx="5" presStyleCnt="6"/>
      <dgm:spPr/>
    </dgm:pt>
  </dgm:ptLst>
  <dgm:cxnLst>
    <dgm:cxn modelId="{B99C8404-CB99-4CB1-A7E3-A8FC14189EB0}" type="presOf" srcId="{69396856-4D3D-4F19-9AC1-8E0C3D3CDD36}" destId="{AE6757FB-D876-4ADC-BF83-247578E64A35}" srcOrd="0" destOrd="0" presId="urn:microsoft.com/office/officeart/2008/layout/VerticalCurvedList"/>
    <dgm:cxn modelId="{0F0285DD-8AA0-4A6D-A028-860B69BD19BA}" type="presOf" srcId="{44E7A9C5-2047-4B87-B33D-8873E84D2531}" destId="{4CBB1A87-D86D-4622-821E-21FDC258DFF2}" srcOrd="0" destOrd="0" presId="urn:microsoft.com/office/officeart/2008/layout/VerticalCurvedList"/>
    <dgm:cxn modelId="{202502D7-1135-4CFC-9E1E-16B537E06102}" type="presOf" srcId="{DF6D5DD0-4EFE-494D-8373-2BDBBF96A766}" destId="{0748607C-AA02-4E54-B827-3F966268FCB1}" srcOrd="0" destOrd="0" presId="urn:microsoft.com/office/officeart/2008/layout/VerticalCurvedList"/>
    <dgm:cxn modelId="{1BD44527-D722-496E-9969-7D899A622F59}" type="presOf" srcId="{9A0FB981-F9DD-41C6-B7AA-8442FE8F03AF}" destId="{AA71C0FA-57AD-4C69-B5B6-9290606436B2}" srcOrd="0" destOrd="0" presId="urn:microsoft.com/office/officeart/2008/layout/VerticalCurvedList"/>
    <dgm:cxn modelId="{188650B3-80B7-4CE2-BB8E-697CD20E5659}" srcId="{5443A832-D1AE-4F8F-862E-7199EB578623}" destId="{DF6D5DD0-4EFE-494D-8373-2BDBBF96A766}" srcOrd="1" destOrd="0" parTransId="{7F763116-0980-4142-9E4B-2DAD83F10125}" sibTransId="{DA2703C1-D451-4CC1-A3AF-DE8FC496DE4F}"/>
    <dgm:cxn modelId="{F18A9BC9-3CDD-41E3-ACBE-96C4E91F4255}" srcId="{5443A832-D1AE-4F8F-862E-7199EB578623}" destId="{44E7A9C5-2047-4B87-B33D-8873E84D2531}" srcOrd="5" destOrd="0" parTransId="{55D7FCC5-4B3E-4B17-857D-A6EB71389FDF}" sibTransId="{5472A702-E259-4DEE-972B-9D2DF96E380A}"/>
    <dgm:cxn modelId="{4F601539-4EC3-43A8-BAA1-BD055F5BE74A}" type="presOf" srcId="{5443A832-D1AE-4F8F-862E-7199EB578623}" destId="{8205CB60-47A1-4959-A2CD-C2128506710C}" srcOrd="0" destOrd="0" presId="urn:microsoft.com/office/officeart/2008/layout/VerticalCurvedList"/>
    <dgm:cxn modelId="{7A83EF0B-FB19-4EE5-B8F2-1FB3E58C0EB5}" type="presOf" srcId="{9A486EF1-2014-4401-9AFE-FF65FDEC07AF}" destId="{3E9AC841-1246-4015-B232-E436236972B5}" srcOrd="0" destOrd="0" presId="urn:microsoft.com/office/officeart/2008/layout/VerticalCurvedList"/>
    <dgm:cxn modelId="{BDDEE145-1470-4D1A-9DEE-75201460AAE8}" type="presOf" srcId="{042C3604-4B42-4E7F-A0E6-2EA69E6B8D87}" destId="{7C75927A-2DDB-4C6E-B71F-0267DB3CD793}" srcOrd="0" destOrd="0" presId="urn:microsoft.com/office/officeart/2008/layout/VerticalCurvedList"/>
    <dgm:cxn modelId="{44904504-6F27-423A-9614-335607E48B7D}" srcId="{5443A832-D1AE-4F8F-862E-7199EB578623}" destId="{9A486EF1-2014-4401-9AFE-FF65FDEC07AF}" srcOrd="4" destOrd="0" parTransId="{1CA82778-31EE-450F-B53D-050AB72BB328}" sibTransId="{A0F0361B-583C-4B60-872A-DEA1E494B72E}"/>
    <dgm:cxn modelId="{451D271B-93F7-4B38-A4AC-CD8C1A802ECD}" type="presOf" srcId="{16256EAD-40D2-4CA7-861E-27EC6C04D301}" destId="{E9CE169C-242C-4205-B585-63ACD028F7B9}" srcOrd="0" destOrd="0" presId="urn:microsoft.com/office/officeart/2008/layout/VerticalCurvedList"/>
    <dgm:cxn modelId="{7F5DF0FC-E1D4-4484-BDDF-26216D00B0D6}" srcId="{5443A832-D1AE-4F8F-862E-7199EB578623}" destId="{16256EAD-40D2-4CA7-861E-27EC6C04D301}" srcOrd="0" destOrd="0" parTransId="{68AC3A5D-9B2F-43BD-8C9B-08FC7FC851BE}" sibTransId="{9A0FB981-F9DD-41C6-B7AA-8442FE8F03AF}"/>
    <dgm:cxn modelId="{3245477E-69B5-4CD6-A940-EB353FE4E092}" srcId="{5443A832-D1AE-4F8F-862E-7199EB578623}" destId="{69396856-4D3D-4F19-9AC1-8E0C3D3CDD36}" srcOrd="2" destOrd="0" parTransId="{9FB70802-659D-444F-9805-494E0B845BB0}" sibTransId="{7B980C5D-0EFA-4295-B7CD-106147AB7D99}"/>
    <dgm:cxn modelId="{D0FCFC79-E5D8-4BBF-BB59-D447492551BB}" srcId="{5443A832-D1AE-4F8F-862E-7199EB578623}" destId="{042C3604-4B42-4E7F-A0E6-2EA69E6B8D87}" srcOrd="3" destOrd="0" parTransId="{A4F118E8-0CE2-4DCA-94ED-84C130A1EBD4}" sibTransId="{B2EEC31E-D3C2-4D2E-9CE1-7F49E46BF083}"/>
    <dgm:cxn modelId="{AFF09EFD-BB52-4298-A89A-1374BDF7D538}" type="presParOf" srcId="{8205CB60-47A1-4959-A2CD-C2128506710C}" destId="{DAE7F75C-B287-4B0E-BAB7-C87E2E6D0E7E}" srcOrd="0" destOrd="0" presId="urn:microsoft.com/office/officeart/2008/layout/VerticalCurvedList"/>
    <dgm:cxn modelId="{A43CA45D-FFF1-483D-AE4C-3EC6664FA152}" type="presParOf" srcId="{DAE7F75C-B287-4B0E-BAB7-C87E2E6D0E7E}" destId="{E1198279-3931-46AE-AA57-189F15D1A482}" srcOrd="0" destOrd="0" presId="urn:microsoft.com/office/officeart/2008/layout/VerticalCurvedList"/>
    <dgm:cxn modelId="{FFF1C683-3FFB-4108-A785-652CB2DBEB20}" type="presParOf" srcId="{E1198279-3931-46AE-AA57-189F15D1A482}" destId="{2E01D39C-4468-48A6-970E-F6B19A17D464}" srcOrd="0" destOrd="0" presId="urn:microsoft.com/office/officeart/2008/layout/VerticalCurvedList"/>
    <dgm:cxn modelId="{33F1D032-9233-45E3-82CD-E1626B9D59FC}" type="presParOf" srcId="{E1198279-3931-46AE-AA57-189F15D1A482}" destId="{AA71C0FA-57AD-4C69-B5B6-9290606436B2}" srcOrd="1" destOrd="0" presId="urn:microsoft.com/office/officeart/2008/layout/VerticalCurvedList"/>
    <dgm:cxn modelId="{598217B9-FB96-49EE-8AAF-A9EC644DACDD}" type="presParOf" srcId="{E1198279-3931-46AE-AA57-189F15D1A482}" destId="{99A039B8-080B-42C8-849A-A8302477B798}" srcOrd="2" destOrd="0" presId="urn:microsoft.com/office/officeart/2008/layout/VerticalCurvedList"/>
    <dgm:cxn modelId="{FEAB7188-15F8-4141-A8EF-A110B001069B}" type="presParOf" srcId="{E1198279-3931-46AE-AA57-189F15D1A482}" destId="{C268BAF0-9C9E-44A5-ACF6-309E0F3DCAC5}" srcOrd="3" destOrd="0" presId="urn:microsoft.com/office/officeart/2008/layout/VerticalCurvedList"/>
    <dgm:cxn modelId="{0169CD71-8600-4B90-AAB1-67204CDA326D}" type="presParOf" srcId="{DAE7F75C-B287-4B0E-BAB7-C87E2E6D0E7E}" destId="{E9CE169C-242C-4205-B585-63ACD028F7B9}" srcOrd="1" destOrd="0" presId="urn:microsoft.com/office/officeart/2008/layout/VerticalCurvedList"/>
    <dgm:cxn modelId="{0C39E1E7-46A3-41F3-B520-B2C163E126BF}" type="presParOf" srcId="{DAE7F75C-B287-4B0E-BAB7-C87E2E6D0E7E}" destId="{590B7EE8-5D20-4920-A2F8-59CDE31F6D55}" srcOrd="2" destOrd="0" presId="urn:microsoft.com/office/officeart/2008/layout/VerticalCurvedList"/>
    <dgm:cxn modelId="{19D98CC6-8FB9-42DC-96DA-9AEB7B7C1230}" type="presParOf" srcId="{590B7EE8-5D20-4920-A2F8-59CDE31F6D55}" destId="{D67A9FF1-96AC-4097-AEB1-4D0BDC38D5D9}" srcOrd="0" destOrd="0" presId="urn:microsoft.com/office/officeart/2008/layout/VerticalCurvedList"/>
    <dgm:cxn modelId="{6FF58E88-1076-4065-8DDF-4594236B9FF1}" type="presParOf" srcId="{DAE7F75C-B287-4B0E-BAB7-C87E2E6D0E7E}" destId="{0748607C-AA02-4E54-B827-3F966268FCB1}" srcOrd="3" destOrd="0" presId="urn:microsoft.com/office/officeart/2008/layout/VerticalCurvedList"/>
    <dgm:cxn modelId="{31CC01D9-0D01-4BAA-9088-3D953115D176}" type="presParOf" srcId="{DAE7F75C-B287-4B0E-BAB7-C87E2E6D0E7E}" destId="{CA8B0FFA-79FF-4B0D-AA07-4FB53AA356F8}" srcOrd="4" destOrd="0" presId="urn:microsoft.com/office/officeart/2008/layout/VerticalCurvedList"/>
    <dgm:cxn modelId="{72747742-FA5B-4647-B04D-964A43EBB661}" type="presParOf" srcId="{CA8B0FFA-79FF-4B0D-AA07-4FB53AA356F8}" destId="{EF59BE6E-211E-4C33-A80E-55485D9BFFC7}" srcOrd="0" destOrd="0" presId="urn:microsoft.com/office/officeart/2008/layout/VerticalCurvedList"/>
    <dgm:cxn modelId="{FA497D54-E061-480A-9109-587B6E93269F}" type="presParOf" srcId="{DAE7F75C-B287-4B0E-BAB7-C87E2E6D0E7E}" destId="{AE6757FB-D876-4ADC-BF83-247578E64A35}" srcOrd="5" destOrd="0" presId="urn:microsoft.com/office/officeart/2008/layout/VerticalCurvedList"/>
    <dgm:cxn modelId="{5F27AB56-B2CA-4F46-B019-1100FAC7780D}" type="presParOf" srcId="{DAE7F75C-B287-4B0E-BAB7-C87E2E6D0E7E}" destId="{C58C0E61-5E17-41A4-9F79-6A40A2523925}" srcOrd="6" destOrd="0" presId="urn:microsoft.com/office/officeart/2008/layout/VerticalCurvedList"/>
    <dgm:cxn modelId="{516091AC-8C36-48B5-BBA5-89CFDCA51F21}" type="presParOf" srcId="{C58C0E61-5E17-41A4-9F79-6A40A2523925}" destId="{DEC4450D-1420-4C10-BE43-1F8C1000467B}" srcOrd="0" destOrd="0" presId="urn:microsoft.com/office/officeart/2008/layout/VerticalCurvedList"/>
    <dgm:cxn modelId="{9C23F6D1-223C-4A2E-B569-6DBD9E0E569D}" type="presParOf" srcId="{DAE7F75C-B287-4B0E-BAB7-C87E2E6D0E7E}" destId="{7C75927A-2DDB-4C6E-B71F-0267DB3CD793}" srcOrd="7" destOrd="0" presId="urn:microsoft.com/office/officeart/2008/layout/VerticalCurvedList"/>
    <dgm:cxn modelId="{D6CA784F-4204-4225-9507-A256A964DC11}" type="presParOf" srcId="{DAE7F75C-B287-4B0E-BAB7-C87E2E6D0E7E}" destId="{3796D6B5-EFD2-460B-BB30-D7BCEA5F1970}" srcOrd="8" destOrd="0" presId="urn:microsoft.com/office/officeart/2008/layout/VerticalCurvedList"/>
    <dgm:cxn modelId="{B0EDDCCE-A75B-4D18-A052-568AC681B7D8}" type="presParOf" srcId="{3796D6B5-EFD2-460B-BB30-D7BCEA5F1970}" destId="{1C007DD3-83BD-4D8F-9483-DAE1F05F173E}" srcOrd="0" destOrd="0" presId="urn:microsoft.com/office/officeart/2008/layout/VerticalCurvedList"/>
    <dgm:cxn modelId="{5F13663D-F302-41A4-8676-9460AC2F416E}" type="presParOf" srcId="{DAE7F75C-B287-4B0E-BAB7-C87E2E6D0E7E}" destId="{3E9AC841-1246-4015-B232-E436236972B5}" srcOrd="9" destOrd="0" presId="urn:microsoft.com/office/officeart/2008/layout/VerticalCurvedList"/>
    <dgm:cxn modelId="{079B940F-3838-49AA-A8E6-8B47EF86D585}" type="presParOf" srcId="{DAE7F75C-B287-4B0E-BAB7-C87E2E6D0E7E}" destId="{D8662381-F32D-42CF-AD02-7B8D3FA4C88E}" srcOrd="10" destOrd="0" presId="urn:microsoft.com/office/officeart/2008/layout/VerticalCurvedList"/>
    <dgm:cxn modelId="{C6850097-3DE9-4E4C-8673-F3F8E8AFBDDA}" type="presParOf" srcId="{D8662381-F32D-42CF-AD02-7B8D3FA4C88E}" destId="{59C124E2-34DF-4666-9A42-FE3F9C183F67}" srcOrd="0" destOrd="0" presId="urn:microsoft.com/office/officeart/2008/layout/VerticalCurvedList"/>
    <dgm:cxn modelId="{27710E0F-FFD5-4C36-A8A2-91973D657C0A}" type="presParOf" srcId="{DAE7F75C-B287-4B0E-BAB7-C87E2E6D0E7E}" destId="{4CBB1A87-D86D-4622-821E-21FDC258DFF2}" srcOrd="11" destOrd="0" presId="urn:microsoft.com/office/officeart/2008/layout/VerticalCurvedList"/>
    <dgm:cxn modelId="{ACA8BBE5-F0CE-41A5-987E-85F1EF9F1C8F}" type="presParOf" srcId="{DAE7F75C-B287-4B0E-BAB7-C87E2E6D0E7E}" destId="{7DA22399-A928-4CF9-8235-BCE217DF4170}" srcOrd="12" destOrd="0" presId="urn:microsoft.com/office/officeart/2008/layout/VerticalCurvedList"/>
    <dgm:cxn modelId="{5C0008B8-7DAB-4C66-AA96-20BCF394AAF4}" type="presParOf" srcId="{7DA22399-A928-4CF9-8235-BCE217DF4170}" destId="{D6008C18-CBE4-42E9-B018-9ACEEB9C90F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1426EC-EAB8-46A8-B5D2-E11885A0636B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0AD9333-3678-4A9C-817C-82BD5758112D}">
      <dgm:prSet phldrT="[Texto]"/>
      <dgm:spPr/>
      <dgm:t>
        <a:bodyPr/>
        <a:lstStyle/>
        <a:p>
          <a:r>
            <a:rPr lang="es-CO" b="0" i="0" dirty="0"/>
            <a:t>Alimento de alto valor nutricional enfocado a Mujer gestante y madres en periodo de  lactancia desarrollado desde 2015.</a:t>
          </a:r>
          <a:endParaRPr lang="es-ES" dirty="0"/>
        </a:p>
      </dgm:t>
    </dgm:pt>
    <dgm:pt modelId="{BDC8F5B0-9D15-4FB0-81CF-CA6DDCE9E388}" type="parTrans" cxnId="{DDFD6724-0282-4BE5-90B3-EF5550085912}">
      <dgm:prSet/>
      <dgm:spPr/>
      <dgm:t>
        <a:bodyPr/>
        <a:lstStyle/>
        <a:p>
          <a:endParaRPr lang="es-ES"/>
        </a:p>
      </dgm:t>
    </dgm:pt>
    <dgm:pt modelId="{6A611F9D-E5EC-4930-9B47-2D8910FC38C9}" type="sibTrans" cxnId="{DDFD6724-0282-4BE5-90B3-EF5550085912}">
      <dgm:prSet/>
      <dgm:spPr/>
      <dgm:t>
        <a:bodyPr/>
        <a:lstStyle/>
        <a:p>
          <a:endParaRPr lang="es-ES"/>
        </a:p>
      </dgm:t>
    </dgm:pt>
    <dgm:pt modelId="{350FABFA-37D9-4E6D-856F-EA7AA4C60DE6}">
      <dgm:prSet phldrT="[Texto]"/>
      <dgm:spPr/>
      <dgm:t>
        <a:bodyPr/>
        <a:lstStyle/>
        <a:p>
          <a:pPr algn="just"/>
          <a:r>
            <a:rPr lang="es-CO" b="0" i="0" dirty="0"/>
            <a:t>Materias primas son harina extrudida de cereal (trigo -fécula de maíz), aislado de soya, aceite en polvo de maíz, almidón de yuca, suero lácteo, leche entera en polvo y micronutrientes de vitaminas y minerales y DHA y ALA, de fácil preparación.</a:t>
          </a:r>
          <a:endParaRPr lang="es-ES" dirty="0"/>
        </a:p>
      </dgm:t>
    </dgm:pt>
    <dgm:pt modelId="{9CF005A8-0522-4E4E-897C-17CCFD67524E}" type="parTrans" cxnId="{B72676F1-B7BC-46CF-85DE-B4DAE153C4FD}">
      <dgm:prSet/>
      <dgm:spPr/>
      <dgm:t>
        <a:bodyPr/>
        <a:lstStyle/>
        <a:p>
          <a:endParaRPr lang="es-ES"/>
        </a:p>
      </dgm:t>
    </dgm:pt>
    <dgm:pt modelId="{016AD9D8-983E-492E-B4F0-C856CC6A2121}" type="sibTrans" cxnId="{B72676F1-B7BC-46CF-85DE-B4DAE153C4FD}">
      <dgm:prSet/>
      <dgm:spPr/>
      <dgm:t>
        <a:bodyPr/>
        <a:lstStyle/>
        <a:p>
          <a:endParaRPr lang="es-ES"/>
        </a:p>
      </dgm:t>
    </dgm:pt>
    <dgm:pt modelId="{131B7E00-371B-49E8-9DE6-48EEB01912CF}">
      <dgm:prSet phldrT="[Texto]"/>
      <dgm:spPr/>
      <dgm:t>
        <a:bodyPr/>
        <a:lstStyle/>
        <a:p>
          <a:r>
            <a:rPr lang="es-CO" b="0" i="0" dirty="0"/>
            <a:t>En los últimos años la intervención oportuna en los primeros mil días de vida ha cobrado gran importancia a nivel mundial.</a:t>
          </a:r>
          <a:endParaRPr lang="es-ES" dirty="0"/>
        </a:p>
      </dgm:t>
    </dgm:pt>
    <dgm:pt modelId="{42D36264-D466-4A6E-9EB2-FDB59D95D02C}" type="parTrans" cxnId="{D6EE045C-A498-457E-A4A0-A8696D17ED94}">
      <dgm:prSet/>
      <dgm:spPr/>
      <dgm:t>
        <a:bodyPr/>
        <a:lstStyle/>
        <a:p>
          <a:endParaRPr lang="es-ES"/>
        </a:p>
      </dgm:t>
    </dgm:pt>
    <dgm:pt modelId="{9268C172-647B-46B4-A18C-8BF244F62832}" type="sibTrans" cxnId="{D6EE045C-A498-457E-A4A0-A8696D17ED94}">
      <dgm:prSet/>
      <dgm:spPr/>
      <dgm:t>
        <a:bodyPr/>
        <a:lstStyle/>
        <a:p>
          <a:endParaRPr lang="es-ES"/>
        </a:p>
      </dgm:t>
    </dgm:pt>
    <dgm:pt modelId="{A33E7452-2C53-458C-BCF0-8291CB0AB1EA}">
      <dgm:prSet/>
      <dgm:spPr/>
      <dgm:t>
        <a:bodyPr/>
        <a:lstStyle/>
        <a:p>
          <a:pPr algn="just"/>
          <a:r>
            <a:rPr lang="es-CO" b="0" i="0" dirty="0"/>
            <a:t>El estado nutricional de la mujer, durante y después del embarazo, contribuye a su propio bienestar general, pero también al del niño o niña que está por nacer.</a:t>
          </a:r>
          <a:endParaRPr lang="es-ES" dirty="0"/>
        </a:p>
      </dgm:t>
    </dgm:pt>
    <dgm:pt modelId="{D35C2013-3300-4507-AAEC-7BC861FCC918}" type="parTrans" cxnId="{7315A068-CE15-4DDE-86AF-CEDE58FE755E}">
      <dgm:prSet/>
      <dgm:spPr/>
      <dgm:t>
        <a:bodyPr/>
        <a:lstStyle/>
        <a:p>
          <a:endParaRPr lang="es-ES"/>
        </a:p>
      </dgm:t>
    </dgm:pt>
    <dgm:pt modelId="{B92781A5-37BC-4D60-B275-18299E65BF98}" type="sibTrans" cxnId="{7315A068-CE15-4DDE-86AF-CEDE58FE755E}">
      <dgm:prSet/>
      <dgm:spPr/>
      <dgm:t>
        <a:bodyPr/>
        <a:lstStyle/>
        <a:p>
          <a:endParaRPr lang="es-ES"/>
        </a:p>
      </dgm:t>
    </dgm:pt>
    <dgm:pt modelId="{CB8B7CE7-F497-41E1-8097-571484C659A8}" type="pres">
      <dgm:prSet presAssocID="{1D1426EC-EAB8-46A8-B5D2-E11885A0636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CO"/>
        </a:p>
      </dgm:t>
    </dgm:pt>
    <dgm:pt modelId="{B8D2BF61-37A2-446F-92FD-6A0E3A92365E}" type="pres">
      <dgm:prSet presAssocID="{1D1426EC-EAB8-46A8-B5D2-E11885A0636B}" presName="Name1" presStyleCnt="0"/>
      <dgm:spPr/>
    </dgm:pt>
    <dgm:pt modelId="{6FE07943-38BA-4E77-A083-814100FDCCE9}" type="pres">
      <dgm:prSet presAssocID="{1D1426EC-EAB8-46A8-B5D2-E11885A0636B}" presName="cycle" presStyleCnt="0"/>
      <dgm:spPr/>
    </dgm:pt>
    <dgm:pt modelId="{1E52E337-F9D2-4165-BF55-D9E3C039E137}" type="pres">
      <dgm:prSet presAssocID="{1D1426EC-EAB8-46A8-B5D2-E11885A0636B}" presName="srcNode" presStyleLbl="node1" presStyleIdx="0" presStyleCnt="4"/>
      <dgm:spPr/>
    </dgm:pt>
    <dgm:pt modelId="{FC8FF068-B58B-4DF6-B45B-FAA82882CCA7}" type="pres">
      <dgm:prSet presAssocID="{1D1426EC-EAB8-46A8-B5D2-E11885A0636B}" presName="conn" presStyleLbl="parChTrans1D2" presStyleIdx="0" presStyleCnt="1"/>
      <dgm:spPr/>
      <dgm:t>
        <a:bodyPr/>
        <a:lstStyle/>
        <a:p>
          <a:endParaRPr lang="es-CO"/>
        </a:p>
      </dgm:t>
    </dgm:pt>
    <dgm:pt modelId="{B879DED1-205E-44C3-8F5A-F0D1969819ED}" type="pres">
      <dgm:prSet presAssocID="{1D1426EC-EAB8-46A8-B5D2-E11885A0636B}" presName="extraNode" presStyleLbl="node1" presStyleIdx="0" presStyleCnt="4"/>
      <dgm:spPr/>
    </dgm:pt>
    <dgm:pt modelId="{C707F321-4E01-4C42-9290-B21A5ADA56C2}" type="pres">
      <dgm:prSet presAssocID="{1D1426EC-EAB8-46A8-B5D2-E11885A0636B}" presName="dstNode" presStyleLbl="node1" presStyleIdx="0" presStyleCnt="4"/>
      <dgm:spPr/>
    </dgm:pt>
    <dgm:pt modelId="{94BCB1BE-B454-478F-A560-F88EBA6E6307}" type="pres">
      <dgm:prSet presAssocID="{90AD9333-3678-4A9C-817C-82BD5758112D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9986FE3-1D92-485F-A147-CF81D5910A47}" type="pres">
      <dgm:prSet presAssocID="{90AD9333-3678-4A9C-817C-82BD5758112D}" presName="accent_1" presStyleCnt="0"/>
      <dgm:spPr/>
    </dgm:pt>
    <dgm:pt modelId="{376B1685-49C1-4FCA-8EEC-56B9FB886241}" type="pres">
      <dgm:prSet presAssocID="{90AD9333-3678-4A9C-817C-82BD5758112D}" presName="accentRepeatNode" presStyleLbl="solidFgAcc1" presStyleIdx="0" presStyleCnt="4"/>
      <dgm:spPr/>
    </dgm:pt>
    <dgm:pt modelId="{C7E66841-69B6-47EE-8C53-75C7DFF7E145}" type="pres">
      <dgm:prSet presAssocID="{131B7E00-371B-49E8-9DE6-48EEB01912CF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5C41343-C624-4C41-920F-BE35B37DE3DE}" type="pres">
      <dgm:prSet presAssocID="{131B7E00-371B-49E8-9DE6-48EEB01912CF}" presName="accent_2" presStyleCnt="0"/>
      <dgm:spPr/>
    </dgm:pt>
    <dgm:pt modelId="{A23C697F-2BC2-4B9B-BDAF-4094A7E3FDDC}" type="pres">
      <dgm:prSet presAssocID="{131B7E00-371B-49E8-9DE6-48EEB01912CF}" presName="accentRepeatNode" presStyleLbl="solidFgAcc1" presStyleIdx="1" presStyleCnt="4"/>
      <dgm:spPr/>
    </dgm:pt>
    <dgm:pt modelId="{67821D3B-3B15-4C65-8153-204F1314C412}" type="pres">
      <dgm:prSet presAssocID="{A33E7452-2C53-458C-BCF0-8291CB0AB1EA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C5BE16F-69C2-40D1-9646-A2C967307BDB}" type="pres">
      <dgm:prSet presAssocID="{A33E7452-2C53-458C-BCF0-8291CB0AB1EA}" presName="accent_3" presStyleCnt="0"/>
      <dgm:spPr/>
    </dgm:pt>
    <dgm:pt modelId="{8416C674-8B20-4144-BE07-9B0CFB9F9D69}" type="pres">
      <dgm:prSet presAssocID="{A33E7452-2C53-458C-BCF0-8291CB0AB1EA}" presName="accentRepeatNode" presStyleLbl="solidFgAcc1" presStyleIdx="2" presStyleCnt="4"/>
      <dgm:spPr/>
    </dgm:pt>
    <dgm:pt modelId="{3952984D-696D-4E1C-A29E-EC034DA2D07E}" type="pres">
      <dgm:prSet presAssocID="{350FABFA-37D9-4E6D-856F-EA7AA4C60DE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AFE339D-E5C6-4725-A518-094B5C3C07E8}" type="pres">
      <dgm:prSet presAssocID="{350FABFA-37D9-4E6D-856F-EA7AA4C60DE6}" presName="accent_4" presStyleCnt="0"/>
      <dgm:spPr/>
    </dgm:pt>
    <dgm:pt modelId="{A58891D8-E3D5-4FA9-B267-D75EFBEB5ED6}" type="pres">
      <dgm:prSet presAssocID="{350FABFA-37D9-4E6D-856F-EA7AA4C60DE6}" presName="accentRepeatNode" presStyleLbl="solidFgAcc1" presStyleIdx="3" presStyleCnt="4"/>
      <dgm:spPr/>
    </dgm:pt>
  </dgm:ptLst>
  <dgm:cxnLst>
    <dgm:cxn modelId="{D6EE045C-A498-457E-A4A0-A8696D17ED94}" srcId="{1D1426EC-EAB8-46A8-B5D2-E11885A0636B}" destId="{131B7E00-371B-49E8-9DE6-48EEB01912CF}" srcOrd="1" destOrd="0" parTransId="{42D36264-D466-4A6E-9EB2-FDB59D95D02C}" sibTransId="{9268C172-647B-46B4-A18C-8BF244F62832}"/>
    <dgm:cxn modelId="{3DA28BB1-54F6-4D23-84EE-14D8C9A2F771}" type="presOf" srcId="{131B7E00-371B-49E8-9DE6-48EEB01912CF}" destId="{C7E66841-69B6-47EE-8C53-75C7DFF7E145}" srcOrd="0" destOrd="0" presId="urn:microsoft.com/office/officeart/2008/layout/VerticalCurvedList"/>
    <dgm:cxn modelId="{696D9C04-C2D5-4B59-9513-776E17B286B2}" type="presOf" srcId="{350FABFA-37D9-4E6D-856F-EA7AA4C60DE6}" destId="{3952984D-696D-4E1C-A29E-EC034DA2D07E}" srcOrd="0" destOrd="0" presId="urn:microsoft.com/office/officeart/2008/layout/VerticalCurvedList"/>
    <dgm:cxn modelId="{DDFD6724-0282-4BE5-90B3-EF5550085912}" srcId="{1D1426EC-EAB8-46A8-B5D2-E11885A0636B}" destId="{90AD9333-3678-4A9C-817C-82BD5758112D}" srcOrd="0" destOrd="0" parTransId="{BDC8F5B0-9D15-4FB0-81CF-CA6DDCE9E388}" sibTransId="{6A611F9D-E5EC-4930-9B47-2D8910FC38C9}"/>
    <dgm:cxn modelId="{7315A068-CE15-4DDE-86AF-CEDE58FE755E}" srcId="{1D1426EC-EAB8-46A8-B5D2-E11885A0636B}" destId="{A33E7452-2C53-458C-BCF0-8291CB0AB1EA}" srcOrd="2" destOrd="0" parTransId="{D35C2013-3300-4507-AAEC-7BC861FCC918}" sibTransId="{B92781A5-37BC-4D60-B275-18299E65BF98}"/>
    <dgm:cxn modelId="{61860919-A8B3-43A0-B699-AC9110B4B8FB}" type="presOf" srcId="{90AD9333-3678-4A9C-817C-82BD5758112D}" destId="{94BCB1BE-B454-478F-A560-F88EBA6E6307}" srcOrd="0" destOrd="0" presId="urn:microsoft.com/office/officeart/2008/layout/VerticalCurvedList"/>
    <dgm:cxn modelId="{102840FB-1466-4209-A577-A40C510B8DFB}" type="presOf" srcId="{A33E7452-2C53-458C-BCF0-8291CB0AB1EA}" destId="{67821D3B-3B15-4C65-8153-204F1314C412}" srcOrd="0" destOrd="0" presId="urn:microsoft.com/office/officeart/2008/layout/VerticalCurvedList"/>
    <dgm:cxn modelId="{B72676F1-B7BC-46CF-85DE-B4DAE153C4FD}" srcId="{1D1426EC-EAB8-46A8-B5D2-E11885A0636B}" destId="{350FABFA-37D9-4E6D-856F-EA7AA4C60DE6}" srcOrd="3" destOrd="0" parTransId="{9CF005A8-0522-4E4E-897C-17CCFD67524E}" sibTransId="{016AD9D8-983E-492E-B4F0-C856CC6A2121}"/>
    <dgm:cxn modelId="{F351E938-0AC7-413C-8E52-C15F21C3E8A5}" type="presOf" srcId="{6A611F9D-E5EC-4930-9B47-2D8910FC38C9}" destId="{FC8FF068-B58B-4DF6-B45B-FAA82882CCA7}" srcOrd="0" destOrd="0" presId="urn:microsoft.com/office/officeart/2008/layout/VerticalCurvedList"/>
    <dgm:cxn modelId="{E3F83065-0D30-4A84-9A23-8D572B5CCFFA}" type="presOf" srcId="{1D1426EC-EAB8-46A8-B5D2-E11885A0636B}" destId="{CB8B7CE7-F497-41E1-8097-571484C659A8}" srcOrd="0" destOrd="0" presId="urn:microsoft.com/office/officeart/2008/layout/VerticalCurvedList"/>
    <dgm:cxn modelId="{CB479404-2DE5-4775-A39A-504B04A30BAF}" type="presParOf" srcId="{CB8B7CE7-F497-41E1-8097-571484C659A8}" destId="{B8D2BF61-37A2-446F-92FD-6A0E3A92365E}" srcOrd="0" destOrd="0" presId="urn:microsoft.com/office/officeart/2008/layout/VerticalCurvedList"/>
    <dgm:cxn modelId="{FB68D22A-0B27-49E3-8090-92C036A3C502}" type="presParOf" srcId="{B8D2BF61-37A2-446F-92FD-6A0E3A92365E}" destId="{6FE07943-38BA-4E77-A083-814100FDCCE9}" srcOrd="0" destOrd="0" presId="urn:microsoft.com/office/officeart/2008/layout/VerticalCurvedList"/>
    <dgm:cxn modelId="{B5E31F5A-59AA-4BBA-A8EA-BE19CE6681BB}" type="presParOf" srcId="{6FE07943-38BA-4E77-A083-814100FDCCE9}" destId="{1E52E337-F9D2-4165-BF55-D9E3C039E137}" srcOrd="0" destOrd="0" presId="urn:microsoft.com/office/officeart/2008/layout/VerticalCurvedList"/>
    <dgm:cxn modelId="{49589982-F01A-4BED-92C4-6D7A5C5ACF7C}" type="presParOf" srcId="{6FE07943-38BA-4E77-A083-814100FDCCE9}" destId="{FC8FF068-B58B-4DF6-B45B-FAA82882CCA7}" srcOrd="1" destOrd="0" presId="urn:microsoft.com/office/officeart/2008/layout/VerticalCurvedList"/>
    <dgm:cxn modelId="{316493F7-9185-4C6B-A16D-897BB8FB3E53}" type="presParOf" srcId="{6FE07943-38BA-4E77-A083-814100FDCCE9}" destId="{B879DED1-205E-44C3-8F5A-F0D1969819ED}" srcOrd="2" destOrd="0" presId="urn:microsoft.com/office/officeart/2008/layout/VerticalCurvedList"/>
    <dgm:cxn modelId="{40239402-FAA0-493D-8107-DED61C7DABF5}" type="presParOf" srcId="{6FE07943-38BA-4E77-A083-814100FDCCE9}" destId="{C707F321-4E01-4C42-9290-B21A5ADA56C2}" srcOrd="3" destOrd="0" presId="urn:microsoft.com/office/officeart/2008/layout/VerticalCurvedList"/>
    <dgm:cxn modelId="{57D72CD4-A4FB-41FE-B083-A2BC088186D8}" type="presParOf" srcId="{B8D2BF61-37A2-446F-92FD-6A0E3A92365E}" destId="{94BCB1BE-B454-478F-A560-F88EBA6E6307}" srcOrd="1" destOrd="0" presId="urn:microsoft.com/office/officeart/2008/layout/VerticalCurvedList"/>
    <dgm:cxn modelId="{FB17E020-B043-4B41-B9FB-A905DF85807A}" type="presParOf" srcId="{B8D2BF61-37A2-446F-92FD-6A0E3A92365E}" destId="{F9986FE3-1D92-485F-A147-CF81D5910A47}" srcOrd="2" destOrd="0" presId="urn:microsoft.com/office/officeart/2008/layout/VerticalCurvedList"/>
    <dgm:cxn modelId="{F59D5A6E-A90E-4773-A487-292BCF7307A1}" type="presParOf" srcId="{F9986FE3-1D92-485F-A147-CF81D5910A47}" destId="{376B1685-49C1-4FCA-8EEC-56B9FB886241}" srcOrd="0" destOrd="0" presId="urn:microsoft.com/office/officeart/2008/layout/VerticalCurvedList"/>
    <dgm:cxn modelId="{EBF53D7A-4486-4F6F-832F-054CF8179E61}" type="presParOf" srcId="{B8D2BF61-37A2-446F-92FD-6A0E3A92365E}" destId="{C7E66841-69B6-47EE-8C53-75C7DFF7E145}" srcOrd="3" destOrd="0" presId="urn:microsoft.com/office/officeart/2008/layout/VerticalCurvedList"/>
    <dgm:cxn modelId="{7CDCCB8D-11B5-40F8-8486-23AD190098C6}" type="presParOf" srcId="{B8D2BF61-37A2-446F-92FD-6A0E3A92365E}" destId="{A5C41343-C624-4C41-920F-BE35B37DE3DE}" srcOrd="4" destOrd="0" presId="urn:microsoft.com/office/officeart/2008/layout/VerticalCurvedList"/>
    <dgm:cxn modelId="{E0DDFFA0-04A0-4653-A6B1-46B63FAB018D}" type="presParOf" srcId="{A5C41343-C624-4C41-920F-BE35B37DE3DE}" destId="{A23C697F-2BC2-4B9B-BDAF-4094A7E3FDDC}" srcOrd="0" destOrd="0" presId="urn:microsoft.com/office/officeart/2008/layout/VerticalCurvedList"/>
    <dgm:cxn modelId="{3317AC16-B0E4-47A4-8B32-C10E58FA7489}" type="presParOf" srcId="{B8D2BF61-37A2-446F-92FD-6A0E3A92365E}" destId="{67821D3B-3B15-4C65-8153-204F1314C412}" srcOrd="5" destOrd="0" presId="urn:microsoft.com/office/officeart/2008/layout/VerticalCurvedList"/>
    <dgm:cxn modelId="{BAD97C1D-B70E-4E18-8B99-87609B4E56FA}" type="presParOf" srcId="{B8D2BF61-37A2-446F-92FD-6A0E3A92365E}" destId="{8C5BE16F-69C2-40D1-9646-A2C967307BDB}" srcOrd="6" destOrd="0" presId="urn:microsoft.com/office/officeart/2008/layout/VerticalCurvedList"/>
    <dgm:cxn modelId="{F1D6C2B4-5130-4B19-9159-86299C81E278}" type="presParOf" srcId="{8C5BE16F-69C2-40D1-9646-A2C967307BDB}" destId="{8416C674-8B20-4144-BE07-9B0CFB9F9D69}" srcOrd="0" destOrd="0" presId="urn:microsoft.com/office/officeart/2008/layout/VerticalCurvedList"/>
    <dgm:cxn modelId="{AC0CD7DA-C59E-4D74-BE8D-56899451BB3F}" type="presParOf" srcId="{B8D2BF61-37A2-446F-92FD-6A0E3A92365E}" destId="{3952984D-696D-4E1C-A29E-EC034DA2D07E}" srcOrd="7" destOrd="0" presId="urn:microsoft.com/office/officeart/2008/layout/VerticalCurvedList"/>
    <dgm:cxn modelId="{D8FAC9A5-652B-4BAF-B598-B3FA98A30267}" type="presParOf" srcId="{B8D2BF61-37A2-446F-92FD-6A0E3A92365E}" destId="{BAFE339D-E5C6-4725-A518-094B5C3C07E8}" srcOrd="8" destOrd="0" presId="urn:microsoft.com/office/officeart/2008/layout/VerticalCurvedList"/>
    <dgm:cxn modelId="{35B3A05A-5842-4DFC-8ED6-CC46F8188BBC}" type="presParOf" srcId="{BAFE339D-E5C6-4725-A518-094B5C3C07E8}" destId="{A58891D8-E3D5-4FA9-B267-D75EFBEB5ED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B39414-04D1-47B0-9A1A-9BD56032703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359FB73-3FCD-4E12-BEFA-3F3367AE165D}">
      <dgm:prSet phldrT="[Texto]"/>
      <dgm:spPr/>
      <dgm:t>
        <a:bodyPr/>
        <a:lstStyle/>
        <a:p>
          <a:r>
            <a:rPr lang="es-ES" dirty="0"/>
            <a:t>VISITAS DE SUPERVISIÓN</a:t>
          </a:r>
        </a:p>
      </dgm:t>
    </dgm:pt>
    <dgm:pt modelId="{CBE65EEC-1F50-4724-A5E6-217F8DADE5CA}" type="parTrans" cxnId="{C7E9A039-0F94-4C6C-A319-3E21494B5639}">
      <dgm:prSet/>
      <dgm:spPr/>
      <dgm:t>
        <a:bodyPr/>
        <a:lstStyle/>
        <a:p>
          <a:endParaRPr lang="es-ES"/>
        </a:p>
      </dgm:t>
    </dgm:pt>
    <dgm:pt modelId="{8CE8D604-329E-4139-BD29-21CB076F4B00}" type="sibTrans" cxnId="{C7E9A039-0F94-4C6C-A319-3E21494B5639}">
      <dgm:prSet/>
      <dgm:spPr/>
      <dgm:t>
        <a:bodyPr/>
        <a:lstStyle/>
        <a:p>
          <a:endParaRPr lang="es-ES"/>
        </a:p>
      </dgm:t>
    </dgm:pt>
    <dgm:pt modelId="{A01EE22D-01C3-4C0D-AED1-1DD5C7C3F8DF}">
      <dgm:prSet phldrT="[Texto]"/>
      <dgm:spPr/>
      <dgm:t>
        <a:bodyPr/>
        <a:lstStyle/>
        <a:p>
          <a:r>
            <a:rPr lang="es-ES" dirty="0"/>
            <a:t>PUNTOS DE ENTREGA </a:t>
          </a:r>
        </a:p>
      </dgm:t>
    </dgm:pt>
    <dgm:pt modelId="{E2433EC0-B59A-48E6-9623-07B262561A49}" type="parTrans" cxnId="{2DEAB377-0B76-47B6-A6CE-4B88386B4C12}">
      <dgm:prSet/>
      <dgm:spPr/>
      <dgm:t>
        <a:bodyPr/>
        <a:lstStyle/>
        <a:p>
          <a:endParaRPr lang="es-ES"/>
        </a:p>
      </dgm:t>
    </dgm:pt>
    <dgm:pt modelId="{F4087E55-22FA-481D-8F90-DE492AA10854}" type="sibTrans" cxnId="{2DEAB377-0B76-47B6-A6CE-4B88386B4C12}">
      <dgm:prSet/>
      <dgm:spPr/>
      <dgm:t>
        <a:bodyPr/>
        <a:lstStyle/>
        <a:p>
          <a:endParaRPr lang="es-ES"/>
        </a:p>
      </dgm:t>
    </dgm:pt>
    <dgm:pt modelId="{78BA821E-4A71-4793-80BB-0E3F4BA698BD}">
      <dgm:prSet phldrT="[Texto]"/>
      <dgm:spPr/>
      <dgm:t>
        <a:bodyPr/>
        <a:lstStyle/>
        <a:p>
          <a:r>
            <a:rPr lang="es-ES" dirty="0"/>
            <a:t>Administrativa</a:t>
          </a:r>
        </a:p>
      </dgm:t>
    </dgm:pt>
    <dgm:pt modelId="{56369A8F-DAF0-4618-A81D-9A4F59AFEA1D}" type="sibTrans" cxnId="{90621F68-F9A8-47DA-9B88-96D749C1059C}">
      <dgm:prSet/>
      <dgm:spPr/>
      <dgm:t>
        <a:bodyPr/>
        <a:lstStyle/>
        <a:p>
          <a:endParaRPr lang="es-ES"/>
        </a:p>
      </dgm:t>
    </dgm:pt>
    <dgm:pt modelId="{2241B3E4-0205-42CE-AD5D-EF715E5485CE}" type="parTrans" cxnId="{90621F68-F9A8-47DA-9B88-96D749C1059C}">
      <dgm:prSet/>
      <dgm:spPr/>
      <dgm:t>
        <a:bodyPr/>
        <a:lstStyle/>
        <a:p>
          <a:endParaRPr lang="es-ES"/>
        </a:p>
      </dgm:t>
    </dgm:pt>
    <dgm:pt modelId="{BC280D54-6164-47DA-ADAA-11FF7A97C6DE}">
      <dgm:prSet phldrT="[Texto]"/>
      <dgm:spPr/>
      <dgm:t>
        <a:bodyPr/>
        <a:lstStyle/>
        <a:p>
          <a:r>
            <a:rPr lang="es-ES" dirty="0"/>
            <a:t>Técnica</a:t>
          </a:r>
        </a:p>
      </dgm:t>
    </dgm:pt>
    <dgm:pt modelId="{8E596B4F-4C15-40A7-8E64-6959F6EDF171}" type="sibTrans" cxnId="{B2773731-838D-4CDB-812D-9F71448637C7}">
      <dgm:prSet/>
      <dgm:spPr/>
      <dgm:t>
        <a:bodyPr/>
        <a:lstStyle/>
        <a:p>
          <a:endParaRPr lang="es-ES"/>
        </a:p>
      </dgm:t>
    </dgm:pt>
    <dgm:pt modelId="{2EE6F2B1-0D56-4AFC-BD6F-F79C82EAD274}" type="parTrans" cxnId="{B2773731-838D-4CDB-812D-9F71448637C7}">
      <dgm:prSet/>
      <dgm:spPr/>
      <dgm:t>
        <a:bodyPr/>
        <a:lstStyle/>
        <a:p>
          <a:endParaRPr lang="es-ES"/>
        </a:p>
      </dgm:t>
    </dgm:pt>
    <dgm:pt modelId="{EC17D668-3F6F-4D55-95D5-8B0891156A6C}" type="pres">
      <dgm:prSet presAssocID="{3DB39414-04D1-47B0-9A1A-9BD56032703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062BD6F8-B934-4913-91C2-230D27E08F4F}" type="pres">
      <dgm:prSet presAssocID="{0359FB73-3FCD-4E12-BEFA-3F3367AE165D}" presName="root1" presStyleCnt="0"/>
      <dgm:spPr/>
    </dgm:pt>
    <dgm:pt modelId="{09619C52-C576-4B2D-A0BB-D157EC5E01C1}" type="pres">
      <dgm:prSet presAssocID="{0359FB73-3FCD-4E12-BEFA-3F3367AE165D}" presName="LevelOneTextNode" presStyleLbl="node0" presStyleIdx="0" presStyleCnt="1" custAng="5400000" custScaleY="58398" custLinFactX="-37010" custLinFactNeighborX="-100000" custLinFactNeighborY="-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609F8E8B-6607-4F77-9582-1B67E341F0F4}" type="pres">
      <dgm:prSet presAssocID="{0359FB73-3FCD-4E12-BEFA-3F3367AE165D}" presName="level2hierChild" presStyleCnt="0"/>
      <dgm:spPr/>
    </dgm:pt>
    <dgm:pt modelId="{AFF28B67-88C4-4CB0-83F0-5863C5761A73}" type="pres">
      <dgm:prSet presAssocID="{E2433EC0-B59A-48E6-9623-07B262561A49}" presName="conn2-1" presStyleLbl="parChTrans1D2" presStyleIdx="0" presStyleCnt="1"/>
      <dgm:spPr>
        <a:prstGeom prst="rightArrow">
          <a:avLst/>
        </a:prstGeom>
      </dgm:spPr>
      <dgm:t>
        <a:bodyPr/>
        <a:lstStyle/>
        <a:p>
          <a:endParaRPr lang="es-CO"/>
        </a:p>
      </dgm:t>
    </dgm:pt>
    <dgm:pt modelId="{5F7D1165-A4D8-40EF-AA56-C2865BA317C1}" type="pres">
      <dgm:prSet presAssocID="{E2433EC0-B59A-48E6-9623-07B262561A49}" presName="connTx" presStyleLbl="parChTrans1D2" presStyleIdx="0" presStyleCnt="1"/>
      <dgm:spPr/>
      <dgm:t>
        <a:bodyPr/>
        <a:lstStyle/>
        <a:p>
          <a:endParaRPr lang="es-CO"/>
        </a:p>
      </dgm:t>
    </dgm:pt>
    <dgm:pt modelId="{C9E9A386-38A0-4ADE-94F9-30B9A3BDC369}" type="pres">
      <dgm:prSet presAssocID="{A01EE22D-01C3-4C0D-AED1-1DD5C7C3F8DF}" presName="root2" presStyleCnt="0"/>
      <dgm:spPr/>
    </dgm:pt>
    <dgm:pt modelId="{0EBC52CC-AEED-486A-8585-D8FA8E33A950}" type="pres">
      <dgm:prSet presAssocID="{A01EE22D-01C3-4C0D-AED1-1DD5C7C3F8DF}" presName="LevelTwoTextNode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1154FA31-DABE-47AD-BB03-F4A8B5DD52BD}" type="pres">
      <dgm:prSet presAssocID="{A01EE22D-01C3-4C0D-AED1-1DD5C7C3F8DF}" presName="level3hierChild" presStyleCnt="0"/>
      <dgm:spPr/>
    </dgm:pt>
    <dgm:pt modelId="{F7589DCC-115F-4B55-9CC3-DC4B3DFF873B}" type="pres">
      <dgm:prSet presAssocID="{2EE6F2B1-0D56-4AFC-BD6F-F79C82EAD274}" presName="conn2-1" presStyleLbl="parChTrans1D3" presStyleIdx="0" presStyleCnt="2"/>
      <dgm:spPr/>
      <dgm:t>
        <a:bodyPr/>
        <a:lstStyle/>
        <a:p>
          <a:endParaRPr lang="es-CO"/>
        </a:p>
      </dgm:t>
    </dgm:pt>
    <dgm:pt modelId="{251471C5-E859-4109-90A5-5A82B211AED6}" type="pres">
      <dgm:prSet presAssocID="{2EE6F2B1-0D56-4AFC-BD6F-F79C82EAD274}" presName="connTx" presStyleLbl="parChTrans1D3" presStyleIdx="0" presStyleCnt="2"/>
      <dgm:spPr/>
      <dgm:t>
        <a:bodyPr/>
        <a:lstStyle/>
        <a:p>
          <a:endParaRPr lang="es-CO"/>
        </a:p>
      </dgm:t>
    </dgm:pt>
    <dgm:pt modelId="{24C53C03-0AB8-4524-A4FB-DA5A8C2641C9}" type="pres">
      <dgm:prSet presAssocID="{BC280D54-6164-47DA-ADAA-11FF7A97C6DE}" presName="root2" presStyleCnt="0"/>
      <dgm:spPr/>
    </dgm:pt>
    <dgm:pt modelId="{B4F1DC88-C382-4C0E-AEEC-C2B87331EAF6}" type="pres">
      <dgm:prSet presAssocID="{BC280D54-6164-47DA-ADAA-11FF7A97C6DE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F3FC0FD4-1E7D-4E69-A172-01894B96C9B0}" type="pres">
      <dgm:prSet presAssocID="{BC280D54-6164-47DA-ADAA-11FF7A97C6DE}" presName="level3hierChild" presStyleCnt="0"/>
      <dgm:spPr/>
    </dgm:pt>
    <dgm:pt modelId="{5EE8A38F-5444-4580-82AA-FAF50789212D}" type="pres">
      <dgm:prSet presAssocID="{2241B3E4-0205-42CE-AD5D-EF715E5485CE}" presName="conn2-1" presStyleLbl="parChTrans1D3" presStyleIdx="1" presStyleCnt="2"/>
      <dgm:spPr/>
      <dgm:t>
        <a:bodyPr/>
        <a:lstStyle/>
        <a:p>
          <a:endParaRPr lang="es-CO"/>
        </a:p>
      </dgm:t>
    </dgm:pt>
    <dgm:pt modelId="{ED305377-DD33-4673-84FD-5C8053ADBCE3}" type="pres">
      <dgm:prSet presAssocID="{2241B3E4-0205-42CE-AD5D-EF715E5485CE}" presName="connTx" presStyleLbl="parChTrans1D3" presStyleIdx="1" presStyleCnt="2"/>
      <dgm:spPr/>
      <dgm:t>
        <a:bodyPr/>
        <a:lstStyle/>
        <a:p>
          <a:endParaRPr lang="es-CO"/>
        </a:p>
      </dgm:t>
    </dgm:pt>
    <dgm:pt modelId="{6D9ECD79-6802-48FC-8413-DF67365A96AA}" type="pres">
      <dgm:prSet presAssocID="{78BA821E-4A71-4793-80BB-0E3F4BA698BD}" presName="root2" presStyleCnt="0"/>
      <dgm:spPr/>
    </dgm:pt>
    <dgm:pt modelId="{7E99D060-AABB-45FC-A30C-5F4916B6EC00}" type="pres">
      <dgm:prSet presAssocID="{78BA821E-4A71-4793-80BB-0E3F4BA698BD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BB524F86-AF19-4DFE-A2EA-F046782A489F}" type="pres">
      <dgm:prSet presAssocID="{78BA821E-4A71-4793-80BB-0E3F4BA698BD}" presName="level3hierChild" presStyleCnt="0"/>
      <dgm:spPr/>
    </dgm:pt>
  </dgm:ptLst>
  <dgm:cxnLst>
    <dgm:cxn modelId="{1B1FDD8A-E9E7-46FC-8CFD-D4BD1D8C5B6C}" type="presOf" srcId="{2241B3E4-0205-42CE-AD5D-EF715E5485CE}" destId="{5EE8A38F-5444-4580-82AA-FAF50789212D}" srcOrd="0" destOrd="0" presId="urn:microsoft.com/office/officeart/2008/layout/HorizontalMultiLevelHierarchy"/>
    <dgm:cxn modelId="{B2773731-838D-4CDB-812D-9F71448637C7}" srcId="{A01EE22D-01C3-4C0D-AED1-1DD5C7C3F8DF}" destId="{BC280D54-6164-47DA-ADAA-11FF7A97C6DE}" srcOrd="0" destOrd="0" parTransId="{2EE6F2B1-0D56-4AFC-BD6F-F79C82EAD274}" sibTransId="{8E596B4F-4C15-40A7-8E64-6959F6EDF171}"/>
    <dgm:cxn modelId="{0433E88A-160B-46E7-8B8B-AE60654036CB}" type="presOf" srcId="{A01EE22D-01C3-4C0D-AED1-1DD5C7C3F8DF}" destId="{0EBC52CC-AEED-486A-8585-D8FA8E33A950}" srcOrd="0" destOrd="0" presId="urn:microsoft.com/office/officeart/2008/layout/HorizontalMultiLevelHierarchy"/>
    <dgm:cxn modelId="{27E38438-CC72-4081-AECF-CF9C30898341}" type="presOf" srcId="{E2433EC0-B59A-48E6-9623-07B262561A49}" destId="{AFF28B67-88C4-4CB0-83F0-5863C5761A73}" srcOrd="0" destOrd="0" presId="urn:microsoft.com/office/officeart/2008/layout/HorizontalMultiLevelHierarchy"/>
    <dgm:cxn modelId="{44DBE060-AD12-4776-9DDB-B5763E196CCB}" type="presOf" srcId="{78BA821E-4A71-4793-80BB-0E3F4BA698BD}" destId="{7E99D060-AABB-45FC-A30C-5F4916B6EC00}" srcOrd="0" destOrd="0" presId="urn:microsoft.com/office/officeart/2008/layout/HorizontalMultiLevelHierarchy"/>
    <dgm:cxn modelId="{BDA395A6-8CF9-4802-BBFC-4B50D09EB92B}" type="presOf" srcId="{BC280D54-6164-47DA-ADAA-11FF7A97C6DE}" destId="{B4F1DC88-C382-4C0E-AEEC-C2B87331EAF6}" srcOrd="0" destOrd="0" presId="urn:microsoft.com/office/officeart/2008/layout/HorizontalMultiLevelHierarchy"/>
    <dgm:cxn modelId="{4E0EDD7C-9D46-4CAB-A7CF-89A0993BCC10}" type="presOf" srcId="{E2433EC0-B59A-48E6-9623-07B262561A49}" destId="{5F7D1165-A4D8-40EF-AA56-C2865BA317C1}" srcOrd="1" destOrd="0" presId="urn:microsoft.com/office/officeart/2008/layout/HorizontalMultiLevelHierarchy"/>
    <dgm:cxn modelId="{2DEAB377-0B76-47B6-A6CE-4B88386B4C12}" srcId="{0359FB73-3FCD-4E12-BEFA-3F3367AE165D}" destId="{A01EE22D-01C3-4C0D-AED1-1DD5C7C3F8DF}" srcOrd="0" destOrd="0" parTransId="{E2433EC0-B59A-48E6-9623-07B262561A49}" sibTransId="{F4087E55-22FA-481D-8F90-DE492AA10854}"/>
    <dgm:cxn modelId="{EF479AF0-6252-4C9F-B123-21E86F0DA6AB}" type="presOf" srcId="{2241B3E4-0205-42CE-AD5D-EF715E5485CE}" destId="{ED305377-DD33-4673-84FD-5C8053ADBCE3}" srcOrd="1" destOrd="0" presId="urn:microsoft.com/office/officeart/2008/layout/HorizontalMultiLevelHierarchy"/>
    <dgm:cxn modelId="{90621F68-F9A8-47DA-9B88-96D749C1059C}" srcId="{A01EE22D-01C3-4C0D-AED1-1DD5C7C3F8DF}" destId="{78BA821E-4A71-4793-80BB-0E3F4BA698BD}" srcOrd="1" destOrd="0" parTransId="{2241B3E4-0205-42CE-AD5D-EF715E5485CE}" sibTransId="{56369A8F-DAF0-4618-A81D-9A4F59AFEA1D}"/>
    <dgm:cxn modelId="{00E8B45F-900F-4F83-AFF5-D2222A664602}" type="presOf" srcId="{2EE6F2B1-0D56-4AFC-BD6F-F79C82EAD274}" destId="{F7589DCC-115F-4B55-9CC3-DC4B3DFF873B}" srcOrd="0" destOrd="0" presId="urn:microsoft.com/office/officeart/2008/layout/HorizontalMultiLevelHierarchy"/>
    <dgm:cxn modelId="{C7E9A039-0F94-4C6C-A319-3E21494B5639}" srcId="{3DB39414-04D1-47B0-9A1A-9BD560327037}" destId="{0359FB73-3FCD-4E12-BEFA-3F3367AE165D}" srcOrd="0" destOrd="0" parTransId="{CBE65EEC-1F50-4724-A5E6-217F8DADE5CA}" sibTransId="{8CE8D604-329E-4139-BD29-21CB076F4B00}"/>
    <dgm:cxn modelId="{B539421C-D5F8-4F01-97CF-C2B2DED44310}" type="presOf" srcId="{0359FB73-3FCD-4E12-BEFA-3F3367AE165D}" destId="{09619C52-C576-4B2D-A0BB-D157EC5E01C1}" srcOrd="0" destOrd="0" presId="urn:microsoft.com/office/officeart/2008/layout/HorizontalMultiLevelHierarchy"/>
    <dgm:cxn modelId="{6758D43A-EDC9-4CAF-B6DD-D3E2A98B46DA}" type="presOf" srcId="{2EE6F2B1-0D56-4AFC-BD6F-F79C82EAD274}" destId="{251471C5-E859-4109-90A5-5A82B211AED6}" srcOrd="1" destOrd="0" presId="urn:microsoft.com/office/officeart/2008/layout/HorizontalMultiLevelHierarchy"/>
    <dgm:cxn modelId="{1F66B259-0D96-4C7E-B262-0E360A631FF0}" type="presOf" srcId="{3DB39414-04D1-47B0-9A1A-9BD560327037}" destId="{EC17D668-3F6F-4D55-95D5-8B0891156A6C}" srcOrd="0" destOrd="0" presId="urn:microsoft.com/office/officeart/2008/layout/HorizontalMultiLevelHierarchy"/>
    <dgm:cxn modelId="{8A485DB4-0879-49B7-A891-CC17365920DF}" type="presParOf" srcId="{EC17D668-3F6F-4D55-95D5-8B0891156A6C}" destId="{062BD6F8-B934-4913-91C2-230D27E08F4F}" srcOrd="0" destOrd="0" presId="urn:microsoft.com/office/officeart/2008/layout/HorizontalMultiLevelHierarchy"/>
    <dgm:cxn modelId="{7F5A70E1-B036-4C04-B743-489F551B280F}" type="presParOf" srcId="{062BD6F8-B934-4913-91C2-230D27E08F4F}" destId="{09619C52-C576-4B2D-A0BB-D157EC5E01C1}" srcOrd="0" destOrd="0" presId="urn:microsoft.com/office/officeart/2008/layout/HorizontalMultiLevelHierarchy"/>
    <dgm:cxn modelId="{D15ABAC7-DF09-448A-AF64-D557149DF4BA}" type="presParOf" srcId="{062BD6F8-B934-4913-91C2-230D27E08F4F}" destId="{609F8E8B-6607-4F77-9582-1B67E341F0F4}" srcOrd="1" destOrd="0" presId="urn:microsoft.com/office/officeart/2008/layout/HorizontalMultiLevelHierarchy"/>
    <dgm:cxn modelId="{065E8246-348B-4BDC-A6DC-29F8ECE0D987}" type="presParOf" srcId="{609F8E8B-6607-4F77-9582-1B67E341F0F4}" destId="{AFF28B67-88C4-4CB0-83F0-5863C5761A73}" srcOrd="0" destOrd="0" presId="urn:microsoft.com/office/officeart/2008/layout/HorizontalMultiLevelHierarchy"/>
    <dgm:cxn modelId="{53F73689-603B-4956-B30B-F54375BC6963}" type="presParOf" srcId="{AFF28B67-88C4-4CB0-83F0-5863C5761A73}" destId="{5F7D1165-A4D8-40EF-AA56-C2865BA317C1}" srcOrd="0" destOrd="0" presId="urn:microsoft.com/office/officeart/2008/layout/HorizontalMultiLevelHierarchy"/>
    <dgm:cxn modelId="{2454D3B8-C8D3-4860-853F-4423C2ECBADB}" type="presParOf" srcId="{609F8E8B-6607-4F77-9582-1B67E341F0F4}" destId="{C9E9A386-38A0-4ADE-94F9-30B9A3BDC369}" srcOrd="1" destOrd="0" presId="urn:microsoft.com/office/officeart/2008/layout/HorizontalMultiLevelHierarchy"/>
    <dgm:cxn modelId="{AF2B8331-B4D1-412E-8834-88CCCE6C6D29}" type="presParOf" srcId="{C9E9A386-38A0-4ADE-94F9-30B9A3BDC369}" destId="{0EBC52CC-AEED-486A-8585-D8FA8E33A950}" srcOrd="0" destOrd="0" presId="urn:microsoft.com/office/officeart/2008/layout/HorizontalMultiLevelHierarchy"/>
    <dgm:cxn modelId="{F3C4C09B-56D7-4B8E-9518-389394CDCBF7}" type="presParOf" srcId="{C9E9A386-38A0-4ADE-94F9-30B9A3BDC369}" destId="{1154FA31-DABE-47AD-BB03-F4A8B5DD52BD}" srcOrd="1" destOrd="0" presId="urn:microsoft.com/office/officeart/2008/layout/HorizontalMultiLevelHierarchy"/>
    <dgm:cxn modelId="{F0C9812C-1BD3-4AE3-B873-2B190E7044FC}" type="presParOf" srcId="{1154FA31-DABE-47AD-BB03-F4A8B5DD52BD}" destId="{F7589DCC-115F-4B55-9CC3-DC4B3DFF873B}" srcOrd="0" destOrd="0" presId="urn:microsoft.com/office/officeart/2008/layout/HorizontalMultiLevelHierarchy"/>
    <dgm:cxn modelId="{5BC51250-1F91-42C5-B842-AF01639C1F17}" type="presParOf" srcId="{F7589DCC-115F-4B55-9CC3-DC4B3DFF873B}" destId="{251471C5-E859-4109-90A5-5A82B211AED6}" srcOrd="0" destOrd="0" presId="urn:microsoft.com/office/officeart/2008/layout/HorizontalMultiLevelHierarchy"/>
    <dgm:cxn modelId="{5168E049-6858-4EAF-9F72-5F0D50B27AF3}" type="presParOf" srcId="{1154FA31-DABE-47AD-BB03-F4A8B5DD52BD}" destId="{24C53C03-0AB8-4524-A4FB-DA5A8C2641C9}" srcOrd="1" destOrd="0" presId="urn:microsoft.com/office/officeart/2008/layout/HorizontalMultiLevelHierarchy"/>
    <dgm:cxn modelId="{91D6B1BE-9C14-4380-9CF8-03491B952F4C}" type="presParOf" srcId="{24C53C03-0AB8-4524-A4FB-DA5A8C2641C9}" destId="{B4F1DC88-C382-4C0E-AEEC-C2B87331EAF6}" srcOrd="0" destOrd="0" presId="urn:microsoft.com/office/officeart/2008/layout/HorizontalMultiLevelHierarchy"/>
    <dgm:cxn modelId="{7AC34B2E-47AC-43CE-BD8A-C95ECB6900CA}" type="presParOf" srcId="{24C53C03-0AB8-4524-A4FB-DA5A8C2641C9}" destId="{F3FC0FD4-1E7D-4E69-A172-01894B96C9B0}" srcOrd="1" destOrd="0" presId="urn:microsoft.com/office/officeart/2008/layout/HorizontalMultiLevelHierarchy"/>
    <dgm:cxn modelId="{CAD7FF8A-9584-4F28-A979-062205A52B27}" type="presParOf" srcId="{1154FA31-DABE-47AD-BB03-F4A8B5DD52BD}" destId="{5EE8A38F-5444-4580-82AA-FAF50789212D}" srcOrd="2" destOrd="0" presId="urn:microsoft.com/office/officeart/2008/layout/HorizontalMultiLevelHierarchy"/>
    <dgm:cxn modelId="{0C25F661-DFAA-4973-9E5E-F11DE0F3683D}" type="presParOf" srcId="{5EE8A38F-5444-4580-82AA-FAF50789212D}" destId="{ED305377-DD33-4673-84FD-5C8053ADBCE3}" srcOrd="0" destOrd="0" presId="urn:microsoft.com/office/officeart/2008/layout/HorizontalMultiLevelHierarchy"/>
    <dgm:cxn modelId="{2616EFD8-1191-497D-9A89-EA253C035462}" type="presParOf" srcId="{1154FA31-DABE-47AD-BB03-F4A8B5DD52BD}" destId="{6D9ECD79-6802-48FC-8413-DF67365A96AA}" srcOrd="3" destOrd="0" presId="urn:microsoft.com/office/officeart/2008/layout/HorizontalMultiLevelHierarchy"/>
    <dgm:cxn modelId="{1FE692E1-1FB6-44CD-98FD-774F5D0A1ADC}" type="presParOf" srcId="{6D9ECD79-6802-48FC-8413-DF67365A96AA}" destId="{7E99D060-AABB-45FC-A30C-5F4916B6EC00}" srcOrd="0" destOrd="0" presId="urn:microsoft.com/office/officeart/2008/layout/HorizontalMultiLevelHierarchy"/>
    <dgm:cxn modelId="{14773569-8612-4B62-845C-8CAE20F79D30}" type="presParOf" srcId="{6D9ECD79-6802-48FC-8413-DF67365A96AA}" destId="{BB524F86-AF19-4DFE-A2EA-F046782A489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343CC-2649-4AD1-ABB9-C89EBD88766F}" type="datetimeFigureOut">
              <a:rPr lang="es-CO" smtClean="0"/>
              <a:t>17/08/2017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4C661-57DE-4986-97C2-8DD1209F743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176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249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E677886-44C5-4A2F-B8DF-D82FE85E2695}" type="slidenum">
              <a:rPr lang="es-ES" altLang="es-CO" smtClean="0">
                <a:solidFill>
                  <a:srgbClr val="000000"/>
                </a:solidFill>
              </a:rPr>
              <a:pPr/>
              <a:t>22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15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B480B4EB-3772-451C-B9BE-6019E549622A}" type="datetimeFigureOut">
              <a:rPr lang="es-ES"/>
              <a:pPr>
                <a:defRPr/>
              </a:pPr>
              <a:t>17/08/2017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A4577AA2-9AFD-432E-AABD-29BE89E7134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094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A056E116-DE62-45B9-B002-D2AD9351D31A}" type="datetimeFigureOut">
              <a:rPr lang="es-ES"/>
              <a:pPr>
                <a:defRPr/>
              </a:pPr>
              <a:t>17/08/2017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4F32C78-237F-417C-BABE-9BDEE526B2D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55822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0B486B27-8CD1-48D6-86EC-6F3BB9CBE36A}" type="datetimeFigureOut">
              <a:rPr lang="es-CO"/>
              <a:pPr>
                <a:defRPr/>
              </a:pPr>
              <a:t>17/08/2017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7E14CF8C-2192-495D-999D-A099851DF37F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20410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D455206D-0EA4-498C-93BA-F6FB223D5CFC}" type="datetimeFigureOut">
              <a:rPr lang="es-CO"/>
              <a:pPr>
                <a:defRPr/>
              </a:pPr>
              <a:t>17/08/2017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266AD2C1-F937-4AD4-A3F4-5D08B35F6B4A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384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B14E5D4-5E1E-4FB4-828C-8B373EF46DF8}" type="datetimeFigureOut">
              <a:rPr lang="es-ES"/>
              <a:pPr>
                <a:defRPr/>
              </a:pPr>
              <a:t>17/08/2017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A20C701-6DBE-47F0-AAC4-343217F672F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6458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1F46E38-FB50-47DB-9843-6F88A01E77DC}" type="datetimeFigureOut">
              <a:rPr lang="es-ES"/>
              <a:pPr>
                <a:defRPr/>
              </a:pPr>
              <a:t>17/08/2017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7FD0AA63-5A2F-47EC-86DA-47426399454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8576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8AC67666-602F-4A21-A935-135652AED8B7}" type="datetimeFigureOut">
              <a:rPr lang="es-ES"/>
              <a:pPr>
                <a:defRPr/>
              </a:pPr>
              <a:t>17/08/2017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13CEAF64-FF85-4BFF-82C2-8CD0EE3E69E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8313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91699-DE65-4CC1-B27E-20EF49EDFEC0}" type="datetimeFigureOut">
              <a:rPr lang="es-CO" smtClean="0"/>
              <a:t>17/08/2017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C018-23E3-4E3B-AF33-7CC84639D4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3523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91699-DE65-4CC1-B27E-20EF49EDFEC0}" type="datetimeFigureOut">
              <a:rPr lang="es-CO" smtClean="0"/>
              <a:t>17/08/2017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C018-23E3-4E3B-AF33-7CC84639D4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6732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91699-DE65-4CC1-B27E-20EF49EDFEC0}" type="datetimeFigureOut">
              <a:rPr lang="es-CO" smtClean="0"/>
              <a:t>17/08/2017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C018-23E3-4E3B-AF33-7CC84639D4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6680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91699-DE65-4CC1-B27E-20EF49EDFEC0}" type="datetimeFigureOut">
              <a:rPr lang="es-CO" smtClean="0"/>
              <a:t>17/08/2017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C018-23E3-4E3B-AF33-7CC84639D4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7412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91699-DE65-4CC1-B27E-20EF49EDFEC0}" type="datetimeFigureOut">
              <a:rPr lang="es-CO" smtClean="0"/>
              <a:t>17/08/2017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C018-23E3-4E3B-AF33-7CC84639D4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86901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91699-DE65-4CC1-B27E-20EF49EDFEC0}" type="datetimeFigureOut">
              <a:rPr lang="es-CO" smtClean="0"/>
              <a:t>17/08/2017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C018-23E3-4E3B-AF33-7CC84639D4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141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5239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91699-DE65-4CC1-B27E-20EF49EDFEC0}" type="datetimeFigureOut">
              <a:rPr lang="es-CO" smtClean="0"/>
              <a:t>17/08/2017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C018-23E3-4E3B-AF33-7CC84639D4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89447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91699-DE65-4CC1-B27E-20EF49EDFEC0}" type="datetimeFigureOut">
              <a:rPr lang="es-CO" smtClean="0"/>
              <a:t>17/08/2017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C018-23E3-4E3B-AF33-7CC84639D4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0225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91699-DE65-4CC1-B27E-20EF49EDFEC0}" type="datetimeFigureOut">
              <a:rPr lang="es-CO" smtClean="0"/>
              <a:t>17/08/2017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C018-23E3-4E3B-AF33-7CC84639D4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62875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91699-DE65-4CC1-B27E-20EF49EDFEC0}" type="datetimeFigureOut">
              <a:rPr lang="es-CO" smtClean="0"/>
              <a:t>17/08/2017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C018-23E3-4E3B-AF33-7CC84639D4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39655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91699-DE65-4CC1-B27E-20EF49EDFEC0}" type="datetimeFigureOut">
              <a:rPr lang="es-CO" smtClean="0"/>
              <a:t>17/08/2017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C018-23E3-4E3B-AF33-7CC84639D4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4221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00842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583386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4020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41060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4648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767253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142610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577197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7670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0451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0781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44324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0854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097337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2320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87267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3168F5EE-C3A5-44DF-8A2E-5075718B11AF}" type="datetimeFigureOut">
              <a:rPr lang="es-ES"/>
              <a:pPr>
                <a:defRPr/>
              </a:pPr>
              <a:t>17/08/2017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E37564C-0C90-4E11-9FD1-557A7C8143A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09087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77450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879499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645517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959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978409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837897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713658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806354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627898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51376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4623D7D7-6CB6-481E-B57C-CE708617927C}" type="datetimeFigureOut">
              <a:rPr lang="es-ES"/>
              <a:pPr>
                <a:defRPr/>
              </a:pPr>
              <a:t>17/08/2017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A4AA7C71-F1D9-4FFD-B603-E40352EC695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05611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59107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040521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445339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875952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790947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26717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76614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956952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929529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667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8429DE72-85F4-41A6-9818-71FB77BF2DC2}" type="datetimeFigureOut">
              <a:rPr lang="es-ES"/>
              <a:pPr>
                <a:defRPr/>
              </a:pPr>
              <a:t>17/08/2017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F86BF0F-EDFB-4A57-A490-FB59FAD0B29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43738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58134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15325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58689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175700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766242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66125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157622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556032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287381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5176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CFDA6273-199E-423B-A5B7-EC8975E1CBA8}" type="datetimeFigureOut">
              <a:rPr lang="es-ES"/>
              <a:pPr>
                <a:defRPr/>
              </a:pPr>
              <a:t>17/08/2017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8AB9AA34-B515-4FF6-9E39-17D21D5FE8C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73700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009798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392065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194823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474279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487933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400621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94093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86425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873019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21537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C3FE560C-D0E6-4B4E-9AA4-6B6385EBE5F0}" type="datetimeFigureOut">
              <a:rPr lang="es-ES"/>
              <a:pPr>
                <a:defRPr/>
              </a:pPr>
              <a:t>17/08/2017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9B8F4B01-4EB1-4B0F-B402-3BA03DCB7CC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28293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527392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616121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301968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72332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598425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035557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267105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17986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56537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57707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8ADC3EBD-68B1-4C5E-B4D5-BB7754D9E4F4}" type="datetimeFigureOut">
              <a:rPr lang="es-ES"/>
              <a:pPr>
                <a:defRPr/>
              </a:pPr>
              <a:t>17/08/2017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6560DEC0-3597-4EE3-B433-F2C8FB21681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740428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05B647D-53CF-4984-9F5A-04EF5460C055}" type="datetimeFigureOut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17/08/2017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414A1A13-1434-443D-B076-0D551A12A6DD}" type="slidenum">
              <a:rPr lang="es-CO" smtClean="0">
                <a:solidFill>
                  <a:prstClr val="black"/>
                </a:solidFill>
                <a:latin typeface="Calibri" panose="020F0502020204030204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58900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22909D2F-BFBA-4651-896B-44F5AD5B1CF8}" type="datetimeFigureOut">
              <a:rPr lang="es-CO"/>
              <a:pPr>
                <a:defRPr/>
              </a:pPr>
              <a:t>17/08/2017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81FB40EE-055C-4FDC-B677-D1FEABA76183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97285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B79EDFCE-7D87-4124-8DC4-E58C4B80EE4B}" type="datetimeFigureOut">
              <a:rPr lang="es-CO"/>
              <a:pPr>
                <a:defRPr/>
              </a:pPr>
              <a:t>17/08/2017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ED7EEDA2-E082-4760-9858-3D1E72FCB2CE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26724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1617B869-CEDD-4980-9E65-173390299016}" type="datetimeFigureOut">
              <a:rPr lang="es-CO"/>
              <a:pPr>
                <a:defRPr/>
              </a:pPr>
              <a:t>17/08/2017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E29E8A54-2C22-44C5-86FF-78A7CCA8DB8B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80225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4945CF6F-EC58-4296-8C87-DDE8E277F4B2}" type="datetimeFigureOut">
              <a:rPr lang="es-CO"/>
              <a:pPr>
                <a:defRPr/>
              </a:pPr>
              <a:t>17/08/2017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F018260C-696F-4D7F-AB61-ACCB1B7BC767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04930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45D34C1E-D9A0-4795-9D9C-8DD526D68CB2}" type="datetimeFigureOut">
              <a:rPr lang="es-CO"/>
              <a:pPr>
                <a:defRPr/>
              </a:pPr>
              <a:t>17/08/2017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C5FE833C-D9DA-477A-8FEE-383DC70DEB49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78995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604A6951-81BD-4A1E-91DD-147AACB9A914}" type="datetimeFigureOut">
              <a:rPr lang="es-CO"/>
              <a:pPr>
                <a:defRPr/>
              </a:pPr>
              <a:t>17/08/2017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8DE9B569-AAA0-467D-9938-E8286351C2A6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189840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E7DFEE7C-3884-4542-B9B0-C06929EF0AC3}" type="datetimeFigureOut">
              <a:rPr lang="es-CO"/>
              <a:pPr>
                <a:defRPr/>
              </a:pPr>
              <a:t>17/08/2017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57D8BDE8-DB39-44BE-8CE2-B6DD22229B17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354279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0D277828-500E-4749-A612-2F16E9F41F36}" type="datetimeFigureOut">
              <a:rPr lang="es-CO"/>
              <a:pPr>
                <a:defRPr/>
              </a:pPr>
              <a:t>17/08/2017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27162E47-F9AA-4372-A425-E5A4B685B1FF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58713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B37AED96-D87E-49DB-B3B5-54880D13FED3}" type="datetimeFigureOut">
              <a:rPr lang="es-CO"/>
              <a:pPr>
                <a:defRPr/>
              </a:pPr>
              <a:t>17/08/2017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D0621758-7200-4848-B342-08A73B2DAD49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3951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902" r:id="rId2"/>
    <p:sldLayoutId id="2147483903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91699-DE65-4CC1-B27E-20EF49EDFEC0}" type="datetimeFigureOut">
              <a:rPr lang="es-CO" smtClean="0"/>
              <a:t>17/08/2017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9C018-23E3-4E3B-AF33-7CC84639D4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667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60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86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39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08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28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76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4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2.emf"/><Relationship Id="rId4" Type="http://schemas.openxmlformats.org/officeDocument/2006/relationships/diagramLayout" Target="../diagrams/layout2.xml"/><Relationship Id="rId9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9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uadroTexto 9"/>
          <p:cNvSpPr txBox="1">
            <a:spLocks noChangeArrowheads="1"/>
          </p:cNvSpPr>
          <p:nvPr/>
        </p:nvSpPr>
        <p:spPr bwMode="auto">
          <a:xfrm>
            <a:off x="398463" y="87313"/>
            <a:ext cx="6837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CL" alt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Alimentos de Alto Valor Nutricional </a:t>
            </a:r>
            <a:endParaRPr lang="es-ES" alt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12842"/>
            <a:ext cx="160813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USO INTERNO</a:t>
            </a:r>
          </a:p>
        </p:txBody>
      </p:sp>
      <p:pic>
        <p:nvPicPr>
          <p:cNvPr id="5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1055688"/>
            <a:ext cx="8116887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13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/>
          <p:cNvCxnSpPr/>
          <p:nvPr/>
        </p:nvCxnSpPr>
        <p:spPr>
          <a:xfrm>
            <a:off x="625475" y="5073650"/>
            <a:ext cx="0" cy="1243013"/>
          </a:xfrm>
          <a:prstGeom prst="line">
            <a:avLst/>
          </a:prstGeom>
          <a:ln w="952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625475" y="5312031"/>
            <a:ext cx="251863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800" b="1" kern="0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PRODUCCIÓN Y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800" b="1" kern="0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DISTRIBUCIÓN </a:t>
            </a:r>
            <a:endParaRPr lang="es-CO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4778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91505" y="204571"/>
            <a:ext cx="43804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OBJETIVO PRODUCCION </a:t>
            </a:r>
            <a:endParaRPr lang="es-CO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5" name="14 Rectángulo"/>
          <p:cNvSpPr/>
          <p:nvPr/>
        </p:nvSpPr>
        <p:spPr>
          <a:xfrm>
            <a:off x="4027660" y="2712051"/>
            <a:ext cx="4883150" cy="18158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defTabSz="9144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1600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Producir un alimento de alto valor nutricional, de fácil preparación y a bajo costo, que se distribuya gratuitamente como complemento nutricional a la </a:t>
            </a:r>
            <a:r>
              <a:rPr lang="es-ES" sz="160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población más vulnerable </a:t>
            </a:r>
            <a:r>
              <a:rPr lang="es-ES" sz="1600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a saber:  Niños, Niñas y Adolescentes beneficiarios de los programas del ICBF, mujeres embarazadas, madres lactantes, y personas en estado de desnutrición.</a:t>
            </a:r>
          </a:p>
        </p:txBody>
      </p:sp>
      <p:pic>
        <p:nvPicPr>
          <p:cNvPr id="6" name="Picture 5" descr="imagen bienestari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68" y="2237172"/>
            <a:ext cx="3487551" cy="31833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42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7910" y="163383"/>
            <a:ext cx="37866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C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PROCESO LOGÍSTICO </a:t>
            </a:r>
            <a:endParaRPr lang="es-CO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5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200150"/>
            <a:ext cx="8607425" cy="41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redondeado 5"/>
          <p:cNvSpPr/>
          <p:nvPr/>
        </p:nvSpPr>
        <p:spPr bwMode="auto">
          <a:xfrm>
            <a:off x="560388" y="5411788"/>
            <a:ext cx="1243012" cy="330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7" name="Rectángulo redondeado 6"/>
          <p:cNvSpPr/>
          <p:nvPr/>
        </p:nvSpPr>
        <p:spPr bwMode="auto">
          <a:xfrm>
            <a:off x="1879600" y="5411788"/>
            <a:ext cx="1243013" cy="330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8" name="Rectángulo redondeado 7"/>
          <p:cNvSpPr/>
          <p:nvPr/>
        </p:nvSpPr>
        <p:spPr bwMode="auto">
          <a:xfrm>
            <a:off x="3195638" y="5416550"/>
            <a:ext cx="1243012" cy="3286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dirty="0">
                <a:solidFill>
                  <a:prstClr val="black"/>
                </a:solidFill>
              </a:rPr>
              <a:t>21</a:t>
            </a:r>
          </a:p>
        </p:txBody>
      </p:sp>
      <p:sp>
        <p:nvSpPr>
          <p:cNvPr id="9" name="Rectángulo redondeado 8"/>
          <p:cNvSpPr/>
          <p:nvPr/>
        </p:nvSpPr>
        <p:spPr bwMode="auto">
          <a:xfrm>
            <a:off x="4541838" y="5407025"/>
            <a:ext cx="1244600" cy="3286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u="sng" dirty="0">
                <a:solidFill>
                  <a:prstClr val="black"/>
                </a:solidFill>
              </a:rPr>
              <a:t>+</a:t>
            </a:r>
            <a:r>
              <a:rPr lang="es-CO" b="1" dirty="0">
                <a:solidFill>
                  <a:prstClr val="black"/>
                </a:solidFill>
              </a:rPr>
              <a:t> 4.030</a:t>
            </a:r>
          </a:p>
        </p:txBody>
      </p:sp>
      <p:sp>
        <p:nvSpPr>
          <p:cNvPr id="10" name="Rectángulo redondeado 9"/>
          <p:cNvSpPr/>
          <p:nvPr/>
        </p:nvSpPr>
        <p:spPr bwMode="auto">
          <a:xfrm>
            <a:off x="5835650" y="5416550"/>
            <a:ext cx="1243013" cy="3286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u="sng" dirty="0">
                <a:solidFill>
                  <a:prstClr val="black"/>
                </a:solidFill>
              </a:rPr>
              <a:t>+</a:t>
            </a:r>
            <a:r>
              <a:rPr lang="es-CO" b="1" dirty="0">
                <a:solidFill>
                  <a:prstClr val="black"/>
                </a:solidFill>
              </a:rPr>
              <a:t> 81.000</a:t>
            </a:r>
          </a:p>
        </p:txBody>
      </p:sp>
      <p:sp>
        <p:nvSpPr>
          <p:cNvPr id="11" name="Rectángulo redondeado 10"/>
          <p:cNvSpPr/>
          <p:nvPr/>
        </p:nvSpPr>
        <p:spPr bwMode="auto">
          <a:xfrm>
            <a:off x="7178675" y="5419725"/>
            <a:ext cx="1335088" cy="3286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u="sng" dirty="0">
                <a:solidFill>
                  <a:srgbClr val="FF0000"/>
                </a:solidFill>
              </a:rPr>
              <a:t>+</a:t>
            </a:r>
            <a:r>
              <a:rPr lang="es-CO" b="1" dirty="0">
                <a:solidFill>
                  <a:srgbClr val="FF0000"/>
                </a:solidFill>
              </a:rPr>
              <a:t> 1.620.937</a:t>
            </a:r>
          </a:p>
        </p:txBody>
      </p:sp>
    </p:spTree>
    <p:extLst>
      <p:ext uri="{BB962C8B-B14F-4D97-AF65-F5344CB8AC3E}">
        <p14:creationId xmlns:p14="http://schemas.microsoft.com/office/powerpoint/2010/main" val="61607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2424" y="204572"/>
            <a:ext cx="647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DESCRIPCIÓN Y CONCEPTOS DEL PROCESO</a:t>
            </a:r>
            <a:endParaRPr lang="es-CO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grpSp>
        <p:nvGrpSpPr>
          <p:cNvPr id="5" name="6 Grupo"/>
          <p:cNvGrpSpPr>
            <a:grpSpLocks/>
          </p:cNvGrpSpPr>
          <p:nvPr/>
        </p:nvGrpSpPr>
        <p:grpSpPr bwMode="auto">
          <a:xfrm>
            <a:off x="65088" y="1481138"/>
            <a:ext cx="8001000" cy="4219575"/>
            <a:chOff x="500063" y="1357298"/>
            <a:chExt cx="8001000" cy="4218002"/>
          </a:xfrm>
        </p:grpSpPr>
        <p:sp>
          <p:nvSpPr>
            <p:cNvPr id="6" name="Text Box 21"/>
            <p:cNvSpPr txBox="1">
              <a:spLocks noChangeArrowheads="1"/>
            </p:cNvSpPr>
            <p:nvPr/>
          </p:nvSpPr>
          <p:spPr bwMode="auto">
            <a:xfrm>
              <a:off x="582413" y="3900437"/>
              <a:ext cx="1216425" cy="453801"/>
            </a:xfrm>
            <a:prstGeom prst="rect">
              <a:avLst/>
            </a:prstGeom>
            <a:solidFill>
              <a:srgbClr val="99CC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defTabSz="914400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" sz="1200" b="1" dirty="0">
                  <a:solidFill>
                    <a:prstClr val="white"/>
                  </a:solidFill>
                </a:rPr>
                <a:t>Bodega del </a:t>
              </a:r>
              <a:r>
                <a:rPr lang="es-ES" sz="1150" b="1" dirty="0">
                  <a:solidFill>
                    <a:prstClr val="white"/>
                  </a:solidFill>
                </a:rPr>
                <a:t>contratista</a:t>
              </a:r>
            </a:p>
          </p:txBody>
        </p:sp>
        <p:cxnSp>
          <p:nvCxnSpPr>
            <p:cNvPr id="7" name="22 Conector recto de flecha"/>
            <p:cNvCxnSpPr>
              <a:cxnSpLocks noChangeShapeType="1"/>
              <a:endCxn id="11" idx="0"/>
            </p:cNvCxnSpPr>
            <p:nvPr/>
          </p:nvCxnSpPr>
          <p:spPr bwMode="auto">
            <a:xfrm rot="10800000" flipV="1">
              <a:off x="869950" y="4354513"/>
              <a:ext cx="1000125" cy="360362"/>
            </a:xfrm>
            <a:prstGeom prst="straightConnector1">
              <a:avLst/>
            </a:prstGeom>
            <a:noFill/>
            <a:ln w="9525" algn="ctr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Text Box 21"/>
            <p:cNvSpPr txBox="1">
              <a:spLocks noChangeArrowheads="1"/>
            </p:cNvSpPr>
            <p:nvPr/>
          </p:nvSpPr>
          <p:spPr bwMode="auto">
            <a:xfrm>
              <a:off x="2781300" y="3968182"/>
              <a:ext cx="1497627" cy="461493"/>
            </a:xfrm>
            <a:prstGeom prst="rect">
              <a:avLst/>
            </a:prstGeom>
            <a:solidFill>
              <a:srgbClr val="99CC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defTabSz="914400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" sz="1200" b="1" dirty="0">
                  <a:solidFill>
                    <a:prstClr val="white"/>
                  </a:solidFill>
                </a:rPr>
                <a:t>Bodega del contratista</a:t>
              </a:r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500063" y="4802475"/>
              <a:ext cx="720725" cy="645872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defTabSz="914400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" sz="1200">
                  <a:solidFill>
                    <a:prstClr val="black"/>
                  </a:solidFill>
                  <a:latin typeface="Arial" charset="0"/>
                </a:rPr>
                <a:t/>
              </a:r>
              <a:br>
                <a:rPr lang="es-ES" sz="1200">
                  <a:solidFill>
                    <a:prstClr val="black"/>
                  </a:solidFill>
                  <a:latin typeface="Arial" charset="0"/>
                </a:rPr>
              </a:br>
              <a:r>
                <a:rPr lang="es-ES" sz="1200">
                  <a:solidFill>
                    <a:prstClr val="black"/>
                  </a:solidFill>
                  <a:latin typeface="Arial" charset="0"/>
                </a:rPr>
                <a:t>Punto Distrib.</a:t>
              </a:r>
            </a:p>
          </p:txBody>
        </p:sp>
        <p:cxnSp>
          <p:nvCxnSpPr>
            <p:cNvPr id="10" name="22 Conector recto de flecha"/>
            <p:cNvCxnSpPr>
              <a:cxnSpLocks noChangeShapeType="1"/>
              <a:endCxn id="13" idx="0"/>
            </p:cNvCxnSpPr>
            <p:nvPr/>
          </p:nvCxnSpPr>
          <p:spPr bwMode="auto">
            <a:xfrm rot="5400000">
              <a:off x="1681163" y="4546600"/>
              <a:ext cx="425450" cy="47625"/>
            </a:xfrm>
            <a:prstGeom prst="straightConnector1">
              <a:avLst/>
            </a:prstGeom>
            <a:noFill/>
            <a:ln w="9525" algn="ctr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193 Elipse"/>
            <p:cNvSpPr/>
            <p:nvPr/>
          </p:nvSpPr>
          <p:spPr>
            <a:xfrm>
              <a:off x="727075" y="4715196"/>
              <a:ext cx="285750" cy="285643"/>
            </a:xfrm>
            <a:prstGeom prst="ellipse">
              <a:avLst/>
            </a:prstGeom>
            <a:solidFill>
              <a:srgbClr val="99CC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12" name="Text Box 21"/>
            <p:cNvSpPr txBox="1">
              <a:spLocks noChangeArrowheads="1"/>
            </p:cNvSpPr>
            <p:nvPr/>
          </p:nvSpPr>
          <p:spPr bwMode="auto">
            <a:xfrm>
              <a:off x="1512888" y="4854844"/>
              <a:ext cx="720725" cy="645871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defTabSz="914400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" sz="1200">
                  <a:solidFill>
                    <a:prstClr val="black"/>
                  </a:solidFill>
                  <a:latin typeface="Arial" charset="0"/>
                </a:rPr>
                <a:t/>
              </a:r>
              <a:br>
                <a:rPr lang="es-ES" sz="1200">
                  <a:solidFill>
                    <a:prstClr val="black"/>
                  </a:solidFill>
                  <a:latin typeface="Arial" charset="0"/>
                </a:rPr>
              </a:br>
              <a:r>
                <a:rPr lang="es-ES" sz="1200">
                  <a:solidFill>
                    <a:prstClr val="black"/>
                  </a:solidFill>
                  <a:latin typeface="Arial" charset="0"/>
                </a:rPr>
                <a:t>Punto Distrib.</a:t>
              </a:r>
            </a:p>
          </p:txBody>
        </p:sp>
        <p:sp>
          <p:nvSpPr>
            <p:cNvPr id="13" name="195 Elipse"/>
            <p:cNvSpPr/>
            <p:nvPr/>
          </p:nvSpPr>
          <p:spPr>
            <a:xfrm>
              <a:off x="1727200" y="4783432"/>
              <a:ext cx="285750" cy="2856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14" name="Text Box 21"/>
            <p:cNvSpPr txBox="1">
              <a:spLocks noChangeArrowheads="1"/>
            </p:cNvSpPr>
            <p:nvPr/>
          </p:nvSpPr>
          <p:spPr bwMode="auto">
            <a:xfrm>
              <a:off x="2513013" y="4780258"/>
              <a:ext cx="720725" cy="645872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defTabSz="914400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" sz="1200">
                  <a:solidFill>
                    <a:prstClr val="black"/>
                  </a:solidFill>
                  <a:latin typeface="Arial" charset="0"/>
                </a:rPr>
                <a:t/>
              </a:r>
              <a:br>
                <a:rPr lang="es-ES" sz="1200">
                  <a:solidFill>
                    <a:prstClr val="black"/>
                  </a:solidFill>
                  <a:latin typeface="Arial" charset="0"/>
                </a:rPr>
              </a:br>
              <a:r>
                <a:rPr lang="es-ES" sz="1200">
                  <a:solidFill>
                    <a:prstClr val="black"/>
                  </a:solidFill>
                  <a:latin typeface="Arial" charset="0"/>
                </a:rPr>
                <a:t>Punto Distrib.</a:t>
              </a:r>
            </a:p>
          </p:txBody>
        </p:sp>
        <p:sp>
          <p:nvSpPr>
            <p:cNvPr id="15" name="197 Elipse"/>
            <p:cNvSpPr/>
            <p:nvPr/>
          </p:nvSpPr>
          <p:spPr>
            <a:xfrm>
              <a:off x="2740025" y="4643784"/>
              <a:ext cx="285750" cy="285643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white"/>
                </a:solidFill>
              </a:endParaRPr>
            </a:p>
          </p:txBody>
        </p:sp>
        <p:grpSp>
          <p:nvGrpSpPr>
            <p:cNvPr id="16" name="315 Grupo"/>
            <p:cNvGrpSpPr>
              <a:grpSpLocks/>
            </p:cNvGrpSpPr>
            <p:nvPr/>
          </p:nvGrpSpPr>
          <p:grpSpPr bwMode="auto">
            <a:xfrm>
              <a:off x="1595438" y="3711584"/>
              <a:ext cx="571500" cy="571503"/>
              <a:chOff x="2500313" y="2028825"/>
              <a:chExt cx="1101725" cy="866775"/>
            </a:xfrm>
          </p:grpSpPr>
          <p:sp>
            <p:nvSpPr>
              <p:cNvPr id="153" name="Freeform 297"/>
              <p:cNvSpPr>
                <a:spLocks/>
              </p:cNvSpPr>
              <p:nvPr/>
            </p:nvSpPr>
            <p:spPr bwMode="auto">
              <a:xfrm>
                <a:off x="2500313" y="2028825"/>
                <a:ext cx="1101725" cy="92075"/>
              </a:xfrm>
              <a:custGeom>
                <a:avLst/>
                <a:gdLst>
                  <a:gd name="T0" fmla="*/ 2147483646 w 4164"/>
                  <a:gd name="T1" fmla="*/ 2147483646 h 349"/>
                  <a:gd name="T2" fmla="*/ 0 w 4164"/>
                  <a:gd name="T3" fmla="*/ 2147483646 h 349"/>
                  <a:gd name="T4" fmla="*/ 2147483646 w 4164"/>
                  <a:gd name="T5" fmla="*/ 2147483646 h 349"/>
                  <a:gd name="T6" fmla="*/ 2147483646 w 4164"/>
                  <a:gd name="T7" fmla="*/ 0 h 349"/>
                  <a:gd name="T8" fmla="*/ 2147483646 w 4164"/>
                  <a:gd name="T9" fmla="*/ 2147483646 h 349"/>
                  <a:gd name="T10" fmla="*/ 2147483646 w 4164"/>
                  <a:gd name="T11" fmla="*/ 2147483646 h 349"/>
                  <a:gd name="T12" fmla="*/ 2147483646 w 4164"/>
                  <a:gd name="T13" fmla="*/ 2147483646 h 3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4"/>
                  <a:gd name="T22" fmla="*/ 0 h 349"/>
                  <a:gd name="T23" fmla="*/ 4164 w 4164"/>
                  <a:gd name="T24" fmla="*/ 349 h 34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4" h="349">
                    <a:moveTo>
                      <a:pt x="5" y="349"/>
                    </a:moveTo>
                    <a:lnTo>
                      <a:pt x="0" y="270"/>
                    </a:lnTo>
                    <a:lnTo>
                      <a:pt x="51" y="248"/>
                    </a:lnTo>
                    <a:lnTo>
                      <a:pt x="1511" y="0"/>
                    </a:lnTo>
                    <a:lnTo>
                      <a:pt x="4149" y="208"/>
                    </a:lnTo>
                    <a:lnTo>
                      <a:pt x="4164" y="278"/>
                    </a:lnTo>
                    <a:lnTo>
                      <a:pt x="5" y="349"/>
                    </a:lnTo>
                    <a:close/>
                  </a:path>
                </a:pathLst>
              </a:custGeom>
              <a:solidFill>
                <a:srgbClr val="637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4" name="Freeform 298"/>
              <p:cNvSpPr>
                <a:spLocks/>
              </p:cNvSpPr>
              <p:nvPr/>
            </p:nvSpPr>
            <p:spPr bwMode="auto">
              <a:xfrm>
                <a:off x="2500313" y="2036763"/>
                <a:ext cx="1101725" cy="79375"/>
              </a:xfrm>
              <a:custGeom>
                <a:avLst/>
                <a:gdLst>
                  <a:gd name="T0" fmla="*/ 2147483646 w 4164"/>
                  <a:gd name="T1" fmla="*/ 2147483646 h 303"/>
                  <a:gd name="T2" fmla="*/ 0 w 4164"/>
                  <a:gd name="T3" fmla="*/ 2147483646 h 303"/>
                  <a:gd name="T4" fmla="*/ 2147483646 w 4164"/>
                  <a:gd name="T5" fmla="*/ 2147483646 h 303"/>
                  <a:gd name="T6" fmla="*/ 2147483646 w 4164"/>
                  <a:gd name="T7" fmla="*/ 0 h 303"/>
                  <a:gd name="T8" fmla="*/ 2147483646 w 4164"/>
                  <a:gd name="T9" fmla="*/ 2147483646 h 303"/>
                  <a:gd name="T10" fmla="*/ 2147483646 w 4164"/>
                  <a:gd name="T11" fmla="*/ 2147483646 h 303"/>
                  <a:gd name="T12" fmla="*/ 2147483646 w 4164"/>
                  <a:gd name="T13" fmla="*/ 2147483646 h 30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4"/>
                  <a:gd name="T22" fmla="*/ 0 h 303"/>
                  <a:gd name="T23" fmla="*/ 4164 w 4164"/>
                  <a:gd name="T24" fmla="*/ 303 h 30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4" h="303">
                    <a:moveTo>
                      <a:pt x="45" y="303"/>
                    </a:moveTo>
                    <a:lnTo>
                      <a:pt x="0" y="261"/>
                    </a:lnTo>
                    <a:lnTo>
                      <a:pt x="51" y="240"/>
                    </a:lnTo>
                    <a:lnTo>
                      <a:pt x="1511" y="0"/>
                    </a:lnTo>
                    <a:lnTo>
                      <a:pt x="4149" y="209"/>
                    </a:lnTo>
                    <a:lnTo>
                      <a:pt x="4164" y="281"/>
                    </a:lnTo>
                    <a:lnTo>
                      <a:pt x="45" y="303"/>
                    </a:lnTo>
                    <a:close/>
                  </a:path>
                </a:pathLst>
              </a:custGeom>
              <a:solidFill>
                <a:srgbClr val="333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5" name="Freeform 299"/>
              <p:cNvSpPr>
                <a:spLocks/>
              </p:cNvSpPr>
              <p:nvPr/>
            </p:nvSpPr>
            <p:spPr bwMode="auto">
              <a:xfrm>
                <a:off x="2500313" y="2046288"/>
                <a:ext cx="1101725" cy="76200"/>
              </a:xfrm>
              <a:custGeom>
                <a:avLst/>
                <a:gdLst>
                  <a:gd name="T0" fmla="*/ 2147483646 w 4164"/>
                  <a:gd name="T1" fmla="*/ 2147483646 h 292"/>
                  <a:gd name="T2" fmla="*/ 2147483646 w 4164"/>
                  <a:gd name="T3" fmla="*/ 2147483646 h 292"/>
                  <a:gd name="T4" fmla="*/ 2147483646 w 4164"/>
                  <a:gd name="T5" fmla="*/ 2147483646 h 292"/>
                  <a:gd name="T6" fmla="*/ 2147483646 w 4164"/>
                  <a:gd name="T7" fmla="*/ 2147483646 h 292"/>
                  <a:gd name="T8" fmla="*/ 2147483646 w 4164"/>
                  <a:gd name="T9" fmla="*/ 2147483646 h 292"/>
                  <a:gd name="T10" fmla="*/ 2147483646 w 4164"/>
                  <a:gd name="T11" fmla="*/ 2147483646 h 292"/>
                  <a:gd name="T12" fmla="*/ 2147483646 w 4164"/>
                  <a:gd name="T13" fmla="*/ 2147483646 h 292"/>
                  <a:gd name="T14" fmla="*/ 2147483646 w 4164"/>
                  <a:gd name="T15" fmla="*/ 2147483646 h 292"/>
                  <a:gd name="T16" fmla="*/ 2147483646 w 4164"/>
                  <a:gd name="T17" fmla="*/ 2147483646 h 292"/>
                  <a:gd name="T18" fmla="*/ 2147483646 w 4164"/>
                  <a:gd name="T19" fmla="*/ 2147483646 h 292"/>
                  <a:gd name="T20" fmla="*/ 2147483646 w 4164"/>
                  <a:gd name="T21" fmla="*/ 2147483646 h 292"/>
                  <a:gd name="T22" fmla="*/ 2147483646 w 4164"/>
                  <a:gd name="T23" fmla="*/ 2147483646 h 292"/>
                  <a:gd name="T24" fmla="*/ 2147483646 w 4164"/>
                  <a:gd name="T25" fmla="*/ 2147483646 h 292"/>
                  <a:gd name="T26" fmla="*/ 2147483646 w 4164"/>
                  <a:gd name="T27" fmla="*/ 2147483646 h 292"/>
                  <a:gd name="T28" fmla="*/ 2147483646 w 4164"/>
                  <a:gd name="T29" fmla="*/ 2147483646 h 292"/>
                  <a:gd name="T30" fmla="*/ 2147483646 w 4164"/>
                  <a:gd name="T31" fmla="*/ 2147483646 h 292"/>
                  <a:gd name="T32" fmla="*/ 2147483646 w 4164"/>
                  <a:gd name="T33" fmla="*/ 2147483646 h 292"/>
                  <a:gd name="T34" fmla="*/ 2147483646 w 4164"/>
                  <a:gd name="T35" fmla="*/ 2147483646 h 292"/>
                  <a:gd name="T36" fmla="*/ 2147483646 w 4164"/>
                  <a:gd name="T37" fmla="*/ 2147483646 h 292"/>
                  <a:gd name="T38" fmla="*/ 2147483646 w 4164"/>
                  <a:gd name="T39" fmla="*/ 2147483646 h 292"/>
                  <a:gd name="T40" fmla="*/ 2147483646 w 4164"/>
                  <a:gd name="T41" fmla="*/ 2147483646 h 292"/>
                  <a:gd name="T42" fmla="*/ 2147483646 w 4164"/>
                  <a:gd name="T43" fmla="*/ 2147483646 h 292"/>
                  <a:gd name="T44" fmla="*/ 2147483646 w 4164"/>
                  <a:gd name="T45" fmla="*/ 2147483646 h 292"/>
                  <a:gd name="T46" fmla="*/ 2147483646 w 4164"/>
                  <a:gd name="T47" fmla="*/ 2147483646 h 292"/>
                  <a:gd name="T48" fmla="*/ 2147483646 w 4164"/>
                  <a:gd name="T49" fmla="*/ 2147483646 h 292"/>
                  <a:gd name="T50" fmla="*/ 2147483646 w 4164"/>
                  <a:gd name="T51" fmla="*/ 2147483646 h 292"/>
                  <a:gd name="T52" fmla="*/ 2147483646 w 4164"/>
                  <a:gd name="T53" fmla="*/ 2147483646 h 292"/>
                  <a:gd name="T54" fmla="*/ 2147483646 w 4164"/>
                  <a:gd name="T55" fmla="*/ 2147483646 h 292"/>
                  <a:gd name="T56" fmla="*/ 2147483646 w 4164"/>
                  <a:gd name="T57" fmla="*/ 2147483646 h 292"/>
                  <a:gd name="T58" fmla="*/ 2147483646 w 4164"/>
                  <a:gd name="T59" fmla="*/ 2147483646 h 292"/>
                  <a:gd name="T60" fmla="*/ 2147483646 w 4164"/>
                  <a:gd name="T61" fmla="*/ 2147483646 h 292"/>
                  <a:gd name="T62" fmla="*/ 2147483646 w 4164"/>
                  <a:gd name="T63" fmla="*/ 2147483646 h 292"/>
                  <a:gd name="T64" fmla="*/ 2147483646 w 4164"/>
                  <a:gd name="T65" fmla="*/ 2147483646 h 292"/>
                  <a:gd name="T66" fmla="*/ 2147483646 w 4164"/>
                  <a:gd name="T67" fmla="*/ 2147483646 h 292"/>
                  <a:gd name="T68" fmla="*/ 2147483646 w 4164"/>
                  <a:gd name="T69" fmla="*/ 2147483646 h 292"/>
                  <a:gd name="T70" fmla="*/ 2147483646 w 4164"/>
                  <a:gd name="T71" fmla="*/ 2147483646 h 292"/>
                  <a:gd name="T72" fmla="*/ 2147483646 w 4164"/>
                  <a:gd name="T73" fmla="*/ 2147483646 h 292"/>
                  <a:gd name="T74" fmla="*/ 2147483646 w 4164"/>
                  <a:gd name="T75" fmla="*/ 2147483646 h 292"/>
                  <a:gd name="T76" fmla="*/ 2147483646 w 4164"/>
                  <a:gd name="T77" fmla="*/ 2147483646 h 292"/>
                  <a:gd name="T78" fmla="*/ 2147483646 w 4164"/>
                  <a:gd name="T79" fmla="*/ 2147483646 h 292"/>
                  <a:gd name="T80" fmla="*/ 2147483646 w 4164"/>
                  <a:gd name="T81" fmla="*/ 2147483646 h 292"/>
                  <a:gd name="T82" fmla="*/ 2147483646 w 4164"/>
                  <a:gd name="T83" fmla="*/ 2147483646 h 292"/>
                  <a:gd name="T84" fmla="*/ 2147483646 w 4164"/>
                  <a:gd name="T85" fmla="*/ 2147483646 h 292"/>
                  <a:gd name="T86" fmla="*/ 2147483646 w 4164"/>
                  <a:gd name="T87" fmla="*/ 2147483646 h 292"/>
                  <a:gd name="T88" fmla="*/ 2147483646 w 4164"/>
                  <a:gd name="T89" fmla="*/ 2147483646 h 292"/>
                  <a:gd name="T90" fmla="*/ 2147483646 w 4164"/>
                  <a:gd name="T91" fmla="*/ 2147483646 h 292"/>
                  <a:gd name="T92" fmla="*/ 2147483646 w 4164"/>
                  <a:gd name="T93" fmla="*/ 2147483646 h 292"/>
                  <a:gd name="T94" fmla="*/ 2147483646 w 4164"/>
                  <a:gd name="T95" fmla="*/ 2147483646 h 292"/>
                  <a:gd name="T96" fmla="*/ 2147483646 w 4164"/>
                  <a:gd name="T97" fmla="*/ 2147483646 h 292"/>
                  <a:gd name="T98" fmla="*/ 2147483646 w 4164"/>
                  <a:gd name="T99" fmla="*/ 2147483646 h 292"/>
                  <a:gd name="T100" fmla="*/ 2147483646 w 4164"/>
                  <a:gd name="T101" fmla="*/ 2147483646 h 292"/>
                  <a:gd name="T102" fmla="*/ 2147483646 w 4164"/>
                  <a:gd name="T103" fmla="*/ 2147483646 h 292"/>
                  <a:gd name="T104" fmla="*/ 2147483646 w 4164"/>
                  <a:gd name="T105" fmla="*/ 2147483646 h 292"/>
                  <a:gd name="T106" fmla="*/ 2147483646 w 4164"/>
                  <a:gd name="T107" fmla="*/ 2147483646 h 292"/>
                  <a:gd name="T108" fmla="*/ 2147483646 w 4164"/>
                  <a:gd name="T109" fmla="*/ 2147483646 h 292"/>
                  <a:gd name="T110" fmla="*/ 2147483646 w 4164"/>
                  <a:gd name="T111" fmla="*/ 2147483646 h 292"/>
                  <a:gd name="T112" fmla="*/ 2147483646 w 4164"/>
                  <a:gd name="T113" fmla="*/ 2147483646 h 292"/>
                  <a:gd name="T114" fmla="*/ 2147483646 w 4164"/>
                  <a:gd name="T115" fmla="*/ 2147483646 h 29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164"/>
                  <a:gd name="T175" fmla="*/ 0 h 292"/>
                  <a:gd name="T176" fmla="*/ 4164 w 4164"/>
                  <a:gd name="T177" fmla="*/ 292 h 29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164" h="292">
                    <a:moveTo>
                      <a:pt x="45" y="288"/>
                    </a:moveTo>
                    <a:lnTo>
                      <a:pt x="39" y="282"/>
                    </a:lnTo>
                    <a:lnTo>
                      <a:pt x="33" y="278"/>
                    </a:lnTo>
                    <a:lnTo>
                      <a:pt x="28" y="272"/>
                    </a:lnTo>
                    <a:lnTo>
                      <a:pt x="23" y="267"/>
                    </a:lnTo>
                    <a:lnTo>
                      <a:pt x="17" y="262"/>
                    </a:lnTo>
                    <a:lnTo>
                      <a:pt x="11" y="257"/>
                    </a:lnTo>
                    <a:lnTo>
                      <a:pt x="6" y="251"/>
                    </a:lnTo>
                    <a:lnTo>
                      <a:pt x="0" y="247"/>
                    </a:lnTo>
                    <a:lnTo>
                      <a:pt x="7" y="243"/>
                    </a:lnTo>
                    <a:lnTo>
                      <a:pt x="13" y="241"/>
                    </a:lnTo>
                    <a:lnTo>
                      <a:pt x="20" y="239"/>
                    </a:lnTo>
                    <a:lnTo>
                      <a:pt x="25" y="235"/>
                    </a:lnTo>
                    <a:lnTo>
                      <a:pt x="31" y="233"/>
                    </a:lnTo>
                    <a:lnTo>
                      <a:pt x="38" y="231"/>
                    </a:lnTo>
                    <a:lnTo>
                      <a:pt x="44" y="228"/>
                    </a:lnTo>
                    <a:lnTo>
                      <a:pt x="51" y="225"/>
                    </a:lnTo>
                    <a:lnTo>
                      <a:pt x="96" y="220"/>
                    </a:lnTo>
                    <a:lnTo>
                      <a:pt x="141" y="215"/>
                    </a:lnTo>
                    <a:lnTo>
                      <a:pt x="187" y="209"/>
                    </a:lnTo>
                    <a:lnTo>
                      <a:pt x="233" y="203"/>
                    </a:lnTo>
                    <a:lnTo>
                      <a:pt x="278" y="196"/>
                    </a:lnTo>
                    <a:lnTo>
                      <a:pt x="324" y="189"/>
                    </a:lnTo>
                    <a:lnTo>
                      <a:pt x="370" y="183"/>
                    </a:lnTo>
                    <a:lnTo>
                      <a:pt x="416" y="176"/>
                    </a:lnTo>
                    <a:lnTo>
                      <a:pt x="460" y="168"/>
                    </a:lnTo>
                    <a:lnTo>
                      <a:pt x="506" y="161"/>
                    </a:lnTo>
                    <a:lnTo>
                      <a:pt x="552" y="153"/>
                    </a:lnTo>
                    <a:lnTo>
                      <a:pt x="598" y="145"/>
                    </a:lnTo>
                    <a:lnTo>
                      <a:pt x="643" y="137"/>
                    </a:lnTo>
                    <a:lnTo>
                      <a:pt x="689" y="129"/>
                    </a:lnTo>
                    <a:lnTo>
                      <a:pt x="735" y="119"/>
                    </a:lnTo>
                    <a:lnTo>
                      <a:pt x="781" y="111"/>
                    </a:lnTo>
                    <a:lnTo>
                      <a:pt x="825" y="103"/>
                    </a:lnTo>
                    <a:lnTo>
                      <a:pt x="871" y="95"/>
                    </a:lnTo>
                    <a:lnTo>
                      <a:pt x="917" y="87"/>
                    </a:lnTo>
                    <a:lnTo>
                      <a:pt x="963" y="79"/>
                    </a:lnTo>
                    <a:lnTo>
                      <a:pt x="1009" y="71"/>
                    </a:lnTo>
                    <a:lnTo>
                      <a:pt x="1054" y="63"/>
                    </a:lnTo>
                    <a:lnTo>
                      <a:pt x="1100" y="56"/>
                    </a:lnTo>
                    <a:lnTo>
                      <a:pt x="1146" y="48"/>
                    </a:lnTo>
                    <a:lnTo>
                      <a:pt x="1192" y="41"/>
                    </a:lnTo>
                    <a:lnTo>
                      <a:pt x="1236" y="34"/>
                    </a:lnTo>
                    <a:lnTo>
                      <a:pt x="1282" y="28"/>
                    </a:lnTo>
                    <a:lnTo>
                      <a:pt x="1328" y="22"/>
                    </a:lnTo>
                    <a:lnTo>
                      <a:pt x="1374" y="15"/>
                    </a:lnTo>
                    <a:lnTo>
                      <a:pt x="1419" y="10"/>
                    </a:lnTo>
                    <a:lnTo>
                      <a:pt x="1465" y="5"/>
                    </a:lnTo>
                    <a:lnTo>
                      <a:pt x="1511" y="0"/>
                    </a:lnTo>
                    <a:lnTo>
                      <a:pt x="1593" y="7"/>
                    </a:lnTo>
                    <a:lnTo>
                      <a:pt x="1675" y="13"/>
                    </a:lnTo>
                    <a:lnTo>
                      <a:pt x="1758" y="20"/>
                    </a:lnTo>
                    <a:lnTo>
                      <a:pt x="1840" y="25"/>
                    </a:lnTo>
                    <a:lnTo>
                      <a:pt x="1923" y="32"/>
                    </a:lnTo>
                    <a:lnTo>
                      <a:pt x="2004" y="38"/>
                    </a:lnTo>
                    <a:lnTo>
                      <a:pt x="2087" y="45"/>
                    </a:lnTo>
                    <a:lnTo>
                      <a:pt x="2170" y="51"/>
                    </a:lnTo>
                    <a:lnTo>
                      <a:pt x="2252" y="57"/>
                    </a:lnTo>
                    <a:lnTo>
                      <a:pt x="2334" y="64"/>
                    </a:lnTo>
                    <a:lnTo>
                      <a:pt x="2417" y="70"/>
                    </a:lnTo>
                    <a:lnTo>
                      <a:pt x="2499" y="77"/>
                    </a:lnTo>
                    <a:lnTo>
                      <a:pt x="2582" y="83"/>
                    </a:lnTo>
                    <a:lnTo>
                      <a:pt x="2665" y="90"/>
                    </a:lnTo>
                    <a:lnTo>
                      <a:pt x="2746" y="95"/>
                    </a:lnTo>
                    <a:lnTo>
                      <a:pt x="2829" y="102"/>
                    </a:lnTo>
                    <a:lnTo>
                      <a:pt x="2911" y="109"/>
                    </a:lnTo>
                    <a:lnTo>
                      <a:pt x="2994" y="115"/>
                    </a:lnTo>
                    <a:lnTo>
                      <a:pt x="3077" y="122"/>
                    </a:lnTo>
                    <a:lnTo>
                      <a:pt x="3159" y="127"/>
                    </a:lnTo>
                    <a:lnTo>
                      <a:pt x="3241" y="134"/>
                    </a:lnTo>
                    <a:lnTo>
                      <a:pt x="3324" y="140"/>
                    </a:lnTo>
                    <a:lnTo>
                      <a:pt x="3406" y="147"/>
                    </a:lnTo>
                    <a:lnTo>
                      <a:pt x="3489" y="154"/>
                    </a:lnTo>
                    <a:lnTo>
                      <a:pt x="3572" y="160"/>
                    </a:lnTo>
                    <a:lnTo>
                      <a:pt x="3654" y="166"/>
                    </a:lnTo>
                    <a:lnTo>
                      <a:pt x="3737" y="172"/>
                    </a:lnTo>
                    <a:lnTo>
                      <a:pt x="3818" y="179"/>
                    </a:lnTo>
                    <a:lnTo>
                      <a:pt x="3901" y="185"/>
                    </a:lnTo>
                    <a:lnTo>
                      <a:pt x="3984" y="192"/>
                    </a:lnTo>
                    <a:lnTo>
                      <a:pt x="4066" y="197"/>
                    </a:lnTo>
                    <a:lnTo>
                      <a:pt x="4149" y="204"/>
                    </a:lnTo>
                    <a:lnTo>
                      <a:pt x="4152" y="219"/>
                    </a:lnTo>
                    <a:lnTo>
                      <a:pt x="4156" y="234"/>
                    </a:lnTo>
                    <a:lnTo>
                      <a:pt x="4159" y="249"/>
                    </a:lnTo>
                    <a:lnTo>
                      <a:pt x="4164" y="264"/>
                    </a:lnTo>
                    <a:lnTo>
                      <a:pt x="4035" y="263"/>
                    </a:lnTo>
                    <a:lnTo>
                      <a:pt x="3907" y="262"/>
                    </a:lnTo>
                    <a:lnTo>
                      <a:pt x="3777" y="261"/>
                    </a:lnTo>
                    <a:lnTo>
                      <a:pt x="3648" y="261"/>
                    </a:lnTo>
                    <a:lnTo>
                      <a:pt x="3520" y="261"/>
                    </a:lnTo>
                    <a:lnTo>
                      <a:pt x="3391" y="261"/>
                    </a:lnTo>
                    <a:lnTo>
                      <a:pt x="3263" y="262"/>
                    </a:lnTo>
                    <a:lnTo>
                      <a:pt x="3134" y="263"/>
                    </a:lnTo>
                    <a:lnTo>
                      <a:pt x="3004" y="264"/>
                    </a:lnTo>
                    <a:lnTo>
                      <a:pt x="2876" y="265"/>
                    </a:lnTo>
                    <a:lnTo>
                      <a:pt x="2747" y="266"/>
                    </a:lnTo>
                    <a:lnTo>
                      <a:pt x="2619" y="269"/>
                    </a:lnTo>
                    <a:lnTo>
                      <a:pt x="2490" y="270"/>
                    </a:lnTo>
                    <a:lnTo>
                      <a:pt x="2362" y="272"/>
                    </a:lnTo>
                    <a:lnTo>
                      <a:pt x="2233" y="273"/>
                    </a:lnTo>
                    <a:lnTo>
                      <a:pt x="2104" y="276"/>
                    </a:lnTo>
                    <a:lnTo>
                      <a:pt x="1976" y="278"/>
                    </a:lnTo>
                    <a:lnTo>
                      <a:pt x="1846" y="280"/>
                    </a:lnTo>
                    <a:lnTo>
                      <a:pt x="1717" y="281"/>
                    </a:lnTo>
                    <a:lnTo>
                      <a:pt x="1589" y="284"/>
                    </a:lnTo>
                    <a:lnTo>
                      <a:pt x="1460" y="285"/>
                    </a:lnTo>
                    <a:lnTo>
                      <a:pt x="1332" y="287"/>
                    </a:lnTo>
                    <a:lnTo>
                      <a:pt x="1203" y="288"/>
                    </a:lnTo>
                    <a:lnTo>
                      <a:pt x="1075" y="289"/>
                    </a:lnTo>
                    <a:lnTo>
                      <a:pt x="946" y="290"/>
                    </a:lnTo>
                    <a:lnTo>
                      <a:pt x="817" y="290"/>
                    </a:lnTo>
                    <a:lnTo>
                      <a:pt x="689" y="292"/>
                    </a:lnTo>
                    <a:lnTo>
                      <a:pt x="559" y="292"/>
                    </a:lnTo>
                    <a:lnTo>
                      <a:pt x="431" y="292"/>
                    </a:lnTo>
                    <a:lnTo>
                      <a:pt x="302" y="290"/>
                    </a:lnTo>
                    <a:lnTo>
                      <a:pt x="173" y="289"/>
                    </a:lnTo>
                    <a:lnTo>
                      <a:pt x="45" y="288"/>
                    </a:lnTo>
                    <a:close/>
                  </a:path>
                </a:pathLst>
              </a:custGeom>
              <a:solidFill>
                <a:srgbClr val="4C5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" name="Freeform 300"/>
              <p:cNvSpPr>
                <a:spLocks/>
              </p:cNvSpPr>
              <p:nvPr/>
            </p:nvSpPr>
            <p:spPr bwMode="auto">
              <a:xfrm>
                <a:off x="2500313" y="2054225"/>
                <a:ext cx="1101725" cy="74613"/>
              </a:xfrm>
              <a:custGeom>
                <a:avLst/>
                <a:gdLst>
                  <a:gd name="T0" fmla="*/ 2147483646 w 4164"/>
                  <a:gd name="T1" fmla="*/ 2147483646 h 283"/>
                  <a:gd name="T2" fmla="*/ 0 w 4164"/>
                  <a:gd name="T3" fmla="*/ 2147483646 h 283"/>
                  <a:gd name="T4" fmla="*/ 2147483646 w 4164"/>
                  <a:gd name="T5" fmla="*/ 2147483646 h 283"/>
                  <a:gd name="T6" fmla="*/ 2147483646 w 4164"/>
                  <a:gd name="T7" fmla="*/ 0 h 283"/>
                  <a:gd name="T8" fmla="*/ 2147483646 w 4164"/>
                  <a:gd name="T9" fmla="*/ 2147483646 h 283"/>
                  <a:gd name="T10" fmla="*/ 2147483646 w 4164"/>
                  <a:gd name="T11" fmla="*/ 2147483646 h 283"/>
                  <a:gd name="T12" fmla="*/ 2147483646 w 4164"/>
                  <a:gd name="T13" fmla="*/ 2147483646 h 28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4"/>
                  <a:gd name="T22" fmla="*/ 0 h 283"/>
                  <a:gd name="T23" fmla="*/ 4164 w 4164"/>
                  <a:gd name="T24" fmla="*/ 283 h 28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4" h="283">
                    <a:moveTo>
                      <a:pt x="45" y="283"/>
                    </a:moveTo>
                    <a:lnTo>
                      <a:pt x="0" y="242"/>
                    </a:lnTo>
                    <a:lnTo>
                      <a:pt x="51" y="220"/>
                    </a:lnTo>
                    <a:lnTo>
                      <a:pt x="1511" y="0"/>
                    </a:lnTo>
                    <a:lnTo>
                      <a:pt x="4149" y="200"/>
                    </a:lnTo>
                    <a:lnTo>
                      <a:pt x="4164" y="251"/>
                    </a:lnTo>
                    <a:lnTo>
                      <a:pt x="45" y="283"/>
                    </a:lnTo>
                    <a:close/>
                  </a:path>
                </a:pathLst>
              </a:custGeom>
              <a:solidFill>
                <a:srgbClr val="637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7" name="Freeform 301"/>
              <p:cNvSpPr>
                <a:spLocks/>
              </p:cNvSpPr>
              <p:nvPr/>
            </p:nvSpPr>
            <p:spPr bwMode="auto">
              <a:xfrm>
                <a:off x="2511425" y="2063750"/>
                <a:ext cx="382587" cy="831850"/>
              </a:xfrm>
              <a:custGeom>
                <a:avLst/>
                <a:gdLst>
                  <a:gd name="T0" fmla="*/ 2147483646 w 1441"/>
                  <a:gd name="T1" fmla="*/ 2147483646 h 3144"/>
                  <a:gd name="T2" fmla="*/ 2147483646 w 1441"/>
                  <a:gd name="T3" fmla="*/ 2147483646 h 3144"/>
                  <a:gd name="T4" fmla="*/ 2147483646 w 1441"/>
                  <a:gd name="T5" fmla="*/ 2147483646 h 3144"/>
                  <a:gd name="T6" fmla="*/ 2147483646 w 1441"/>
                  <a:gd name="T7" fmla="*/ 2147483646 h 3144"/>
                  <a:gd name="T8" fmla="*/ 2147483646 w 1441"/>
                  <a:gd name="T9" fmla="*/ 2147483646 h 3144"/>
                  <a:gd name="T10" fmla="*/ 2147483646 w 1441"/>
                  <a:gd name="T11" fmla="*/ 2147483646 h 3144"/>
                  <a:gd name="T12" fmla="*/ 2147483646 w 1441"/>
                  <a:gd name="T13" fmla="*/ 2147483646 h 3144"/>
                  <a:gd name="T14" fmla="*/ 2147483646 w 1441"/>
                  <a:gd name="T15" fmla="*/ 2147483646 h 3144"/>
                  <a:gd name="T16" fmla="*/ 2147483646 w 1441"/>
                  <a:gd name="T17" fmla="*/ 2147483646 h 3144"/>
                  <a:gd name="T18" fmla="*/ 2147483646 w 1441"/>
                  <a:gd name="T19" fmla="*/ 2147483646 h 3144"/>
                  <a:gd name="T20" fmla="*/ 2147483646 w 1441"/>
                  <a:gd name="T21" fmla="*/ 2147483646 h 3144"/>
                  <a:gd name="T22" fmla="*/ 2147483646 w 1441"/>
                  <a:gd name="T23" fmla="*/ 2147483646 h 3144"/>
                  <a:gd name="T24" fmla="*/ 2147483646 w 1441"/>
                  <a:gd name="T25" fmla="*/ 2147483646 h 3144"/>
                  <a:gd name="T26" fmla="*/ 2147483646 w 1441"/>
                  <a:gd name="T27" fmla="*/ 2147483646 h 3144"/>
                  <a:gd name="T28" fmla="*/ 2147483646 w 1441"/>
                  <a:gd name="T29" fmla="*/ 2147483646 h 3144"/>
                  <a:gd name="T30" fmla="*/ 2147483646 w 1441"/>
                  <a:gd name="T31" fmla="*/ 2147483646 h 3144"/>
                  <a:gd name="T32" fmla="*/ 2147483646 w 1441"/>
                  <a:gd name="T33" fmla="*/ 2147483646 h 3144"/>
                  <a:gd name="T34" fmla="*/ 2147483646 w 1441"/>
                  <a:gd name="T35" fmla="*/ 2147483646 h 3144"/>
                  <a:gd name="T36" fmla="*/ 2147483646 w 1441"/>
                  <a:gd name="T37" fmla="*/ 2147483646 h 3144"/>
                  <a:gd name="T38" fmla="*/ 2147483646 w 1441"/>
                  <a:gd name="T39" fmla="*/ 2147483646 h 3144"/>
                  <a:gd name="T40" fmla="*/ 2147483646 w 1441"/>
                  <a:gd name="T41" fmla="*/ 2147483646 h 3144"/>
                  <a:gd name="T42" fmla="*/ 2147483646 w 1441"/>
                  <a:gd name="T43" fmla="*/ 2147483646 h 3144"/>
                  <a:gd name="T44" fmla="*/ 2147483646 w 1441"/>
                  <a:gd name="T45" fmla="*/ 2147483646 h 3144"/>
                  <a:gd name="T46" fmla="*/ 2147483646 w 1441"/>
                  <a:gd name="T47" fmla="*/ 2147483646 h 3144"/>
                  <a:gd name="T48" fmla="*/ 0 w 1441"/>
                  <a:gd name="T49" fmla="*/ 2147483646 h 3144"/>
                  <a:gd name="T50" fmla="*/ 0 w 1441"/>
                  <a:gd name="T51" fmla="*/ 2147483646 h 3144"/>
                  <a:gd name="T52" fmla="*/ 0 w 1441"/>
                  <a:gd name="T53" fmla="*/ 2147483646 h 3144"/>
                  <a:gd name="T54" fmla="*/ 0 w 1441"/>
                  <a:gd name="T55" fmla="*/ 2147483646 h 3144"/>
                  <a:gd name="T56" fmla="*/ 2147483646 w 1441"/>
                  <a:gd name="T57" fmla="*/ 2147483646 h 3144"/>
                  <a:gd name="T58" fmla="*/ 2147483646 w 1441"/>
                  <a:gd name="T59" fmla="*/ 2147483646 h 3144"/>
                  <a:gd name="T60" fmla="*/ 2147483646 w 1441"/>
                  <a:gd name="T61" fmla="*/ 2147483646 h 3144"/>
                  <a:gd name="T62" fmla="*/ 2147483646 w 1441"/>
                  <a:gd name="T63" fmla="*/ 2147483646 h 3144"/>
                  <a:gd name="T64" fmla="*/ 2147483646 w 1441"/>
                  <a:gd name="T65" fmla="*/ 2147483646 h 3144"/>
                  <a:gd name="T66" fmla="*/ 2147483646 w 1441"/>
                  <a:gd name="T67" fmla="*/ 2147483646 h 3144"/>
                  <a:gd name="T68" fmla="*/ 2147483646 w 1441"/>
                  <a:gd name="T69" fmla="*/ 2147483646 h 3144"/>
                  <a:gd name="T70" fmla="*/ 2147483646 w 1441"/>
                  <a:gd name="T71" fmla="*/ 2147483646 h 3144"/>
                  <a:gd name="T72" fmla="*/ 2147483646 w 1441"/>
                  <a:gd name="T73" fmla="*/ 2147483646 h 3144"/>
                  <a:gd name="T74" fmla="*/ 2147483646 w 1441"/>
                  <a:gd name="T75" fmla="*/ 2147483646 h 3144"/>
                  <a:gd name="T76" fmla="*/ 2147483646 w 1441"/>
                  <a:gd name="T77" fmla="*/ 2147483646 h 3144"/>
                  <a:gd name="T78" fmla="*/ 2147483646 w 1441"/>
                  <a:gd name="T79" fmla="*/ 2147483646 h 3144"/>
                  <a:gd name="T80" fmla="*/ 2147483646 w 1441"/>
                  <a:gd name="T81" fmla="*/ 2147483646 h 3144"/>
                  <a:gd name="T82" fmla="*/ 2147483646 w 1441"/>
                  <a:gd name="T83" fmla="*/ 2147483646 h 3144"/>
                  <a:gd name="T84" fmla="*/ 2147483646 w 1441"/>
                  <a:gd name="T85" fmla="*/ 2147483646 h 3144"/>
                  <a:gd name="T86" fmla="*/ 2147483646 w 1441"/>
                  <a:gd name="T87" fmla="*/ 2147483646 h 3144"/>
                  <a:gd name="T88" fmla="*/ 2147483646 w 1441"/>
                  <a:gd name="T89" fmla="*/ 2147483646 h 3144"/>
                  <a:gd name="T90" fmla="*/ 2147483646 w 1441"/>
                  <a:gd name="T91" fmla="*/ 2147483646 h 3144"/>
                  <a:gd name="T92" fmla="*/ 2147483646 w 1441"/>
                  <a:gd name="T93" fmla="*/ 2147483646 h 3144"/>
                  <a:gd name="T94" fmla="*/ 2147483646 w 1441"/>
                  <a:gd name="T95" fmla="*/ 2147483646 h 3144"/>
                  <a:gd name="T96" fmla="*/ 2147483646 w 1441"/>
                  <a:gd name="T97" fmla="*/ 2147483646 h 3144"/>
                  <a:gd name="T98" fmla="*/ 2147483646 w 1441"/>
                  <a:gd name="T99" fmla="*/ 2147483646 h 3144"/>
                  <a:gd name="T100" fmla="*/ 2147483646 w 1441"/>
                  <a:gd name="T101" fmla="*/ 2147483646 h 3144"/>
                  <a:gd name="T102" fmla="*/ 2147483646 w 1441"/>
                  <a:gd name="T103" fmla="*/ 2147483646 h 3144"/>
                  <a:gd name="T104" fmla="*/ 2147483646 w 1441"/>
                  <a:gd name="T105" fmla="*/ 2147483646 h 3144"/>
                  <a:gd name="T106" fmla="*/ 2147483646 w 1441"/>
                  <a:gd name="T107" fmla="*/ 2147483646 h 3144"/>
                  <a:gd name="T108" fmla="*/ 2147483646 w 1441"/>
                  <a:gd name="T109" fmla="*/ 2147483646 h 3144"/>
                  <a:gd name="T110" fmla="*/ 2147483646 w 1441"/>
                  <a:gd name="T111" fmla="*/ 2147483646 h 314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441"/>
                  <a:gd name="T169" fmla="*/ 0 h 3144"/>
                  <a:gd name="T170" fmla="*/ 1441 w 1441"/>
                  <a:gd name="T171" fmla="*/ 3144 h 314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441" h="3144">
                    <a:moveTo>
                      <a:pt x="1441" y="0"/>
                    </a:moveTo>
                    <a:lnTo>
                      <a:pt x="1416" y="3"/>
                    </a:lnTo>
                    <a:lnTo>
                      <a:pt x="1392" y="7"/>
                    </a:lnTo>
                    <a:lnTo>
                      <a:pt x="1368" y="10"/>
                    </a:lnTo>
                    <a:lnTo>
                      <a:pt x="1344" y="14"/>
                    </a:lnTo>
                    <a:lnTo>
                      <a:pt x="1320" y="17"/>
                    </a:lnTo>
                    <a:lnTo>
                      <a:pt x="1297" y="21"/>
                    </a:lnTo>
                    <a:lnTo>
                      <a:pt x="1273" y="24"/>
                    </a:lnTo>
                    <a:lnTo>
                      <a:pt x="1249" y="27"/>
                    </a:lnTo>
                    <a:lnTo>
                      <a:pt x="1225" y="31"/>
                    </a:lnTo>
                    <a:lnTo>
                      <a:pt x="1201" y="33"/>
                    </a:lnTo>
                    <a:lnTo>
                      <a:pt x="1178" y="37"/>
                    </a:lnTo>
                    <a:lnTo>
                      <a:pt x="1154" y="40"/>
                    </a:lnTo>
                    <a:lnTo>
                      <a:pt x="1131" y="43"/>
                    </a:lnTo>
                    <a:lnTo>
                      <a:pt x="1106" y="47"/>
                    </a:lnTo>
                    <a:lnTo>
                      <a:pt x="1082" y="50"/>
                    </a:lnTo>
                    <a:lnTo>
                      <a:pt x="1059" y="54"/>
                    </a:lnTo>
                    <a:lnTo>
                      <a:pt x="1035" y="57"/>
                    </a:lnTo>
                    <a:lnTo>
                      <a:pt x="1012" y="60"/>
                    </a:lnTo>
                    <a:lnTo>
                      <a:pt x="988" y="63"/>
                    </a:lnTo>
                    <a:lnTo>
                      <a:pt x="965" y="66"/>
                    </a:lnTo>
                    <a:lnTo>
                      <a:pt x="942" y="70"/>
                    </a:lnTo>
                    <a:lnTo>
                      <a:pt x="918" y="73"/>
                    </a:lnTo>
                    <a:lnTo>
                      <a:pt x="895" y="77"/>
                    </a:lnTo>
                    <a:lnTo>
                      <a:pt x="872" y="79"/>
                    </a:lnTo>
                    <a:lnTo>
                      <a:pt x="849" y="83"/>
                    </a:lnTo>
                    <a:lnTo>
                      <a:pt x="825" y="86"/>
                    </a:lnTo>
                    <a:lnTo>
                      <a:pt x="802" y="89"/>
                    </a:lnTo>
                    <a:lnTo>
                      <a:pt x="779" y="93"/>
                    </a:lnTo>
                    <a:lnTo>
                      <a:pt x="756" y="96"/>
                    </a:lnTo>
                    <a:lnTo>
                      <a:pt x="733" y="99"/>
                    </a:lnTo>
                    <a:lnTo>
                      <a:pt x="710" y="102"/>
                    </a:lnTo>
                    <a:lnTo>
                      <a:pt x="687" y="105"/>
                    </a:lnTo>
                    <a:lnTo>
                      <a:pt x="643" y="111"/>
                    </a:lnTo>
                    <a:lnTo>
                      <a:pt x="599" y="118"/>
                    </a:lnTo>
                    <a:lnTo>
                      <a:pt x="555" y="124"/>
                    </a:lnTo>
                    <a:lnTo>
                      <a:pt x="512" y="131"/>
                    </a:lnTo>
                    <a:lnTo>
                      <a:pt x="468" y="136"/>
                    </a:lnTo>
                    <a:lnTo>
                      <a:pt x="425" y="143"/>
                    </a:lnTo>
                    <a:lnTo>
                      <a:pt x="381" y="149"/>
                    </a:lnTo>
                    <a:lnTo>
                      <a:pt x="338" y="155"/>
                    </a:lnTo>
                    <a:lnTo>
                      <a:pt x="295" y="162"/>
                    </a:lnTo>
                    <a:lnTo>
                      <a:pt x="252" y="167"/>
                    </a:lnTo>
                    <a:lnTo>
                      <a:pt x="210" y="173"/>
                    </a:lnTo>
                    <a:lnTo>
                      <a:pt x="167" y="179"/>
                    </a:lnTo>
                    <a:lnTo>
                      <a:pt x="125" y="186"/>
                    </a:lnTo>
                    <a:lnTo>
                      <a:pt x="84" y="192"/>
                    </a:lnTo>
                    <a:lnTo>
                      <a:pt x="41" y="197"/>
                    </a:lnTo>
                    <a:lnTo>
                      <a:pt x="0" y="203"/>
                    </a:lnTo>
                    <a:lnTo>
                      <a:pt x="0" y="562"/>
                    </a:lnTo>
                    <a:lnTo>
                      <a:pt x="0" y="923"/>
                    </a:lnTo>
                    <a:lnTo>
                      <a:pt x="0" y="1282"/>
                    </a:lnTo>
                    <a:lnTo>
                      <a:pt x="0" y="1641"/>
                    </a:lnTo>
                    <a:lnTo>
                      <a:pt x="0" y="2000"/>
                    </a:lnTo>
                    <a:lnTo>
                      <a:pt x="0" y="2359"/>
                    </a:lnTo>
                    <a:lnTo>
                      <a:pt x="0" y="2718"/>
                    </a:lnTo>
                    <a:lnTo>
                      <a:pt x="0" y="3076"/>
                    </a:lnTo>
                    <a:lnTo>
                      <a:pt x="41" y="3079"/>
                    </a:lnTo>
                    <a:lnTo>
                      <a:pt x="84" y="3081"/>
                    </a:lnTo>
                    <a:lnTo>
                      <a:pt x="125" y="3082"/>
                    </a:lnTo>
                    <a:lnTo>
                      <a:pt x="167" y="3084"/>
                    </a:lnTo>
                    <a:lnTo>
                      <a:pt x="210" y="3087"/>
                    </a:lnTo>
                    <a:lnTo>
                      <a:pt x="252" y="3089"/>
                    </a:lnTo>
                    <a:lnTo>
                      <a:pt x="295" y="3090"/>
                    </a:lnTo>
                    <a:lnTo>
                      <a:pt x="338" y="3092"/>
                    </a:lnTo>
                    <a:lnTo>
                      <a:pt x="381" y="3095"/>
                    </a:lnTo>
                    <a:lnTo>
                      <a:pt x="425" y="3097"/>
                    </a:lnTo>
                    <a:lnTo>
                      <a:pt x="468" y="3098"/>
                    </a:lnTo>
                    <a:lnTo>
                      <a:pt x="512" y="3100"/>
                    </a:lnTo>
                    <a:lnTo>
                      <a:pt x="555" y="3103"/>
                    </a:lnTo>
                    <a:lnTo>
                      <a:pt x="599" y="3105"/>
                    </a:lnTo>
                    <a:lnTo>
                      <a:pt x="643" y="3107"/>
                    </a:lnTo>
                    <a:lnTo>
                      <a:pt x="687" y="3110"/>
                    </a:lnTo>
                    <a:lnTo>
                      <a:pt x="710" y="3111"/>
                    </a:lnTo>
                    <a:lnTo>
                      <a:pt x="733" y="3112"/>
                    </a:lnTo>
                    <a:lnTo>
                      <a:pt x="756" y="3113"/>
                    </a:lnTo>
                    <a:lnTo>
                      <a:pt x="779" y="3113"/>
                    </a:lnTo>
                    <a:lnTo>
                      <a:pt x="802" y="3114"/>
                    </a:lnTo>
                    <a:lnTo>
                      <a:pt x="825" y="3115"/>
                    </a:lnTo>
                    <a:lnTo>
                      <a:pt x="849" y="3116"/>
                    </a:lnTo>
                    <a:lnTo>
                      <a:pt x="872" y="3118"/>
                    </a:lnTo>
                    <a:lnTo>
                      <a:pt x="895" y="3119"/>
                    </a:lnTo>
                    <a:lnTo>
                      <a:pt x="918" y="3120"/>
                    </a:lnTo>
                    <a:lnTo>
                      <a:pt x="942" y="3121"/>
                    </a:lnTo>
                    <a:lnTo>
                      <a:pt x="965" y="3122"/>
                    </a:lnTo>
                    <a:lnTo>
                      <a:pt x="988" y="3122"/>
                    </a:lnTo>
                    <a:lnTo>
                      <a:pt x="1012" y="3123"/>
                    </a:lnTo>
                    <a:lnTo>
                      <a:pt x="1035" y="3124"/>
                    </a:lnTo>
                    <a:lnTo>
                      <a:pt x="1059" y="3126"/>
                    </a:lnTo>
                    <a:lnTo>
                      <a:pt x="1082" y="3127"/>
                    </a:lnTo>
                    <a:lnTo>
                      <a:pt x="1106" y="3128"/>
                    </a:lnTo>
                    <a:lnTo>
                      <a:pt x="1131" y="3129"/>
                    </a:lnTo>
                    <a:lnTo>
                      <a:pt x="1154" y="3130"/>
                    </a:lnTo>
                    <a:lnTo>
                      <a:pt x="1178" y="3131"/>
                    </a:lnTo>
                    <a:lnTo>
                      <a:pt x="1201" y="3133"/>
                    </a:lnTo>
                    <a:lnTo>
                      <a:pt x="1225" y="3134"/>
                    </a:lnTo>
                    <a:lnTo>
                      <a:pt x="1249" y="3135"/>
                    </a:lnTo>
                    <a:lnTo>
                      <a:pt x="1273" y="3136"/>
                    </a:lnTo>
                    <a:lnTo>
                      <a:pt x="1297" y="3137"/>
                    </a:lnTo>
                    <a:lnTo>
                      <a:pt x="1320" y="3138"/>
                    </a:lnTo>
                    <a:lnTo>
                      <a:pt x="1344" y="3139"/>
                    </a:lnTo>
                    <a:lnTo>
                      <a:pt x="1368" y="3141"/>
                    </a:lnTo>
                    <a:lnTo>
                      <a:pt x="1392" y="3142"/>
                    </a:lnTo>
                    <a:lnTo>
                      <a:pt x="1416" y="3143"/>
                    </a:lnTo>
                    <a:lnTo>
                      <a:pt x="1441" y="3144"/>
                    </a:lnTo>
                    <a:lnTo>
                      <a:pt x="1441" y="2751"/>
                    </a:lnTo>
                    <a:lnTo>
                      <a:pt x="1441" y="2359"/>
                    </a:lnTo>
                    <a:lnTo>
                      <a:pt x="1441" y="1966"/>
                    </a:lnTo>
                    <a:lnTo>
                      <a:pt x="1441" y="1574"/>
                    </a:lnTo>
                    <a:lnTo>
                      <a:pt x="1441" y="1180"/>
                    </a:lnTo>
                    <a:lnTo>
                      <a:pt x="1441" y="786"/>
                    </a:lnTo>
                    <a:lnTo>
                      <a:pt x="1441" y="392"/>
                    </a:lnTo>
                    <a:lnTo>
                      <a:pt x="1441" y="0"/>
                    </a:lnTo>
                    <a:close/>
                  </a:path>
                </a:pathLst>
              </a:custGeom>
              <a:solidFill>
                <a:srgbClr val="6D7A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8" name="Freeform 302"/>
              <p:cNvSpPr>
                <a:spLocks/>
              </p:cNvSpPr>
              <p:nvPr/>
            </p:nvSpPr>
            <p:spPr bwMode="auto">
              <a:xfrm>
                <a:off x="2511425" y="2324100"/>
                <a:ext cx="382587" cy="50800"/>
              </a:xfrm>
              <a:custGeom>
                <a:avLst/>
                <a:gdLst>
                  <a:gd name="T0" fmla="*/ 2147483646 w 1441"/>
                  <a:gd name="T1" fmla="*/ 2147483646 h 194"/>
                  <a:gd name="T2" fmla="*/ 2147483646 w 1441"/>
                  <a:gd name="T3" fmla="*/ 2147483646 h 194"/>
                  <a:gd name="T4" fmla="*/ 2147483646 w 1441"/>
                  <a:gd name="T5" fmla="*/ 2147483646 h 194"/>
                  <a:gd name="T6" fmla="*/ 2147483646 w 1441"/>
                  <a:gd name="T7" fmla="*/ 2147483646 h 194"/>
                  <a:gd name="T8" fmla="*/ 2147483646 w 1441"/>
                  <a:gd name="T9" fmla="*/ 2147483646 h 194"/>
                  <a:gd name="T10" fmla="*/ 2147483646 w 1441"/>
                  <a:gd name="T11" fmla="*/ 2147483646 h 194"/>
                  <a:gd name="T12" fmla="*/ 2147483646 w 1441"/>
                  <a:gd name="T13" fmla="*/ 2147483646 h 194"/>
                  <a:gd name="T14" fmla="*/ 2147483646 w 1441"/>
                  <a:gd name="T15" fmla="*/ 2147483646 h 194"/>
                  <a:gd name="T16" fmla="*/ 2147483646 w 1441"/>
                  <a:gd name="T17" fmla="*/ 2147483646 h 194"/>
                  <a:gd name="T18" fmla="*/ 2147483646 w 1441"/>
                  <a:gd name="T19" fmla="*/ 2147483646 h 194"/>
                  <a:gd name="T20" fmla="*/ 2147483646 w 1441"/>
                  <a:gd name="T21" fmla="*/ 2147483646 h 194"/>
                  <a:gd name="T22" fmla="*/ 2147483646 w 1441"/>
                  <a:gd name="T23" fmla="*/ 2147483646 h 194"/>
                  <a:gd name="T24" fmla="*/ 2147483646 w 1441"/>
                  <a:gd name="T25" fmla="*/ 2147483646 h 194"/>
                  <a:gd name="T26" fmla="*/ 2147483646 w 1441"/>
                  <a:gd name="T27" fmla="*/ 2147483646 h 194"/>
                  <a:gd name="T28" fmla="*/ 2147483646 w 1441"/>
                  <a:gd name="T29" fmla="*/ 2147483646 h 194"/>
                  <a:gd name="T30" fmla="*/ 2147483646 w 1441"/>
                  <a:gd name="T31" fmla="*/ 2147483646 h 194"/>
                  <a:gd name="T32" fmla="*/ 2147483646 w 1441"/>
                  <a:gd name="T33" fmla="*/ 2147483646 h 194"/>
                  <a:gd name="T34" fmla="*/ 2147483646 w 1441"/>
                  <a:gd name="T35" fmla="*/ 2147483646 h 194"/>
                  <a:gd name="T36" fmla="*/ 2147483646 w 1441"/>
                  <a:gd name="T37" fmla="*/ 2147483646 h 194"/>
                  <a:gd name="T38" fmla="*/ 2147483646 w 1441"/>
                  <a:gd name="T39" fmla="*/ 2147483646 h 194"/>
                  <a:gd name="T40" fmla="*/ 2147483646 w 1441"/>
                  <a:gd name="T41" fmla="*/ 2147483646 h 194"/>
                  <a:gd name="T42" fmla="*/ 2147483646 w 1441"/>
                  <a:gd name="T43" fmla="*/ 2147483646 h 194"/>
                  <a:gd name="T44" fmla="*/ 2147483646 w 1441"/>
                  <a:gd name="T45" fmla="*/ 2147483646 h 194"/>
                  <a:gd name="T46" fmla="*/ 2147483646 w 1441"/>
                  <a:gd name="T47" fmla="*/ 2147483646 h 194"/>
                  <a:gd name="T48" fmla="*/ 0 w 1441"/>
                  <a:gd name="T49" fmla="*/ 2147483646 h 194"/>
                  <a:gd name="T50" fmla="*/ 0 w 1441"/>
                  <a:gd name="T51" fmla="*/ 2147483646 h 194"/>
                  <a:gd name="T52" fmla="*/ 2147483646 w 1441"/>
                  <a:gd name="T53" fmla="*/ 2147483646 h 194"/>
                  <a:gd name="T54" fmla="*/ 2147483646 w 1441"/>
                  <a:gd name="T55" fmla="*/ 2147483646 h 194"/>
                  <a:gd name="T56" fmla="*/ 2147483646 w 1441"/>
                  <a:gd name="T57" fmla="*/ 2147483646 h 194"/>
                  <a:gd name="T58" fmla="*/ 2147483646 w 1441"/>
                  <a:gd name="T59" fmla="*/ 2147483646 h 194"/>
                  <a:gd name="T60" fmla="*/ 2147483646 w 1441"/>
                  <a:gd name="T61" fmla="*/ 2147483646 h 194"/>
                  <a:gd name="T62" fmla="*/ 2147483646 w 1441"/>
                  <a:gd name="T63" fmla="*/ 2147483646 h 194"/>
                  <a:gd name="T64" fmla="*/ 2147483646 w 1441"/>
                  <a:gd name="T65" fmla="*/ 2147483646 h 194"/>
                  <a:gd name="T66" fmla="*/ 2147483646 w 1441"/>
                  <a:gd name="T67" fmla="*/ 2147483646 h 194"/>
                  <a:gd name="T68" fmla="*/ 2147483646 w 1441"/>
                  <a:gd name="T69" fmla="*/ 2147483646 h 194"/>
                  <a:gd name="T70" fmla="*/ 2147483646 w 1441"/>
                  <a:gd name="T71" fmla="*/ 2147483646 h 194"/>
                  <a:gd name="T72" fmla="*/ 2147483646 w 1441"/>
                  <a:gd name="T73" fmla="*/ 2147483646 h 194"/>
                  <a:gd name="T74" fmla="*/ 2147483646 w 1441"/>
                  <a:gd name="T75" fmla="*/ 2147483646 h 194"/>
                  <a:gd name="T76" fmla="*/ 2147483646 w 1441"/>
                  <a:gd name="T77" fmla="*/ 2147483646 h 194"/>
                  <a:gd name="T78" fmla="*/ 2147483646 w 1441"/>
                  <a:gd name="T79" fmla="*/ 2147483646 h 194"/>
                  <a:gd name="T80" fmla="*/ 2147483646 w 1441"/>
                  <a:gd name="T81" fmla="*/ 2147483646 h 194"/>
                  <a:gd name="T82" fmla="*/ 2147483646 w 1441"/>
                  <a:gd name="T83" fmla="*/ 2147483646 h 194"/>
                  <a:gd name="T84" fmla="*/ 2147483646 w 1441"/>
                  <a:gd name="T85" fmla="*/ 2147483646 h 194"/>
                  <a:gd name="T86" fmla="*/ 2147483646 w 1441"/>
                  <a:gd name="T87" fmla="*/ 2147483646 h 194"/>
                  <a:gd name="T88" fmla="*/ 2147483646 w 1441"/>
                  <a:gd name="T89" fmla="*/ 2147483646 h 194"/>
                  <a:gd name="T90" fmla="*/ 2147483646 w 1441"/>
                  <a:gd name="T91" fmla="*/ 2147483646 h 194"/>
                  <a:gd name="T92" fmla="*/ 2147483646 w 1441"/>
                  <a:gd name="T93" fmla="*/ 2147483646 h 194"/>
                  <a:gd name="T94" fmla="*/ 2147483646 w 1441"/>
                  <a:gd name="T95" fmla="*/ 2147483646 h 194"/>
                  <a:gd name="T96" fmla="*/ 2147483646 w 1441"/>
                  <a:gd name="T97" fmla="*/ 2147483646 h 194"/>
                  <a:gd name="T98" fmla="*/ 2147483646 w 1441"/>
                  <a:gd name="T99" fmla="*/ 2147483646 h 194"/>
                  <a:gd name="T100" fmla="*/ 2147483646 w 1441"/>
                  <a:gd name="T101" fmla="*/ 2147483646 h 194"/>
                  <a:gd name="T102" fmla="*/ 2147483646 w 1441"/>
                  <a:gd name="T103" fmla="*/ 2147483646 h 19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1"/>
                  <a:gd name="T157" fmla="*/ 0 h 194"/>
                  <a:gd name="T158" fmla="*/ 1441 w 1441"/>
                  <a:gd name="T159" fmla="*/ 194 h 19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1" h="194">
                    <a:moveTo>
                      <a:pt x="1441" y="0"/>
                    </a:moveTo>
                    <a:lnTo>
                      <a:pt x="1416" y="3"/>
                    </a:lnTo>
                    <a:lnTo>
                      <a:pt x="1392" y="5"/>
                    </a:lnTo>
                    <a:lnTo>
                      <a:pt x="1368" y="6"/>
                    </a:lnTo>
                    <a:lnTo>
                      <a:pt x="1344" y="9"/>
                    </a:lnTo>
                    <a:lnTo>
                      <a:pt x="1320" y="11"/>
                    </a:lnTo>
                    <a:lnTo>
                      <a:pt x="1297" y="13"/>
                    </a:lnTo>
                    <a:lnTo>
                      <a:pt x="1273" y="14"/>
                    </a:lnTo>
                    <a:lnTo>
                      <a:pt x="1249" y="17"/>
                    </a:lnTo>
                    <a:lnTo>
                      <a:pt x="1225" y="19"/>
                    </a:lnTo>
                    <a:lnTo>
                      <a:pt x="1201" y="21"/>
                    </a:lnTo>
                    <a:lnTo>
                      <a:pt x="1178" y="22"/>
                    </a:lnTo>
                    <a:lnTo>
                      <a:pt x="1154" y="25"/>
                    </a:lnTo>
                    <a:lnTo>
                      <a:pt x="1131" y="27"/>
                    </a:lnTo>
                    <a:lnTo>
                      <a:pt x="1106" y="28"/>
                    </a:lnTo>
                    <a:lnTo>
                      <a:pt x="1082" y="30"/>
                    </a:lnTo>
                    <a:lnTo>
                      <a:pt x="1059" y="33"/>
                    </a:lnTo>
                    <a:lnTo>
                      <a:pt x="1035" y="35"/>
                    </a:lnTo>
                    <a:lnTo>
                      <a:pt x="1012" y="36"/>
                    </a:lnTo>
                    <a:lnTo>
                      <a:pt x="988" y="38"/>
                    </a:lnTo>
                    <a:lnTo>
                      <a:pt x="965" y="41"/>
                    </a:lnTo>
                    <a:lnTo>
                      <a:pt x="942" y="42"/>
                    </a:lnTo>
                    <a:lnTo>
                      <a:pt x="918" y="44"/>
                    </a:lnTo>
                    <a:lnTo>
                      <a:pt x="895" y="46"/>
                    </a:lnTo>
                    <a:lnTo>
                      <a:pt x="872" y="48"/>
                    </a:lnTo>
                    <a:lnTo>
                      <a:pt x="849" y="50"/>
                    </a:lnTo>
                    <a:lnTo>
                      <a:pt x="825" y="52"/>
                    </a:lnTo>
                    <a:lnTo>
                      <a:pt x="802" y="54"/>
                    </a:lnTo>
                    <a:lnTo>
                      <a:pt x="779" y="56"/>
                    </a:lnTo>
                    <a:lnTo>
                      <a:pt x="756" y="58"/>
                    </a:lnTo>
                    <a:lnTo>
                      <a:pt x="733" y="60"/>
                    </a:lnTo>
                    <a:lnTo>
                      <a:pt x="710" y="61"/>
                    </a:lnTo>
                    <a:lnTo>
                      <a:pt x="687" y="64"/>
                    </a:lnTo>
                    <a:lnTo>
                      <a:pt x="643" y="67"/>
                    </a:lnTo>
                    <a:lnTo>
                      <a:pt x="599" y="71"/>
                    </a:lnTo>
                    <a:lnTo>
                      <a:pt x="555" y="74"/>
                    </a:lnTo>
                    <a:lnTo>
                      <a:pt x="512" y="77"/>
                    </a:lnTo>
                    <a:lnTo>
                      <a:pt x="468" y="81"/>
                    </a:lnTo>
                    <a:lnTo>
                      <a:pt x="425" y="84"/>
                    </a:lnTo>
                    <a:lnTo>
                      <a:pt x="381" y="88"/>
                    </a:lnTo>
                    <a:lnTo>
                      <a:pt x="338" y="91"/>
                    </a:lnTo>
                    <a:lnTo>
                      <a:pt x="295" y="95"/>
                    </a:lnTo>
                    <a:lnTo>
                      <a:pt x="252" y="98"/>
                    </a:lnTo>
                    <a:lnTo>
                      <a:pt x="210" y="102"/>
                    </a:lnTo>
                    <a:lnTo>
                      <a:pt x="167" y="105"/>
                    </a:lnTo>
                    <a:lnTo>
                      <a:pt x="125" y="108"/>
                    </a:lnTo>
                    <a:lnTo>
                      <a:pt x="84" y="112"/>
                    </a:lnTo>
                    <a:lnTo>
                      <a:pt x="41" y="115"/>
                    </a:lnTo>
                    <a:lnTo>
                      <a:pt x="0" y="119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5"/>
                    </a:lnTo>
                    <a:lnTo>
                      <a:pt x="0" y="194"/>
                    </a:lnTo>
                    <a:lnTo>
                      <a:pt x="41" y="191"/>
                    </a:lnTo>
                    <a:lnTo>
                      <a:pt x="84" y="189"/>
                    </a:lnTo>
                    <a:lnTo>
                      <a:pt x="125" y="185"/>
                    </a:lnTo>
                    <a:lnTo>
                      <a:pt x="167" y="182"/>
                    </a:lnTo>
                    <a:lnTo>
                      <a:pt x="210" y="178"/>
                    </a:lnTo>
                    <a:lnTo>
                      <a:pt x="252" y="175"/>
                    </a:lnTo>
                    <a:lnTo>
                      <a:pt x="295" y="173"/>
                    </a:lnTo>
                    <a:lnTo>
                      <a:pt x="338" y="169"/>
                    </a:lnTo>
                    <a:lnTo>
                      <a:pt x="381" y="166"/>
                    </a:lnTo>
                    <a:lnTo>
                      <a:pt x="425" y="162"/>
                    </a:lnTo>
                    <a:lnTo>
                      <a:pt x="468" y="159"/>
                    </a:lnTo>
                    <a:lnTo>
                      <a:pt x="512" y="155"/>
                    </a:lnTo>
                    <a:lnTo>
                      <a:pt x="555" y="151"/>
                    </a:lnTo>
                    <a:lnTo>
                      <a:pt x="599" y="147"/>
                    </a:lnTo>
                    <a:lnTo>
                      <a:pt x="643" y="144"/>
                    </a:lnTo>
                    <a:lnTo>
                      <a:pt x="687" y="141"/>
                    </a:lnTo>
                    <a:lnTo>
                      <a:pt x="710" y="139"/>
                    </a:lnTo>
                    <a:lnTo>
                      <a:pt x="733" y="137"/>
                    </a:lnTo>
                    <a:lnTo>
                      <a:pt x="756" y="136"/>
                    </a:lnTo>
                    <a:lnTo>
                      <a:pt x="779" y="134"/>
                    </a:lnTo>
                    <a:lnTo>
                      <a:pt x="802" y="132"/>
                    </a:lnTo>
                    <a:lnTo>
                      <a:pt x="825" y="130"/>
                    </a:lnTo>
                    <a:lnTo>
                      <a:pt x="849" y="129"/>
                    </a:lnTo>
                    <a:lnTo>
                      <a:pt x="872" y="127"/>
                    </a:lnTo>
                    <a:lnTo>
                      <a:pt x="895" y="126"/>
                    </a:lnTo>
                    <a:lnTo>
                      <a:pt x="918" y="123"/>
                    </a:lnTo>
                    <a:lnTo>
                      <a:pt x="942" y="122"/>
                    </a:lnTo>
                    <a:lnTo>
                      <a:pt x="965" y="120"/>
                    </a:lnTo>
                    <a:lnTo>
                      <a:pt x="988" y="118"/>
                    </a:lnTo>
                    <a:lnTo>
                      <a:pt x="1012" y="116"/>
                    </a:lnTo>
                    <a:lnTo>
                      <a:pt x="1035" y="114"/>
                    </a:lnTo>
                    <a:lnTo>
                      <a:pt x="1059" y="113"/>
                    </a:lnTo>
                    <a:lnTo>
                      <a:pt x="1082" y="111"/>
                    </a:lnTo>
                    <a:lnTo>
                      <a:pt x="1106" y="108"/>
                    </a:lnTo>
                    <a:lnTo>
                      <a:pt x="1131" y="107"/>
                    </a:lnTo>
                    <a:lnTo>
                      <a:pt x="1154" y="105"/>
                    </a:lnTo>
                    <a:lnTo>
                      <a:pt x="1178" y="103"/>
                    </a:lnTo>
                    <a:lnTo>
                      <a:pt x="1201" y="102"/>
                    </a:lnTo>
                    <a:lnTo>
                      <a:pt x="1225" y="99"/>
                    </a:lnTo>
                    <a:lnTo>
                      <a:pt x="1249" y="97"/>
                    </a:lnTo>
                    <a:lnTo>
                      <a:pt x="1273" y="96"/>
                    </a:lnTo>
                    <a:lnTo>
                      <a:pt x="1297" y="93"/>
                    </a:lnTo>
                    <a:lnTo>
                      <a:pt x="1320" y="91"/>
                    </a:lnTo>
                    <a:lnTo>
                      <a:pt x="1344" y="90"/>
                    </a:lnTo>
                    <a:lnTo>
                      <a:pt x="1368" y="88"/>
                    </a:lnTo>
                    <a:lnTo>
                      <a:pt x="1392" y="85"/>
                    </a:lnTo>
                    <a:lnTo>
                      <a:pt x="1416" y="84"/>
                    </a:lnTo>
                    <a:lnTo>
                      <a:pt x="1441" y="82"/>
                    </a:lnTo>
                    <a:lnTo>
                      <a:pt x="1441" y="61"/>
                    </a:lnTo>
                    <a:lnTo>
                      <a:pt x="1441" y="41"/>
                    </a:lnTo>
                    <a:lnTo>
                      <a:pt x="1441" y="21"/>
                    </a:lnTo>
                    <a:lnTo>
                      <a:pt x="1441" y="0"/>
                    </a:lnTo>
                    <a:close/>
                  </a:path>
                </a:pathLst>
              </a:custGeom>
              <a:solidFill>
                <a:srgbClr val="96A5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9" name="Freeform 303"/>
              <p:cNvSpPr>
                <a:spLocks/>
              </p:cNvSpPr>
              <p:nvPr/>
            </p:nvSpPr>
            <p:spPr bwMode="auto">
              <a:xfrm>
                <a:off x="2511425" y="2344738"/>
                <a:ext cx="382587" cy="50800"/>
              </a:xfrm>
              <a:custGeom>
                <a:avLst/>
                <a:gdLst>
                  <a:gd name="T0" fmla="*/ 2147483646 w 1441"/>
                  <a:gd name="T1" fmla="*/ 2147483646 h 188"/>
                  <a:gd name="T2" fmla="*/ 2147483646 w 1441"/>
                  <a:gd name="T3" fmla="*/ 2147483646 h 188"/>
                  <a:gd name="T4" fmla="*/ 2147483646 w 1441"/>
                  <a:gd name="T5" fmla="*/ 2147483646 h 188"/>
                  <a:gd name="T6" fmla="*/ 2147483646 w 1441"/>
                  <a:gd name="T7" fmla="*/ 2147483646 h 188"/>
                  <a:gd name="T8" fmla="*/ 2147483646 w 1441"/>
                  <a:gd name="T9" fmla="*/ 2147483646 h 188"/>
                  <a:gd name="T10" fmla="*/ 2147483646 w 1441"/>
                  <a:gd name="T11" fmla="*/ 2147483646 h 188"/>
                  <a:gd name="T12" fmla="*/ 2147483646 w 1441"/>
                  <a:gd name="T13" fmla="*/ 2147483646 h 188"/>
                  <a:gd name="T14" fmla="*/ 2147483646 w 1441"/>
                  <a:gd name="T15" fmla="*/ 2147483646 h 188"/>
                  <a:gd name="T16" fmla="*/ 2147483646 w 1441"/>
                  <a:gd name="T17" fmla="*/ 2147483646 h 188"/>
                  <a:gd name="T18" fmla="*/ 2147483646 w 1441"/>
                  <a:gd name="T19" fmla="*/ 2147483646 h 188"/>
                  <a:gd name="T20" fmla="*/ 2147483646 w 1441"/>
                  <a:gd name="T21" fmla="*/ 2147483646 h 188"/>
                  <a:gd name="T22" fmla="*/ 2147483646 w 1441"/>
                  <a:gd name="T23" fmla="*/ 2147483646 h 188"/>
                  <a:gd name="T24" fmla="*/ 2147483646 w 1441"/>
                  <a:gd name="T25" fmla="*/ 2147483646 h 188"/>
                  <a:gd name="T26" fmla="*/ 2147483646 w 1441"/>
                  <a:gd name="T27" fmla="*/ 2147483646 h 188"/>
                  <a:gd name="T28" fmla="*/ 2147483646 w 1441"/>
                  <a:gd name="T29" fmla="*/ 2147483646 h 188"/>
                  <a:gd name="T30" fmla="*/ 2147483646 w 1441"/>
                  <a:gd name="T31" fmla="*/ 2147483646 h 188"/>
                  <a:gd name="T32" fmla="*/ 2147483646 w 1441"/>
                  <a:gd name="T33" fmla="*/ 2147483646 h 188"/>
                  <a:gd name="T34" fmla="*/ 2147483646 w 1441"/>
                  <a:gd name="T35" fmla="*/ 2147483646 h 188"/>
                  <a:gd name="T36" fmla="*/ 2147483646 w 1441"/>
                  <a:gd name="T37" fmla="*/ 2147483646 h 188"/>
                  <a:gd name="T38" fmla="*/ 2147483646 w 1441"/>
                  <a:gd name="T39" fmla="*/ 2147483646 h 188"/>
                  <a:gd name="T40" fmla="*/ 2147483646 w 1441"/>
                  <a:gd name="T41" fmla="*/ 2147483646 h 188"/>
                  <a:gd name="T42" fmla="*/ 2147483646 w 1441"/>
                  <a:gd name="T43" fmla="*/ 2147483646 h 188"/>
                  <a:gd name="T44" fmla="*/ 2147483646 w 1441"/>
                  <a:gd name="T45" fmla="*/ 2147483646 h 188"/>
                  <a:gd name="T46" fmla="*/ 2147483646 w 1441"/>
                  <a:gd name="T47" fmla="*/ 2147483646 h 188"/>
                  <a:gd name="T48" fmla="*/ 0 w 1441"/>
                  <a:gd name="T49" fmla="*/ 2147483646 h 188"/>
                  <a:gd name="T50" fmla="*/ 0 w 1441"/>
                  <a:gd name="T51" fmla="*/ 2147483646 h 188"/>
                  <a:gd name="T52" fmla="*/ 2147483646 w 1441"/>
                  <a:gd name="T53" fmla="*/ 2147483646 h 188"/>
                  <a:gd name="T54" fmla="*/ 2147483646 w 1441"/>
                  <a:gd name="T55" fmla="*/ 2147483646 h 188"/>
                  <a:gd name="T56" fmla="*/ 2147483646 w 1441"/>
                  <a:gd name="T57" fmla="*/ 2147483646 h 188"/>
                  <a:gd name="T58" fmla="*/ 2147483646 w 1441"/>
                  <a:gd name="T59" fmla="*/ 2147483646 h 188"/>
                  <a:gd name="T60" fmla="*/ 2147483646 w 1441"/>
                  <a:gd name="T61" fmla="*/ 2147483646 h 188"/>
                  <a:gd name="T62" fmla="*/ 2147483646 w 1441"/>
                  <a:gd name="T63" fmla="*/ 2147483646 h 188"/>
                  <a:gd name="T64" fmla="*/ 2147483646 w 1441"/>
                  <a:gd name="T65" fmla="*/ 2147483646 h 188"/>
                  <a:gd name="T66" fmla="*/ 2147483646 w 1441"/>
                  <a:gd name="T67" fmla="*/ 2147483646 h 188"/>
                  <a:gd name="T68" fmla="*/ 2147483646 w 1441"/>
                  <a:gd name="T69" fmla="*/ 2147483646 h 188"/>
                  <a:gd name="T70" fmla="*/ 2147483646 w 1441"/>
                  <a:gd name="T71" fmla="*/ 2147483646 h 188"/>
                  <a:gd name="T72" fmla="*/ 2147483646 w 1441"/>
                  <a:gd name="T73" fmla="*/ 2147483646 h 188"/>
                  <a:gd name="T74" fmla="*/ 2147483646 w 1441"/>
                  <a:gd name="T75" fmla="*/ 2147483646 h 188"/>
                  <a:gd name="T76" fmla="*/ 2147483646 w 1441"/>
                  <a:gd name="T77" fmla="*/ 2147483646 h 188"/>
                  <a:gd name="T78" fmla="*/ 2147483646 w 1441"/>
                  <a:gd name="T79" fmla="*/ 2147483646 h 188"/>
                  <a:gd name="T80" fmla="*/ 2147483646 w 1441"/>
                  <a:gd name="T81" fmla="*/ 2147483646 h 188"/>
                  <a:gd name="T82" fmla="*/ 2147483646 w 1441"/>
                  <a:gd name="T83" fmla="*/ 2147483646 h 188"/>
                  <a:gd name="T84" fmla="*/ 2147483646 w 1441"/>
                  <a:gd name="T85" fmla="*/ 2147483646 h 188"/>
                  <a:gd name="T86" fmla="*/ 2147483646 w 1441"/>
                  <a:gd name="T87" fmla="*/ 2147483646 h 188"/>
                  <a:gd name="T88" fmla="*/ 2147483646 w 1441"/>
                  <a:gd name="T89" fmla="*/ 2147483646 h 188"/>
                  <a:gd name="T90" fmla="*/ 2147483646 w 1441"/>
                  <a:gd name="T91" fmla="*/ 2147483646 h 188"/>
                  <a:gd name="T92" fmla="*/ 2147483646 w 1441"/>
                  <a:gd name="T93" fmla="*/ 2147483646 h 188"/>
                  <a:gd name="T94" fmla="*/ 2147483646 w 1441"/>
                  <a:gd name="T95" fmla="*/ 2147483646 h 188"/>
                  <a:gd name="T96" fmla="*/ 2147483646 w 1441"/>
                  <a:gd name="T97" fmla="*/ 2147483646 h 188"/>
                  <a:gd name="T98" fmla="*/ 2147483646 w 1441"/>
                  <a:gd name="T99" fmla="*/ 2147483646 h 188"/>
                  <a:gd name="T100" fmla="*/ 2147483646 w 1441"/>
                  <a:gd name="T101" fmla="*/ 2147483646 h 188"/>
                  <a:gd name="T102" fmla="*/ 2147483646 w 1441"/>
                  <a:gd name="T103" fmla="*/ 2147483646 h 18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1"/>
                  <a:gd name="T157" fmla="*/ 0 h 188"/>
                  <a:gd name="T158" fmla="*/ 1441 w 1441"/>
                  <a:gd name="T159" fmla="*/ 188 h 18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1" h="188">
                    <a:moveTo>
                      <a:pt x="1441" y="83"/>
                    </a:moveTo>
                    <a:lnTo>
                      <a:pt x="1416" y="85"/>
                    </a:lnTo>
                    <a:lnTo>
                      <a:pt x="1392" y="86"/>
                    </a:lnTo>
                    <a:lnTo>
                      <a:pt x="1368" y="88"/>
                    </a:lnTo>
                    <a:lnTo>
                      <a:pt x="1344" y="90"/>
                    </a:lnTo>
                    <a:lnTo>
                      <a:pt x="1320" y="92"/>
                    </a:lnTo>
                    <a:lnTo>
                      <a:pt x="1297" y="93"/>
                    </a:lnTo>
                    <a:lnTo>
                      <a:pt x="1273" y="95"/>
                    </a:lnTo>
                    <a:lnTo>
                      <a:pt x="1249" y="96"/>
                    </a:lnTo>
                    <a:lnTo>
                      <a:pt x="1225" y="99"/>
                    </a:lnTo>
                    <a:lnTo>
                      <a:pt x="1201" y="100"/>
                    </a:lnTo>
                    <a:lnTo>
                      <a:pt x="1178" y="102"/>
                    </a:lnTo>
                    <a:lnTo>
                      <a:pt x="1154" y="103"/>
                    </a:lnTo>
                    <a:lnTo>
                      <a:pt x="1131" y="106"/>
                    </a:lnTo>
                    <a:lnTo>
                      <a:pt x="1106" y="107"/>
                    </a:lnTo>
                    <a:lnTo>
                      <a:pt x="1082" y="109"/>
                    </a:lnTo>
                    <a:lnTo>
                      <a:pt x="1059" y="110"/>
                    </a:lnTo>
                    <a:lnTo>
                      <a:pt x="1035" y="112"/>
                    </a:lnTo>
                    <a:lnTo>
                      <a:pt x="1012" y="114"/>
                    </a:lnTo>
                    <a:lnTo>
                      <a:pt x="988" y="116"/>
                    </a:lnTo>
                    <a:lnTo>
                      <a:pt x="965" y="117"/>
                    </a:lnTo>
                    <a:lnTo>
                      <a:pt x="942" y="119"/>
                    </a:lnTo>
                    <a:lnTo>
                      <a:pt x="918" y="121"/>
                    </a:lnTo>
                    <a:lnTo>
                      <a:pt x="895" y="123"/>
                    </a:lnTo>
                    <a:lnTo>
                      <a:pt x="872" y="124"/>
                    </a:lnTo>
                    <a:lnTo>
                      <a:pt x="849" y="126"/>
                    </a:lnTo>
                    <a:lnTo>
                      <a:pt x="825" y="127"/>
                    </a:lnTo>
                    <a:lnTo>
                      <a:pt x="802" y="130"/>
                    </a:lnTo>
                    <a:lnTo>
                      <a:pt x="779" y="131"/>
                    </a:lnTo>
                    <a:lnTo>
                      <a:pt x="756" y="133"/>
                    </a:lnTo>
                    <a:lnTo>
                      <a:pt x="733" y="134"/>
                    </a:lnTo>
                    <a:lnTo>
                      <a:pt x="710" y="137"/>
                    </a:lnTo>
                    <a:lnTo>
                      <a:pt x="687" y="138"/>
                    </a:lnTo>
                    <a:lnTo>
                      <a:pt x="643" y="141"/>
                    </a:lnTo>
                    <a:lnTo>
                      <a:pt x="599" y="145"/>
                    </a:lnTo>
                    <a:lnTo>
                      <a:pt x="555" y="147"/>
                    </a:lnTo>
                    <a:lnTo>
                      <a:pt x="512" y="150"/>
                    </a:lnTo>
                    <a:lnTo>
                      <a:pt x="468" y="154"/>
                    </a:lnTo>
                    <a:lnTo>
                      <a:pt x="425" y="157"/>
                    </a:lnTo>
                    <a:lnTo>
                      <a:pt x="381" y="161"/>
                    </a:lnTo>
                    <a:lnTo>
                      <a:pt x="338" y="163"/>
                    </a:lnTo>
                    <a:lnTo>
                      <a:pt x="295" y="166"/>
                    </a:lnTo>
                    <a:lnTo>
                      <a:pt x="252" y="170"/>
                    </a:lnTo>
                    <a:lnTo>
                      <a:pt x="210" y="173"/>
                    </a:lnTo>
                    <a:lnTo>
                      <a:pt x="167" y="176"/>
                    </a:lnTo>
                    <a:lnTo>
                      <a:pt x="125" y="179"/>
                    </a:lnTo>
                    <a:lnTo>
                      <a:pt x="84" y="183"/>
                    </a:lnTo>
                    <a:lnTo>
                      <a:pt x="41" y="185"/>
                    </a:lnTo>
                    <a:lnTo>
                      <a:pt x="0" y="188"/>
                    </a:lnTo>
                    <a:lnTo>
                      <a:pt x="0" y="169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12"/>
                    </a:lnTo>
                    <a:lnTo>
                      <a:pt x="41" y="109"/>
                    </a:lnTo>
                    <a:lnTo>
                      <a:pt x="84" y="107"/>
                    </a:lnTo>
                    <a:lnTo>
                      <a:pt x="125" y="103"/>
                    </a:lnTo>
                    <a:lnTo>
                      <a:pt x="167" y="100"/>
                    </a:lnTo>
                    <a:lnTo>
                      <a:pt x="210" y="96"/>
                    </a:lnTo>
                    <a:lnTo>
                      <a:pt x="252" y="93"/>
                    </a:lnTo>
                    <a:lnTo>
                      <a:pt x="295" y="91"/>
                    </a:lnTo>
                    <a:lnTo>
                      <a:pt x="338" y="87"/>
                    </a:lnTo>
                    <a:lnTo>
                      <a:pt x="381" y="84"/>
                    </a:lnTo>
                    <a:lnTo>
                      <a:pt x="425" y="80"/>
                    </a:lnTo>
                    <a:lnTo>
                      <a:pt x="468" y="77"/>
                    </a:lnTo>
                    <a:lnTo>
                      <a:pt x="512" y="73"/>
                    </a:lnTo>
                    <a:lnTo>
                      <a:pt x="555" y="69"/>
                    </a:lnTo>
                    <a:lnTo>
                      <a:pt x="599" y="65"/>
                    </a:lnTo>
                    <a:lnTo>
                      <a:pt x="643" y="62"/>
                    </a:lnTo>
                    <a:lnTo>
                      <a:pt x="687" y="59"/>
                    </a:lnTo>
                    <a:lnTo>
                      <a:pt x="710" y="57"/>
                    </a:lnTo>
                    <a:lnTo>
                      <a:pt x="733" y="55"/>
                    </a:lnTo>
                    <a:lnTo>
                      <a:pt x="756" y="54"/>
                    </a:lnTo>
                    <a:lnTo>
                      <a:pt x="779" y="52"/>
                    </a:lnTo>
                    <a:lnTo>
                      <a:pt x="802" y="50"/>
                    </a:lnTo>
                    <a:lnTo>
                      <a:pt x="825" y="48"/>
                    </a:lnTo>
                    <a:lnTo>
                      <a:pt x="849" y="47"/>
                    </a:lnTo>
                    <a:lnTo>
                      <a:pt x="872" y="45"/>
                    </a:lnTo>
                    <a:lnTo>
                      <a:pt x="895" y="44"/>
                    </a:lnTo>
                    <a:lnTo>
                      <a:pt x="918" y="41"/>
                    </a:lnTo>
                    <a:lnTo>
                      <a:pt x="942" y="40"/>
                    </a:lnTo>
                    <a:lnTo>
                      <a:pt x="965" y="38"/>
                    </a:lnTo>
                    <a:lnTo>
                      <a:pt x="988" y="36"/>
                    </a:lnTo>
                    <a:lnTo>
                      <a:pt x="1012" y="34"/>
                    </a:lnTo>
                    <a:lnTo>
                      <a:pt x="1035" y="32"/>
                    </a:lnTo>
                    <a:lnTo>
                      <a:pt x="1059" y="31"/>
                    </a:lnTo>
                    <a:lnTo>
                      <a:pt x="1082" y="29"/>
                    </a:lnTo>
                    <a:lnTo>
                      <a:pt x="1106" y="26"/>
                    </a:lnTo>
                    <a:lnTo>
                      <a:pt x="1131" y="25"/>
                    </a:lnTo>
                    <a:lnTo>
                      <a:pt x="1154" y="23"/>
                    </a:lnTo>
                    <a:lnTo>
                      <a:pt x="1178" y="21"/>
                    </a:lnTo>
                    <a:lnTo>
                      <a:pt x="1201" y="20"/>
                    </a:lnTo>
                    <a:lnTo>
                      <a:pt x="1225" y="17"/>
                    </a:lnTo>
                    <a:lnTo>
                      <a:pt x="1249" y="15"/>
                    </a:lnTo>
                    <a:lnTo>
                      <a:pt x="1273" y="14"/>
                    </a:lnTo>
                    <a:lnTo>
                      <a:pt x="1297" y="11"/>
                    </a:lnTo>
                    <a:lnTo>
                      <a:pt x="1320" y="9"/>
                    </a:lnTo>
                    <a:lnTo>
                      <a:pt x="1344" y="8"/>
                    </a:lnTo>
                    <a:lnTo>
                      <a:pt x="1368" y="6"/>
                    </a:lnTo>
                    <a:lnTo>
                      <a:pt x="1392" y="3"/>
                    </a:lnTo>
                    <a:lnTo>
                      <a:pt x="1416" y="2"/>
                    </a:lnTo>
                    <a:lnTo>
                      <a:pt x="1441" y="0"/>
                    </a:lnTo>
                    <a:lnTo>
                      <a:pt x="1441" y="21"/>
                    </a:lnTo>
                    <a:lnTo>
                      <a:pt x="1441" y="41"/>
                    </a:lnTo>
                    <a:lnTo>
                      <a:pt x="1441" y="62"/>
                    </a:lnTo>
                    <a:lnTo>
                      <a:pt x="1441" y="83"/>
                    </a:lnTo>
                    <a:close/>
                  </a:path>
                </a:pathLst>
              </a:custGeom>
              <a:solidFill>
                <a:srgbClr val="4451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0" name="Freeform 304"/>
              <p:cNvSpPr>
                <a:spLocks/>
              </p:cNvSpPr>
              <p:nvPr/>
            </p:nvSpPr>
            <p:spPr bwMode="auto">
              <a:xfrm>
                <a:off x="2520950" y="2076450"/>
                <a:ext cx="373062" cy="819150"/>
              </a:xfrm>
              <a:custGeom>
                <a:avLst/>
                <a:gdLst>
                  <a:gd name="T0" fmla="*/ 2147483646 w 1408"/>
                  <a:gd name="T1" fmla="*/ 2147483646 h 3095"/>
                  <a:gd name="T2" fmla="*/ 2147483646 w 1408"/>
                  <a:gd name="T3" fmla="*/ 2147483646 h 3095"/>
                  <a:gd name="T4" fmla="*/ 2147483646 w 1408"/>
                  <a:gd name="T5" fmla="*/ 2147483646 h 3095"/>
                  <a:gd name="T6" fmla="*/ 2147483646 w 1408"/>
                  <a:gd name="T7" fmla="*/ 2147483646 h 3095"/>
                  <a:gd name="T8" fmla="*/ 2147483646 w 1408"/>
                  <a:gd name="T9" fmla="*/ 2147483646 h 3095"/>
                  <a:gd name="T10" fmla="*/ 2147483646 w 1408"/>
                  <a:gd name="T11" fmla="*/ 2147483646 h 3095"/>
                  <a:gd name="T12" fmla="*/ 2147483646 w 1408"/>
                  <a:gd name="T13" fmla="*/ 2147483646 h 3095"/>
                  <a:gd name="T14" fmla="*/ 2147483646 w 1408"/>
                  <a:gd name="T15" fmla="*/ 2147483646 h 3095"/>
                  <a:gd name="T16" fmla="*/ 2147483646 w 1408"/>
                  <a:gd name="T17" fmla="*/ 2147483646 h 3095"/>
                  <a:gd name="T18" fmla="*/ 2147483646 w 1408"/>
                  <a:gd name="T19" fmla="*/ 2147483646 h 3095"/>
                  <a:gd name="T20" fmla="*/ 2147483646 w 1408"/>
                  <a:gd name="T21" fmla="*/ 2147483646 h 3095"/>
                  <a:gd name="T22" fmla="*/ 2147483646 w 1408"/>
                  <a:gd name="T23" fmla="*/ 2147483646 h 3095"/>
                  <a:gd name="T24" fmla="*/ 2147483646 w 1408"/>
                  <a:gd name="T25" fmla="*/ 2147483646 h 3095"/>
                  <a:gd name="T26" fmla="*/ 2147483646 w 1408"/>
                  <a:gd name="T27" fmla="*/ 2147483646 h 3095"/>
                  <a:gd name="T28" fmla="*/ 2147483646 w 1408"/>
                  <a:gd name="T29" fmla="*/ 2147483646 h 3095"/>
                  <a:gd name="T30" fmla="*/ 2147483646 w 1408"/>
                  <a:gd name="T31" fmla="*/ 2147483646 h 3095"/>
                  <a:gd name="T32" fmla="*/ 0 w 1408"/>
                  <a:gd name="T33" fmla="*/ 2147483646 h 3095"/>
                  <a:gd name="T34" fmla="*/ 0 w 1408"/>
                  <a:gd name="T35" fmla="*/ 2147483646 h 3095"/>
                  <a:gd name="T36" fmla="*/ 0 w 1408"/>
                  <a:gd name="T37" fmla="*/ 2147483646 h 3095"/>
                  <a:gd name="T38" fmla="*/ 0 w 1408"/>
                  <a:gd name="T39" fmla="*/ 2147483646 h 3095"/>
                  <a:gd name="T40" fmla="*/ 2147483646 w 1408"/>
                  <a:gd name="T41" fmla="*/ 2147483646 h 3095"/>
                  <a:gd name="T42" fmla="*/ 2147483646 w 1408"/>
                  <a:gd name="T43" fmla="*/ 2147483646 h 3095"/>
                  <a:gd name="T44" fmla="*/ 2147483646 w 1408"/>
                  <a:gd name="T45" fmla="*/ 2147483646 h 3095"/>
                  <a:gd name="T46" fmla="*/ 2147483646 w 1408"/>
                  <a:gd name="T47" fmla="*/ 2147483646 h 3095"/>
                  <a:gd name="T48" fmla="*/ 2147483646 w 1408"/>
                  <a:gd name="T49" fmla="*/ 2147483646 h 3095"/>
                  <a:gd name="T50" fmla="*/ 2147483646 w 1408"/>
                  <a:gd name="T51" fmla="*/ 2147483646 h 3095"/>
                  <a:gd name="T52" fmla="*/ 2147483646 w 1408"/>
                  <a:gd name="T53" fmla="*/ 2147483646 h 3095"/>
                  <a:gd name="T54" fmla="*/ 2147483646 w 1408"/>
                  <a:gd name="T55" fmla="*/ 2147483646 h 3095"/>
                  <a:gd name="T56" fmla="*/ 2147483646 w 1408"/>
                  <a:gd name="T57" fmla="*/ 2147483646 h 3095"/>
                  <a:gd name="T58" fmla="*/ 2147483646 w 1408"/>
                  <a:gd name="T59" fmla="*/ 2147483646 h 3095"/>
                  <a:gd name="T60" fmla="*/ 2147483646 w 1408"/>
                  <a:gd name="T61" fmla="*/ 2147483646 h 3095"/>
                  <a:gd name="T62" fmla="*/ 2147483646 w 1408"/>
                  <a:gd name="T63" fmla="*/ 2147483646 h 3095"/>
                  <a:gd name="T64" fmla="*/ 2147483646 w 1408"/>
                  <a:gd name="T65" fmla="*/ 2147483646 h 3095"/>
                  <a:gd name="T66" fmla="*/ 2147483646 w 1408"/>
                  <a:gd name="T67" fmla="*/ 2147483646 h 3095"/>
                  <a:gd name="T68" fmla="*/ 2147483646 w 1408"/>
                  <a:gd name="T69" fmla="*/ 2147483646 h 3095"/>
                  <a:gd name="T70" fmla="*/ 2147483646 w 1408"/>
                  <a:gd name="T71" fmla="*/ 2147483646 h 3095"/>
                  <a:gd name="T72" fmla="*/ 2147483646 w 1408"/>
                  <a:gd name="T73" fmla="*/ 2147483646 h 3095"/>
                  <a:gd name="T74" fmla="*/ 2147483646 w 1408"/>
                  <a:gd name="T75" fmla="*/ 2147483646 h 3095"/>
                  <a:gd name="T76" fmla="*/ 2147483646 w 1408"/>
                  <a:gd name="T77" fmla="*/ 2147483646 h 3095"/>
                  <a:gd name="T78" fmla="*/ 2147483646 w 1408"/>
                  <a:gd name="T79" fmla="*/ 2147483646 h 309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408"/>
                  <a:gd name="T121" fmla="*/ 0 h 3095"/>
                  <a:gd name="T122" fmla="*/ 1408 w 1408"/>
                  <a:gd name="T123" fmla="*/ 3095 h 309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408" h="3095">
                    <a:moveTo>
                      <a:pt x="1408" y="0"/>
                    </a:moveTo>
                    <a:lnTo>
                      <a:pt x="1361" y="7"/>
                    </a:lnTo>
                    <a:lnTo>
                      <a:pt x="1313" y="13"/>
                    </a:lnTo>
                    <a:lnTo>
                      <a:pt x="1266" y="20"/>
                    </a:lnTo>
                    <a:lnTo>
                      <a:pt x="1220" y="25"/>
                    </a:lnTo>
                    <a:lnTo>
                      <a:pt x="1173" y="32"/>
                    </a:lnTo>
                    <a:lnTo>
                      <a:pt x="1127" y="39"/>
                    </a:lnTo>
                    <a:lnTo>
                      <a:pt x="1080" y="45"/>
                    </a:lnTo>
                    <a:lnTo>
                      <a:pt x="1034" y="52"/>
                    </a:lnTo>
                    <a:lnTo>
                      <a:pt x="989" y="58"/>
                    </a:lnTo>
                    <a:lnTo>
                      <a:pt x="943" y="65"/>
                    </a:lnTo>
                    <a:lnTo>
                      <a:pt x="897" y="71"/>
                    </a:lnTo>
                    <a:lnTo>
                      <a:pt x="852" y="77"/>
                    </a:lnTo>
                    <a:lnTo>
                      <a:pt x="806" y="84"/>
                    </a:lnTo>
                    <a:lnTo>
                      <a:pt x="761" y="90"/>
                    </a:lnTo>
                    <a:lnTo>
                      <a:pt x="716" y="97"/>
                    </a:lnTo>
                    <a:lnTo>
                      <a:pt x="672" y="102"/>
                    </a:lnTo>
                    <a:lnTo>
                      <a:pt x="628" y="108"/>
                    </a:lnTo>
                    <a:lnTo>
                      <a:pt x="586" y="114"/>
                    </a:lnTo>
                    <a:lnTo>
                      <a:pt x="543" y="120"/>
                    </a:lnTo>
                    <a:lnTo>
                      <a:pt x="499" y="125"/>
                    </a:lnTo>
                    <a:lnTo>
                      <a:pt x="457" y="132"/>
                    </a:lnTo>
                    <a:lnTo>
                      <a:pt x="415" y="138"/>
                    </a:lnTo>
                    <a:lnTo>
                      <a:pt x="373" y="144"/>
                    </a:lnTo>
                    <a:lnTo>
                      <a:pt x="331" y="149"/>
                    </a:lnTo>
                    <a:lnTo>
                      <a:pt x="289" y="155"/>
                    </a:lnTo>
                    <a:lnTo>
                      <a:pt x="247" y="161"/>
                    </a:lnTo>
                    <a:lnTo>
                      <a:pt x="206" y="167"/>
                    </a:lnTo>
                    <a:lnTo>
                      <a:pt x="164" y="172"/>
                    </a:lnTo>
                    <a:lnTo>
                      <a:pt x="123" y="178"/>
                    </a:lnTo>
                    <a:lnTo>
                      <a:pt x="82" y="184"/>
                    </a:lnTo>
                    <a:lnTo>
                      <a:pt x="41" y="190"/>
                    </a:lnTo>
                    <a:lnTo>
                      <a:pt x="0" y="195"/>
                    </a:lnTo>
                    <a:lnTo>
                      <a:pt x="0" y="550"/>
                    </a:lnTo>
                    <a:lnTo>
                      <a:pt x="0" y="905"/>
                    </a:lnTo>
                    <a:lnTo>
                      <a:pt x="0" y="1259"/>
                    </a:lnTo>
                    <a:lnTo>
                      <a:pt x="0" y="1613"/>
                    </a:lnTo>
                    <a:lnTo>
                      <a:pt x="0" y="1967"/>
                    </a:lnTo>
                    <a:lnTo>
                      <a:pt x="0" y="2321"/>
                    </a:lnTo>
                    <a:lnTo>
                      <a:pt x="0" y="2675"/>
                    </a:lnTo>
                    <a:lnTo>
                      <a:pt x="0" y="3028"/>
                    </a:lnTo>
                    <a:lnTo>
                      <a:pt x="41" y="3031"/>
                    </a:lnTo>
                    <a:lnTo>
                      <a:pt x="82" y="3033"/>
                    </a:lnTo>
                    <a:lnTo>
                      <a:pt x="123" y="3034"/>
                    </a:lnTo>
                    <a:lnTo>
                      <a:pt x="164" y="3036"/>
                    </a:lnTo>
                    <a:lnTo>
                      <a:pt x="206" y="3039"/>
                    </a:lnTo>
                    <a:lnTo>
                      <a:pt x="247" y="3041"/>
                    </a:lnTo>
                    <a:lnTo>
                      <a:pt x="289" y="3042"/>
                    </a:lnTo>
                    <a:lnTo>
                      <a:pt x="331" y="3044"/>
                    </a:lnTo>
                    <a:lnTo>
                      <a:pt x="373" y="3047"/>
                    </a:lnTo>
                    <a:lnTo>
                      <a:pt x="415" y="3048"/>
                    </a:lnTo>
                    <a:lnTo>
                      <a:pt x="457" y="3050"/>
                    </a:lnTo>
                    <a:lnTo>
                      <a:pt x="499" y="3053"/>
                    </a:lnTo>
                    <a:lnTo>
                      <a:pt x="543" y="3055"/>
                    </a:lnTo>
                    <a:lnTo>
                      <a:pt x="586" y="3056"/>
                    </a:lnTo>
                    <a:lnTo>
                      <a:pt x="628" y="3058"/>
                    </a:lnTo>
                    <a:lnTo>
                      <a:pt x="672" y="3061"/>
                    </a:lnTo>
                    <a:lnTo>
                      <a:pt x="716" y="3063"/>
                    </a:lnTo>
                    <a:lnTo>
                      <a:pt x="762" y="3065"/>
                    </a:lnTo>
                    <a:lnTo>
                      <a:pt x="807" y="3066"/>
                    </a:lnTo>
                    <a:lnTo>
                      <a:pt x="853" y="3069"/>
                    </a:lnTo>
                    <a:lnTo>
                      <a:pt x="898" y="3071"/>
                    </a:lnTo>
                    <a:lnTo>
                      <a:pt x="944" y="3073"/>
                    </a:lnTo>
                    <a:lnTo>
                      <a:pt x="990" y="3075"/>
                    </a:lnTo>
                    <a:lnTo>
                      <a:pt x="1036" y="3078"/>
                    </a:lnTo>
                    <a:lnTo>
                      <a:pt x="1082" y="3080"/>
                    </a:lnTo>
                    <a:lnTo>
                      <a:pt x="1127" y="3082"/>
                    </a:lnTo>
                    <a:lnTo>
                      <a:pt x="1173" y="3085"/>
                    </a:lnTo>
                    <a:lnTo>
                      <a:pt x="1220" y="3087"/>
                    </a:lnTo>
                    <a:lnTo>
                      <a:pt x="1266" y="3089"/>
                    </a:lnTo>
                    <a:lnTo>
                      <a:pt x="1313" y="3090"/>
                    </a:lnTo>
                    <a:lnTo>
                      <a:pt x="1361" y="3093"/>
                    </a:lnTo>
                    <a:lnTo>
                      <a:pt x="1408" y="3095"/>
                    </a:lnTo>
                    <a:lnTo>
                      <a:pt x="1408" y="2708"/>
                    </a:lnTo>
                    <a:lnTo>
                      <a:pt x="1408" y="2321"/>
                    </a:lnTo>
                    <a:lnTo>
                      <a:pt x="1408" y="1936"/>
                    </a:lnTo>
                    <a:lnTo>
                      <a:pt x="1408" y="1549"/>
                    </a:lnTo>
                    <a:lnTo>
                      <a:pt x="1408" y="1162"/>
                    </a:lnTo>
                    <a:lnTo>
                      <a:pt x="1408" y="774"/>
                    </a:lnTo>
                    <a:lnTo>
                      <a:pt x="1408" y="387"/>
                    </a:lnTo>
                    <a:lnTo>
                      <a:pt x="1408" y="0"/>
                    </a:lnTo>
                    <a:close/>
                  </a:path>
                </a:pathLst>
              </a:custGeom>
              <a:solidFill>
                <a:srgbClr val="96A5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1" name="Freeform 305"/>
              <p:cNvSpPr>
                <a:spLocks/>
              </p:cNvSpPr>
              <p:nvPr/>
            </p:nvSpPr>
            <p:spPr bwMode="auto">
              <a:xfrm>
                <a:off x="2520950" y="2324100"/>
                <a:ext cx="365125" cy="50800"/>
              </a:xfrm>
              <a:custGeom>
                <a:avLst/>
                <a:gdLst>
                  <a:gd name="T0" fmla="*/ 2147483646 w 1379"/>
                  <a:gd name="T1" fmla="*/ 2147483646 h 187"/>
                  <a:gd name="T2" fmla="*/ 2147483646 w 1379"/>
                  <a:gd name="T3" fmla="*/ 2147483646 h 187"/>
                  <a:gd name="T4" fmla="*/ 2147483646 w 1379"/>
                  <a:gd name="T5" fmla="*/ 2147483646 h 187"/>
                  <a:gd name="T6" fmla="*/ 2147483646 w 1379"/>
                  <a:gd name="T7" fmla="*/ 2147483646 h 187"/>
                  <a:gd name="T8" fmla="*/ 2147483646 w 1379"/>
                  <a:gd name="T9" fmla="*/ 2147483646 h 187"/>
                  <a:gd name="T10" fmla="*/ 2147483646 w 1379"/>
                  <a:gd name="T11" fmla="*/ 2147483646 h 187"/>
                  <a:gd name="T12" fmla="*/ 2147483646 w 1379"/>
                  <a:gd name="T13" fmla="*/ 2147483646 h 187"/>
                  <a:gd name="T14" fmla="*/ 2147483646 w 1379"/>
                  <a:gd name="T15" fmla="*/ 2147483646 h 187"/>
                  <a:gd name="T16" fmla="*/ 2147483646 w 1379"/>
                  <a:gd name="T17" fmla="*/ 2147483646 h 187"/>
                  <a:gd name="T18" fmla="*/ 2147483646 w 1379"/>
                  <a:gd name="T19" fmla="*/ 2147483646 h 187"/>
                  <a:gd name="T20" fmla="*/ 2147483646 w 1379"/>
                  <a:gd name="T21" fmla="*/ 2147483646 h 187"/>
                  <a:gd name="T22" fmla="*/ 2147483646 w 1379"/>
                  <a:gd name="T23" fmla="*/ 2147483646 h 187"/>
                  <a:gd name="T24" fmla="*/ 2147483646 w 1379"/>
                  <a:gd name="T25" fmla="*/ 2147483646 h 187"/>
                  <a:gd name="T26" fmla="*/ 2147483646 w 1379"/>
                  <a:gd name="T27" fmla="*/ 2147483646 h 187"/>
                  <a:gd name="T28" fmla="*/ 2147483646 w 1379"/>
                  <a:gd name="T29" fmla="*/ 2147483646 h 187"/>
                  <a:gd name="T30" fmla="*/ 2147483646 w 1379"/>
                  <a:gd name="T31" fmla="*/ 2147483646 h 187"/>
                  <a:gd name="T32" fmla="*/ 0 w 1379"/>
                  <a:gd name="T33" fmla="*/ 2147483646 h 187"/>
                  <a:gd name="T34" fmla="*/ 0 w 1379"/>
                  <a:gd name="T35" fmla="*/ 2147483646 h 187"/>
                  <a:gd name="T36" fmla="*/ 2147483646 w 1379"/>
                  <a:gd name="T37" fmla="*/ 2147483646 h 187"/>
                  <a:gd name="T38" fmla="*/ 2147483646 w 1379"/>
                  <a:gd name="T39" fmla="*/ 2147483646 h 187"/>
                  <a:gd name="T40" fmla="*/ 2147483646 w 1379"/>
                  <a:gd name="T41" fmla="*/ 2147483646 h 187"/>
                  <a:gd name="T42" fmla="*/ 2147483646 w 1379"/>
                  <a:gd name="T43" fmla="*/ 2147483646 h 187"/>
                  <a:gd name="T44" fmla="*/ 2147483646 w 1379"/>
                  <a:gd name="T45" fmla="*/ 2147483646 h 187"/>
                  <a:gd name="T46" fmla="*/ 2147483646 w 1379"/>
                  <a:gd name="T47" fmla="*/ 2147483646 h 187"/>
                  <a:gd name="T48" fmla="*/ 2147483646 w 1379"/>
                  <a:gd name="T49" fmla="*/ 2147483646 h 187"/>
                  <a:gd name="T50" fmla="*/ 2147483646 w 1379"/>
                  <a:gd name="T51" fmla="*/ 2147483646 h 187"/>
                  <a:gd name="T52" fmla="*/ 2147483646 w 1379"/>
                  <a:gd name="T53" fmla="*/ 2147483646 h 187"/>
                  <a:gd name="T54" fmla="*/ 2147483646 w 1379"/>
                  <a:gd name="T55" fmla="*/ 2147483646 h 187"/>
                  <a:gd name="T56" fmla="*/ 2147483646 w 1379"/>
                  <a:gd name="T57" fmla="*/ 2147483646 h 187"/>
                  <a:gd name="T58" fmla="*/ 2147483646 w 1379"/>
                  <a:gd name="T59" fmla="*/ 2147483646 h 187"/>
                  <a:gd name="T60" fmla="*/ 2147483646 w 1379"/>
                  <a:gd name="T61" fmla="*/ 2147483646 h 187"/>
                  <a:gd name="T62" fmla="*/ 2147483646 w 1379"/>
                  <a:gd name="T63" fmla="*/ 2147483646 h 187"/>
                  <a:gd name="T64" fmla="*/ 2147483646 w 1379"/>
                  <a:gd name="T65" fmla="*/ 2147483646 h 187"/>
                  <a:gd name="T66" fmla="*/ 2147483646 w 1379"/>
                  <a:gd name="T67" fmla="*/ 2147483646 h 187"/>
                  <a:gd name="T68" fmla="*/ 2147483646 w 1379"/>
                  <a:gd name="T69" fmla="*/ 2147483646 h 187"/>
                  <a:gd name="T70" fmla="*/ 2147483646 w 1379"/>
                  <a:gd name="T71" fmla="*/ 2147483646 h 18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79"/>
                  <a:gd name="T109" fmla="*/ 0 h 187"/>
                  <a:gd name="T110" fmla="*/ 1379 w 1379"/>
                  <a:gd name="T111" fmla="*/ 187 h 18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79" h="187">
                    <a:moveTo>
                      <a:pt x="1379" y="0"/>
                    </a:moveTo>
                    <a:lnTo>
                      <a:pt x="1333" y="3"/>
                    </a:lnTo>
                    <a:lnTo>
                      <a:pt x="1286" y="7"/>
                    </a:lnTo>
                    <a:lnTo>
                      <a:pt x="1240" y="10"/>
                    </a:lnTo>
                    <a:lnTo>
                      <a:pt x="1194" y="14"/>
                    </a:lnTo>
                    <a:lnTo>
                      <a:pt x="1149" y="17"/>
                    </a:lnTo>
                    <a:lnTo>
                      <a:pt x="1103" y="22"/>
                    </a:lnTo>
                    <a:lnTo>
                      <a:pt x="1059" y="25"/>
                    </a:lnTo>
                    <a:lnTo>
                      <a:pt x="1013" y="29"/>
                    </a:lnTo>
                    <a:lnTo>
                      <a:pt x="968" y="32"/>
                    </a:lnTo>
                    <a:lnTo>
                      <a:pt x="923" y="36"/>
                    </a:lnTo>
                    <a:lnTo>
                      <a:pt x="878" y="40"/>
                    </a:lnTo>
                    <a:lnTo>
                      <a:pt x="835" y="44"/>
                    </a:lnTo>
                    <a:lnTo>
                      <a:pt x="790" y="47"/>
                    </a:lnTo>
                    <a:lnTo>
                      <a:pt x="746" y="50"/>
                    </a:lnTo>
                    <a:lnTo>
                      <a:pt x="703" y="54"/>
                    </a:lnTo>
                    <a:lnTo>
                      <a:pt x="659" y="57"/>
                    </a:lnTo>
                    <a:lnTo>
                      <a:pt x="617" y="61"/>
                    </a:lnTo>
                    <a:lnTo>
                      <a:pt x="574" y="64"/>
                    </a:lnTo>
                    <a:lnTo>
                      <a:pt x="533" y="68"/>
                    </a:lnTo>
                    <a:lnTo>
                      <a:pt x="490" y="72"/>
                    </a:lnTo>
                    <a:lnTo>
                      <a:pt x="449" y="76"/>
                    </a:lnTo>
                    <a:lnTo>
                      <a:pt x="408" y="79"/>
                    </a:lnTo>
                    <a:lnTo>
                      <a:pt x="366" y="83"/>
                    </a:lnTo>
                    <a:lnTo>
                      <a:pt x="325" y="86"/>
                    </a:lnTo>
                    <a:lnTo>
                      <a:pt x="284" y="89"/>
                    </a:lnTo>
                    <a:lnTo>
                      <a:pt x="242" y="93"/>
                    </a:lnTo>
                    <a:lnTo>
                      <a:pt x="202" y="96"/>
                    </a:lnTo>
                    <a:lnTo>
                      <a:pt x="161" y="100"/>
                    </a:lnTo>
                    <a:lnTo>
                      <a:pt x="121" y="102"/>
                    </a:lnTo>
                    <a:lnTo>
                      <a:pt x="80" y="106"/>
                    </a:lnTo>
                    <a:lnTo>
                      <a:pt x="40" y="109"/>
                    </a:lnTo>
                    <a:lnTo>
                      <a:pt x="0" y="112"/>
                    </a:lnTo>
                    <a:lnTo>
                      <a:pt x="0" y="132"/>
                    </a:lnTo>
                    <a:lnTo>
                      <a:pt x="0" y="150"/>
                    </a:lnTo>
                    <a:lnTo>
                      <a:pt x="0" y="169"/>
                    </a:lnTo>
                    <a:lnTo>
                      <a:pt x="0" y="187"/>
                    </a:lnTo>
                    <a:lnTo>
                      <a:pt x="40" y="184"/>
                    </a:lnTo>
                    <a:lnTo>
                      <a:pt x="80" y="181"/>
                    </a:lnTo>
                    <a:lnTo>
                      <a:pt x="121" y="178"/>
                    </a:lnTo>
                    <a:lnTo>
                      <a:pt x="161" y="174"/>
                    </a:lnTo>
                    <a:lnTo>
                      <a:pt x="202" y="172"/>
                    </a:lnTo>
                    <a:lnTo>
                      <a:pt x="242" y="169"/>
                    </a:lnTo>
                    <a:lnTo>
                      <a:pt x="284" y="165"/>
                    </a:lnTo>
                    <a:lnTo>
                      <a:pt x="325" y="162"/>
                    </a:lnTo>
                    <a:lnTo>
                      <a:pt x="366" y="159"/>
                    </a:lnTo>
                    <a:lnTo>
                      <a:pt x="408" y="156"/>
                    </a:lnTo>
                    <a:lnTo>
                      <a:pt x="449" y="153"/>
                    </a:lnTo>
                    <a:lnTo>
                      <a:pt x="490" y="149"/>
                    </a:lnTo>
                    <a:lnTo>
                      <a:pt x="533" y="146"/>
                    </a:lnTo>
                    <a:lnTo>
                      <a:pt x="574" y="143"/>
                    </a:lnTo>
                    <a:lnTo>
                      <a:pt x="617" y="140"/>
                    </a:lnTo>
                    <a:lnTo>
                      <a:pt x="659" y="137"/>
                    </a:lnTo>
                    <a:lnTo>
                      <a:pt x="703" y="133"/>
                    </a:lnTo>
                    <a:lnTo>
                      <a:pt x="746" y="130"/>
                    </a:lnTo>
                    <a:lnTo>
                      <a:pt x="790" y="126"/>
                    </a:lnTo>
                    <a:lnTo>
                      <a:pt x="835" y="124"/>
                    </a:lnTo>
                    <a:lnTo>
                      <a:pt x="878" y="120"/>
                    </a:lnTo>
                    <a:lnTo>
                      <a:pt x="923" y="117"/>
                    </a:lnTo>
                    <a:lnTo>
                      <a:pt x="968" y="114"/>
                    </a:lnTo>
                    <a:lnTo>
                      <a:pt x="1013" y="110"/>
                    </a:lnTo>
                    <a:lnTo>
                      <a:pt x="1059" y="107"/>
                    </a:lnTo>
                    <a:lnTo>
                      <a:pt x="1103" y="103"/>
                    </a:lnTo>
                    <a:lnTo>
                      <a:pt x="1149" y="100"/>
                    </a:lnTo>
                    <a:lnTo>
                      <a:pt x="1194" y="96"/>
                    </a:lnTo>
                    <a:lnTo>
                      <a:pt x="1240" y="92"/>
                    </a:lnTo>
                    <a:lnTo>
                      <a:pt x="1286" y="88"/>
                    </a:lnTo>
                    <a:lnTo>
                      <a:pt x="1333" y="85"/>
                    </a:lnTo>
                    <a:lnTo>
                      <a:pt x="1379" y="81"/>
                    </a:lnTo>
                    <a:lnTo>
                      <a:pt x="1379" y="61"/>
                    </a:lnTo>
                    <a:lnTo>
                      <a:pt x="1379" y="40"/>
                    </a:lnTo>
                    <a:lnTo>
                      <a:pt x="1379" y="19"/>
                    </a:lnTo>
                    <a:lnTo>
                      <a:pt x="1379" y="0"/>
                    </a:lnTo>
                    <a:close/>
                  </a:path>
                </a:pathLst>
              </a:custGeom>
              <a:solidFill>
                <a:srgbClr val="C4D1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2" name="Freeform 306"/>
              <p:cNvSpPr>
                <a:spLocks/>
              </p:cNvSpPr>
              <p:nvPr/>
            </p:nvSpPr>
            <p:spPr bwMode="auto">
              <a:xfrm>
                <a:off x="2520950" y="2346325"/>
                <a:ext cx="365125" cy="47625"/>
              </a:xfrm>
              <a:custGeom>
                <a:avLst/>
                <a:gdLst>
                  <a:gd name="T0" fmla="*/ 2147483646 w 1379"/>
                  <a:gd name="T1" fmla="*/ 2147483646 h 182"/>
                  <a:gd name="T2" fmla="*/ 2147483646 w 1379"/>
                  <a:gd name="T3" fmla="*/ 2147483646 h 182"/>
                  <a:gd name="T4" fmla="*/ 2147483646 w 1379"/>
                  <a:gd name="T5" fmla="*/ 2147483646 h 182"/>
                  <a:gd name="T6" fmla="*/ 2147483646 w 1379"/>
                  <a:gd name="T7" fmla="*/ 2147483646 h 182"/>
                  <a:gd name="T8" fmla="*/ 2147483646 w 1379"/>
                  <a:gd name="T9" fmla="*/ 2147483646 h 182"/>
                  <a:gd name="T10" fmla="*/ 2147483646 w 1379"/>
                  <a:gd name="T11" fmla="*/ 2147483646 h 182"/>
                  <a:gd name="T12" fmla="*/ 2147483646 w 1379"/>
                  <a:gd name="T13" fmla="*/ 2147483646 h 182"/>
                  <a:gd name="T14" fmla="*/ 2147483646 w 1379"/>
                  <a:gd name="T15" fmla="*/ 2147483646 h 182"/>
                  <a:gd name="T16" fmla="*/ 2147483646 w 1379"/>
                  <a:gd name="T17" fmla="*/ 2147483646 h 182"/>
                  <a:gd name="T18" fmla="*/ 2147483646 w 1379"/>
                  <a:gd name="T19" fmla="*/ 2147483646 h 182"/>
                  <a:gd name="T20" fmla="*/ 2147483646 w 1379"/>
                  <a:gd name="T21" fmla="*/ 2147483646 h 182"/>
                  <a:gd name="T22" fmla="*/ 2147483646 w 1379"/>
                  <a:gd name="T23" fmla="*/ 2147483646 h 182"/>
                  <a:gd name="T24" fmla="*/ 2147483646 w 1379"/>
                  <a:gd name="T25" fmla="*/ 2147483646 h 182"/>
                  <a:gd name="T26" fmla="*/ 2147483646 w 1379"/>
                  <a:gd name="T27" fmla="*/ 2147483646 h 182"/>
                  <a:gd name="T28" fmla="*/ 2147483646 w 1379"/>
                  <a:gd name="T29" fmla="*/ 2147483646 h 182"/>
                  <a:gd name="T30" fmla="*/ 2147483646 w 1379"/>
                  <a:gd name="T31" fmla="*/ 2147483646 h 182"/>
                  <a:gd name="T32" fmla="*/ 0 w 1379"/>
                  <a:gd name="T33" fmla="*/ 2147483646 h 182"/>
                  <a:gd name="T34" fmla="*/ 0 w 1379"/>
                  <a:gd name="T35" fmla="*/ 2147483646 h 182"/>
                  <a:gd name="T36" fmla="*/ 2147483646 w 1379"/>
                  <a:gd name="T37" fmla="*/ 2147483646 h 182"/>
                  <a:gd name="T38" fmla="*/ 2147483646 w 1379"/>
                  <a:gd name="T39" fmla="*/ 2147483646 h 182"/>
                  <a:gd name="T40" fmla="*/ 2147483646 w 1379"/>
                  <a:gd name="T41" fmla="*/ 2147483646 h 182"/>
                  <a:gd name="T42" fmla="*/ 2147483646 w 1379"/>
                  <a:gd name="T43" fmla="*/ 2147483646 h 182"/>
                  <a:gd name="T44" fmla="*/ 2147483646 w 1379"/>
                  <a:gd name="T45" fmla="*/ 2147483646 h 182"/>
                  <a:gd name="T46" fmla="*/ 2147483646 w 1379"/>
                  <a:gd name="T47" fmla="*/ 2147483646 h 182"/>
                  <a:gd name="T48" fmla="*/ 2147483646 w 1379"/>
                  <a:gd name="T49" fmla="*/ 2147483646 h 182"/>
                  <a:gd name="T50" fmla="*/ 2147483646 w 1379"/>
                  <a:gd name="T51" fmla="*/ 2147483646 h 182"/>
                  <a:gd name="T52" fmla="*/ 2147483646 w 1379"/>
                  <a:gd name="T53" fmla="*/ 2147483646 h 182"/>
                  <a:gd name="T54" fmla="*/ 2147483646 w 1379"/>
                  <a:gd name="T55" fmla="*/ 2147483646 h 182"/>
                  <a:gd name="T56" fmla="*/ 2147483646 w 1379"/>
                  <a:gd name="T57" fmla="*/ 2147483646 h 182"/>
                  <a:gd name="T58" fmla="*/ 2147483646 w 1379"/>
                  <a:gd name="T59" fmla="*/ 2147483646 h 182"/>
                  <a:gd name="T60" fmla="*/ 2147483646 w 1379"/>
                  <a:gd name="T61" fmla="*/ 2147483646 h 182"/>
                  <a:gd name="T62" fmla="*/ 2147483646 w 1379"/>
                  <a:gd name="T63" fmla="*/ 2147483646 h 182"/>
                  <a:gd name="T64" fmla="*/ 2147483646 w 1379"/>
                  <a:gd name="T65" fmla="*/ 2147483646 h 182"/>
                  <a:gd name="T66" fmla="*/ 2147483646 w 1379"/>
                  <a:gd name="T67" fmla="*/ 2147483646 h 182"/>
                  <a:gd name="T68" fmla="*/ 2147483646 w 1379"/>
                  <a:gd name="T69" fmla="*/ 2147483646 h 182"/>
                  <a:gd name="T70" fmla="*/ 2147483646 w 1379"/>
                  <a:gd name="T71" fmla="*/ 2147483646 h 18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79"/>
                  <a:gd name="T109" fmla="*/ 0 h 182"/>
                  <a:gd name="T110" fmla="*/ 1379 w 1379"/>
                  <a:gd name="T111" fmla="*/ 182 h 18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79" h="182">
                    <a:moveTo>
                      <a:pt x="1379" y="81"/>
                    </a:moveTo>
                    <a:lnTo>
                      <a:pt x="1333" y="84"/>
                    </a:lnTo>
                    <a:lnTo>
                      <a:pt x="1286" y="88"/>
                    </a:lnTo>
                    <a:lnTo>
                      <a:pt x="1240" y="91"/>
                    </a:lnTo>
                    <a:lnTo>
                      <a:pt x="1194" y="95"/>
                    </a:lnTo>
                    <a:lnTo>
                      <a:pt x="1149" y="98"/>
                    </a:lnTo>
                    <a:lnTo>
                      <a:pt x="1103" y="101"/>
                    </a:lnTo>
                    <a:lnTo>
                      <a:pt x="1059" y="105"/>
                    </a:lnTo>
                    <a:lnTo>
                      <a:pt x="1013" y="108"/>
                    </a:lnTo>
                    <a:lnTo>
                      <a:pt x="968" y="112"/>
                    </a:lnTo>
                    <a:lnTo>
                      <a:pt x="923" y="115"/>
                    </a:lnTo>
                    <a:lnTo>
                      <a:pt x="878" y="119"/>
                    </a:lnTo>
                    <a:lnTo>
                      <a:pt x="835" y="122"/>
                    </a:lnTo>
                    <a:lnTo>
                      <a:pt x="790" y="126"/>
                    </a:lnTo>
                    <a:lnTo>
                      <a:pt x="746" y="128"/>
                    </a:lnTo>
                    <a:lnTo>
                      <a:pt x="703" y="131"/>
                    </a:lnTo>
                    <a:lnTo>
                      <a:pt x="659" y="135"/>
                    </a:lnTo>
                    <a:lnTo>
                      <a:pt x="617" y="138"/>
                    </a:lnTo>
                    <a:lnTo>
                      <a:pt x="574" y="140"/>
                    </a:lnTo>
                    <a:lnTo>
                      <a:pt x="533" y="144"/>
                    </a:lnTo>
                    <a:lnTo>
                      <a:pt x="490" y="146"/>
                    </a:lnTo>
                    <a:lnTo>
                      <a:pt x="449" y="150"/>
                    </a:lnTo>
                    <a:lnTo>
                      <a:pt x="408" y="152"/>
                    </a:lnTo>
                    <a:lnTo>
                      <a:pt x="366" y="155"/>
                    </a:lnTo>
                    <a:lnTo>
                      <a:pt x="325" y="158"/>
                    </a:lnTo>
                    <a:lnTo>
                      <a:pt x="284" y="161"/>
                    </a:lnTo>
                    <a:lnTo>
                      <a:pt x="242" y="165"/>
                    </a:lnTo>
                    <a:lnTo>
                      <a:pt x="202" y="167"/>
                    </a:lnTo>
                    <a:lnTo>
                      <a:pt x="161" y="170"/>
                    </a:lnTo>
                    <a:lnTo>
                      <a:pt x="121" y="173"/>
                    </a:lnTo>
                    <a:lnTo>
                      <a:pt x="80" y="176"/>
                    </a:lnTo>
                    <a:lnTo>
                      <a:pt x="40" y="178"/>
                    </a:lnTo>
                    <a:lnTo>
                      <a:pt x="0" y="182"/>
                    </a:lnTo>
                    <a:lnTo>
                      <a:pt x="0" y="162"/>
                    </a:lnTo>
                    <a:lnTo>
                      <a:pt x="0" y="144"/>
                    </a:lnTo>
                    <a:lnTo>
                      <a:pt x="0" y="124"/>
                    </a:lnTo>
                    <a:lnTo>
                      <a:pt x="0" y="106"/>
                    </a:lnTo>
                    <a:lnTo>
                      <a:pt x="40" y="103"/>
                    </a:lnTo>
                    <a:lnTo>
                      <a:pt x="80" y="100"/>
                    </a:lnTo>
                    <a:lnTo>
                      <a:pt x="121" y="97"/>
                    </a:lnTo>
                    <a:lnTo>
                      <a:pt x="161" y="93"/>
                    </a:lnTo>
                    <a:lnTo>
                      <a:pt x="202" y="91"/>
                    </a:lnTo>
                    <a:lnTo>
                      <a:pt x="242" y="88"/>
                    </a:lnTo>
                    <a:lnTo>
                      <a:pt x="284" y="84"/>
                    </a:lnTo>
                    <a:lnTo>
                      <a:pt x="325" y="81"/>
                    </a:lnTo>
                    <a:lnTo>
                      <a:pt x="366" y="78"/>
                    </a:lnTo>
                    <a:lnTo>
                      <a:pt x="408" y="75"/>
                    </a:lnTo>
                    <a:lnTo>
                      <a:pt x="449" y="72"/>
                    </a:lnTo>
                    <a:lnTo>
                      <a:pt x="490" y="68"/>
                    </a:lnTo>
                    <a:lnTo>
                      <a:pt x="533" y="65"/>
                    </a:lnTo>
                    <a:lnTo>
                      <a:pt x="574" y="62"/>
                    </a:lnTo>
                    <a:lnTo>
                      <a:pt x="617" y="59"/>
                    </a:lnTo>
                    <a:lnTo>
                      <a:pt x="659" y="56"/>
                    </a:lnTo>
                    <a:lnTo>
                      <a:pt x="703" y="52"/>
                    </a:lnTo>
                    <a:lnTo>
                      <a:pt x="746" y="49"/>
                    </a:lnTo>
                    <a:lnTo>
                      <a:pt x="790" y="45"/>
                    </a:lnTo>
                    <a:lnTo>
                      <a:pt x="835" y="43"/>
                    </a:lnTo>
                    <a:lnTo>
                      <a:pt x="878" y="39"/>
                    </a:lnTo>
                    <a:lnTo>
                      <a:pt x="923" y="36"/>
                    </a:lnTo>
                    <a:lnTo>
                      <a:pt x="968" y="33"/>
                    </a:lnTo>
                    <a:lnTo>
                      <a:pt x="1013" y="29"/>
                    </a:lnTo>
                    <a:lnTo>
                      <a:pt x="1059" y="26"/>
                    </a:lnTo>
                    <a:lnTo>
                      <a:pt x="1103" y="22"/>
                    </a:lnTo>
                    <a:lnTo>
                      <a:pt x="1149" y="19"/>
                    </a:lnTo>
                    <a:lnTo>
                      <a:pt x="1194" y="15"/>
                    </a:lnTo>
                    <a:lnTo>
                      <a:pt x="1240" y="11"/>
                    </a:lnTo>
                    <a:lnTo>
                      <a:pt x="1286" y="7"/>
                    </a:lnTo>
                    <a:lnTo>
                      <a:pt x="1333" y="4"/>
                    </a:lnTo>
                    <a:lnTo>
                      <a:pt x="1379" y="0"/>
                    </a:lnTo>
                    <a:lnTo>
                      <a:pt x="1379" y="21"/>
                    </a:lnTo>
                    <a:lnTo>
                      <a:pt x="1379" y="41"/>
                    </a:lnTo>
                    <a:lnTo>
                      <a:pt x="1379" y="61"/>
                    </a:lnTo>
                    <a:lnTo>
                      <a:pt x="1379" y="81"/>
                    </a:lnTo>
                    <a:close/>
                  </a:path>
                </a:pathLst>
              </a:custGeom>
              <a:solidFill>
                <a:srgbClr val="6D7A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3" name="Freeform 307"/>
              <p:cNvSpPr>
                <a:spLocks/>
              </p:cNvSpPr>
              <p:nvPr/>
            </p:nvSpPr>
            <p:spPr bwMode="auto">
              <a:xfrm>
                <a:off x="2894013" y="2063750"/>
                <a:ext cx="696912" cy="831850"/>
              </a:xfrm>
              <a:custGeom>
                <a:avLst/>
                <a:gdLst>
                  <a:gd name="T0" fmla="*/ 2147483646 w 2638"/>
                  <a:gd name="T1" fmla="*/ 2147483646 h 3144"/>
                  <a:gd name="T2" fmla="*/ 2147483646 w 2638"/>
                  <a:gd name="T3" fmla="*/ 2147483646 h 3144"/>
                  <a:gd name="T4" fmla="*/ 2147483646 w 2638"/>
                  <a:gd name="T5" fmla="*/ 2147483646 h 3144"/>
                  <a:gd name="T6" fmla="*/ 2147483646 w 2638"/>
                  <a:gd name="T7" fmla="*/ 2147483646 h 3144"/>
                  <a:gd name="T8" fmla="*/ 2147483646 w 2638"/>
                  <a:gd name="T9" fmla="*/ 2147483646 h 3144"/>
                  <a:gd name="T10" fmla="*/ 2147483646 w 2638"/>
                  <a:gd name="T11" fmla="*/ 2147483646 h 3144"/>
                  <a:gd name="T12" fmla="*/ 2147483646 w 2638"/>
                  <a:gd name="T13" fmla="*/ 2147483646 h 3144"/>
                  <a:gd name="T14" fmla="*/ 2147483646 w 2638"/>
                  <a:gd name="T15" fmla="*/ 2147483646 h 3144"/>
                  <a:gd name="T16" fmla="*/ 2147483646 w 2638"/>
                  <a:gd name="T17" fmla="*/ 2147483646 h 3144"/>
                  <a:gd name="T18" fmla="*/ 2147483646 w 2638"/>
                  <a:gd name="T19" fmla="*/ 2147483646 h 3144"/>
                  <a:gd name="T20" fmla="*/ 2147483646 w 2638"/>
                  <a:gd name="T21" fmla="*/ 2147483646 h 3144"/>
                  <a:gd name="T22" fmla="*/ 2147483646 w 2638"/>
                  <a:gd name="T23" fmla="*/ 2147483646 h 3144"/>
                  <a:gd name="T24" fmla="*/ 2147483646 w 2638"/>
                  <a:gd name="T25" fmla="*/ 2147483646 h 3144"/>
                  <a:gd name="T26" fmla="*/ 2147483646 w 2638"/>
                  <a:gd name="T27" fmla="*/ 2147483646 h 3144"/>
                  <a:gd name="T28" fmla="*/ 2147483646 w 2638"/>
                  <a:gd name="T29" fmla="*/ 2147483646 h 3144"/>
                  <a:gd name="T30" fmla="*/ 2147483646 w 2638"/>
                  <a:gd name="T31" fmla="*/ 2147483646 h 3144"/>
                  <a:gd name="T32" fmla="*/ 2147483646 w 2638"/>
                  <a:gd name="T33" fmla="*/ 2147483646 h 3144"/>
                  <a:gd name="T34" fmla="*/ 2147483646 w 2638"/>
                  <a:gd name="T35" fmla="*/ 2147483646 h 3144"/>
                  <a:gd name="T36" fmla="*/ 2147483646 w 2638"/>
                  <a:gd name="T37" fmla="*/ 2147483646 h 3144"/>
                  <a:gd name="T38" fmla="*/ 2147483646 w 2638"/>
                  <a:gd name="T39" fmla="*/ 2147483646 h 3144"/>
                  <a:gd name="T40" fmla="*/ 2147483646 w 2638"/>
                  <a:gd name="T41" fmla="*/ 2147483646 h 3144"/>
                  <a:gd name="T42" fmla="*/ 2147483646 w 2638"/>
                  <a:gd name="T43" fmla="*/ 2147483646 h 3144"/>
                  <a:gd name="T44" fmla="*/ 2147483646 w 2638"/>
                  <a:gd name="T45" fmla="*/ 2147483646 h 3144"/>
                  <a:gd name="T46" fmla="*/ 2147483646 w 2638"/>
                  <a:gd name="T47" fmla="*/ 2147483646 h 3144"/>
                  <a:gd name="T48" fmla="*/ 2147483646 w 2638"/>
                  <a:gd name="T49" fmla="*/ 2147483646 h 3144"/>
                  <a:gd name="T50" fmla="*/ 2147483646 w 2638"/>
                  <a:gd name="T51" fmla="*/ 2147483646 h 3144"/>
                  <a:gd name="T52" fmla="*/ 2147483646 w 2638"/>
                  <a:gd name="T53" fmla="*/ 2147483646 h 3144"/>
                  <a:gd name="T54" fmla="*/ 2147483646 w 2638"/>
                  <a:gd name="T55" fmla="*/ 2147483646 h 3144"/>
                  <a:gd name="T56" fmla="*/ 2147483646 w 2638"/>
                  <a:gd name="T57" fmla="*/ 2147483646 h 3144"/>
                  <a:gd name="T58" fmla="*/ 2147483646 w 2638"/>
                  <a:gd name="T59" fmla="*/ 2147483646 h 3144"/>
                  <a:gd name="T60" fmla="*/ 2147483646 w 2638"/>
                  <a:gd name="T61" fmla="*/ 2147483646 h 3144"/>
                  <a:gd name="T62" fmla="*/ 2147483646 w 2638"/>
                  <a:gd name="T63" fmla="*/ 2147483646 h 3144"/>
                  <a:gd name="T64" fmla="*/ 2147483646 w 2638"/>
                  <a:gd name="T65" fmla="*/ 2147483646 h 3144"/>
                  <a:gd name="T66" fmla="*/ 2147483646 w 2638"/>
                  <a:gd name="T67" fmla="*/ 2147483646 h 3144"/>
                  <a:gd name="T68" fmla="*/ 2147483646 w 2638"/>
                  <a:gd name="T69" fmla="*/ 2147483646 h 3144"/>
                  <a:gd name="T70" fmla="*/ 2147483646 w 2638"/>
                  <a:gd name="T71" fmla="*/ 2147483646 h 3144"/>
                  <a:gd name="T72" fmla="*/ 2147483646 w 2638"/>
                  <a:gd name="T73" fmla="*/ 2147483646 h 3144"/>
                  <a:gd name="T74" fmla="*/ 2147483646 w 2638"/>
                  <a:gd name="T75" fmla="*/ 2147483646 h 3144"/>
                  <a:gd name="T76" fmla="*/ 2147483646 w 2638"/>
                  <a:gd name="T77" fmla="*/ 2147483646 h 3144"/>
                  <a:gd name="T78" fmla="*/ 2147483646 w 2638"/>
                  <a:gd name="T79" fmla="*/ 2147483646 h 3144"/>
                  <a:gd name="T80" fmla="*/ 2147483646 w 2638"/>
                  <a:gd name="T81" fmla="*/ 2147483646 h 3144"/>
                  <a:gd name="T82" fmla="*/ 2147483646 w 2638"/>
                  <a:gd name="T83" fmla="*/ 2147483646 h 3144"/>
                  <a:gd name="T84" fmla="*/ 2147483646 w 2638"/>
                  <a:gd name="T85" fmla="*/ 2147483646 h 3144"/>
                  <a:gd name="T86" fmla="*/ 2147483646 w 2638"/>
                  <a:gd name="T87" fmla="*/ 2147483646 h 3144"/>
                  <a:gd name="T88" fmla="*/ 2147483646 w 2638"/>
                  <a:gd name="T89" fmla="*/ 2147483646 h 3144"/>
                  <a:gd name="T90" fmla="*/ 0 w 2638"/>
                  <a:gd name="T91" fmla="*/ 2147483646 h 3144"/>
                  <a:gd name="T92" fmla="*/ 0 w 2638"/>
                  <a:gd name="T93" fmla="*/ 2147483646 h 3144"/>
                  <a:gd name="T94" fmla="*/ 0 w 2638"/>
                  <a:gd name="T95" fmla="*/ 2147483646 h 314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638"/>
                  <a:gd name="T145" fmla="*/ 0 h 3144"/>
                  <a:gd name="T146" fmla="*/ 2638 w 2638"/>
                  <a:gd name="T147" fmla="*/ 3144 h 314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638" h="3144">
                    <a:moveTo>
                      <a:pt x="0" y="0"/>
                    </a:moveTo>
                    <a:lnTo>
                      <a:pt x="44" y="3"/>
                    </a:lnTo>
                    <a:lnTo>
                      <a:pt x="90" y="6"/>
                    </a:lnTo>
                    <a:lnTo>
                      <a:pt x="135" y="9"/>
                    </a:lnTo>
                    <a:lnTo>
                      <a:pt x="180" y="13"/>
                    </a:lnTo>
                    <a:lnTo>
                      <a:pt x="225" y="16"/>
                    </a:lnTo>
                    <a:lnTo>
                      <a:pt x="269" y="18"/>
                    </a:lnTo>
                    <a:lnTo>
                      <a:pt x="314" y="22"/>
                    </a:lnTo>
                    <a:lnTo>
                      <a:pt x="359" y="25"/>
                    </a:lnTo>
                    <a:lnTo>
                      <a:pt x="403" y="29"/>
                    </a:lnTo>
                    <a:lnTo>
                      <a:pt x="447" y="31"/>
                    </a:lnTo>
                    <a:lnTo>
                      <a:pt x="491" y="34"/>
                    </a:lnTo>
                    <a:lnTo>
                      <a:pt x="536" y="38"/>
                    </a:lnTo>
                    <a:lnTo>
                      <a:pt x="579" y="41"/>
                    </a:lnTo>
                    <a:lnTo>
                      <a:pt x="623" y="43"/>
                    </a:lnTo>
                    <a:lnTo>
                      <a:pt x="667" y="47"/>
                    </a:lnTo>
                    <a:lnTo>
                      <a:pt x="711" y="50"/>
                    </a:lnTo>
                    <a:lnTo>
                      <a:pt x="754" y="53"/>
                    </a:lnTo>
                    <a:lnTo>
                      <a:pt x="797" y="56"/>
                    </a:lnTo>
                    <a:lnTo>
                      <a:pt x="841" y="60"/>
                    </a:lnTo>
                    <a:lnTo>
                      <a:pt x="885" y="62"/>
                    </a:lnTo>
                    <a:lnTo>
                      <a:pt x="927" y="65"/>
                    </a:lnTo>
                    <a:lnTo>
                      <a:pt x="971" y="69"/>
                    </a:lnTo>
                    <a:lnTo>
                      <a:pt x="1013" y="71"/>
                    </a:lnTo>
                    <a:lnTo>
                      <a:pt x="1056" y="74"/>
                    </a:lnTo>
                    <a:lnTo>
                      <a:pt x="1098" y="77"/>
                    </a:lnTo>
                    <a:lnTo>
                      <a:pt x="1142" y="80"/>
                    </a:lnTo>
                    <a:lnTo>
                      <a:pt x="1183" y="84"/>
                    </a:lnTo>
                    <a:lnTo>
                      <a:pt x="1226" y="86"/>
                    </a:lnTo>
                    <a:lnTo>
                      <a:pt x="1268" y="89"/>
                    </a:lnTo>
                    <a:lnTo>
                      <a:pt x="1311" y="92"/>
                    </a:lnTo>
                    <a:lnTo>
                      <a:pt x="1352" y="95"/>
                    </a:lnTo>
                    <a:lnTo>
                      <a:pt x="1394" y="97"/>
                    </a:lnTo>
                    <a:lnTo>
                      <a:pt x="1435" y="101"/>
                    </a:lnTo>
                    <a:lnTo>
                      <a:pt x="1475" y="103"/>
                    </a:lnTo>
                    <a:lnTo>
                      <a:pt x="1515" y="107"/>
                    </a:lnTo>
                    <a:lnTo>
                      <a:pt x="1555" y="109"/>
                    </a:lnTo>
                    <a:lnTo>
                      <a:pt x="1594" y="112"/>
                    </a:lnTo>
                    <a:lnTo>
                      <a:pt x="1634" y="115"/>
                    </a:lnTo>
                    <a:lnTo>
                      <a:pt x="1675" y="118"/>
                    </a:lnTo>
                    <a:lnTo>
                      <a:pt x="1714" y="120"/>
                    </a:lnTo>
                    <a:lnTo>
                      <a:pt x="1753" y="124"/>
                    </a:lnTo>
                    <a:lnTo>
                      <a:pt x="1793" y="126"/>
                    </a:lnTo>
                    <a:lnTo>
                      <a:pt x="1832" y="130"/>
                    </a:lnTo>
                    <a:lnTo>
                      <a:pt x="1871" y="132"/>
                    </a:lnTo>
                    <a:lnTo>
                      <a:pt x="1910" y="135"/>
                    </a:lnTo>
                    <a:lnTo>
                      <a:pt x="1949" y="138"/>
                    </a:lnTo>
                    <a:lnTo>
                      <a:pt x="1988" y="141"/>
                    </a:lnTo>
                    <a:lnTo>
                      <a:pt x="2027" y="143"/>
                    </a:lnTo>
                    <a:lnTo>
                      <a:pt x="2066" y="146"/>
                    </a:lnTo>
                    <a:lnTo>
                      <a:pt x="2105" y="149"/>
                    </a:lnTo>
                    <a:lnTo>
                      <a:pt x="2143" y="151"/>
                    </a:lnTo>
                    <a:lnTo>
                      <a:pt x="2182" y="154"/>
                    </a:lnTo>
                    <a:lnTo>
                      <a:pt x="2221" y="157"/>
                    </a:lnTo>
                    <a:lnTo>
                      <a:pt x="2259" y="159"/>
                    </a:lnTo>
                    <a:lnTo>
                      <a:pt x="2297" y="162"/>
                    </a:lnTo>
                    <a:lnTo>
                      <a:pt x="2336" y="165"/>
                    </a:lnTo>
                    <a:lnTo>
                      <a:pt x="2374" y="167"/>
                    </a:lnTo>
                    <a:lnTo>
                      <a:pt x="2412" y="170"/>
                    </a:lnTo>
                    <a:lnTo>
                      <a:pt x="2450" y="173"/>
                    </a:lnTo>
                    <a:lnTo>
                      <a:pt x="2487" y="176"/>
                    </a:lnTo>
                    <a:lnTo>
                      <a:pt x="2525" y="178"/>
                    </a:lnTo>
                    <a:lnTo>
                      <a:pt x="2563" y="180"/>
                    </a:lnTo>
                    <a:lnTo>
                      <a:pt x="2600" y="184"/>
                    </a:lnTo>
                    <a:lnTo>
                      <a:pt x="2638" y="186"/>
                    </a:lnTo>
                    <a:lnTo>
                      <a:pt x="2638" y="537"/>
                    </a:lnTo>
                    <a:lnTo>
                      <a:pt x="2638" y="887"/>
                    </a:lnTo>
                    <a:lnTo>
                      <a:pt x="2638" y="1237"/>
                    </a:lnTo>
                    <a:lnTo>
                      <a:pt x="2638" y="1587"/>
                    </a:lnTo>
                    <a:lnTo>
                      <a:pt x="2638" y="1938"/>
                    </a:lnTo>
                    <a:lnTo>
                      <a:pt x="2638" y="2288"/>
                    </a:lnTo>
                    <a:lnTo>
                      <a:pt x="2638" y="2638"/>
                    </a:lnTo>
                    <a:lnTo>
                      <a:pt x="2638" y="2988"/>
                    </a:lnTo>
                    <a:lnTo>
                      <a:pt x="2600" y="2990"/>
                    </a:lnTo>
                    <a:lnTo>
                      <a:pt x="2563" y="2992"/>
                    </a:lnTo>
                    <a:lnTo>
                      <a:pt x="2525" y="2995"/>
                    </a:lnTo>
                    <a:lnTo>
                      <a:pt x="2487" y="2997"/>
                    </a:lnTo>
                    <a:lnTo>
                      <a:pt x="2450" y="2999"/>
                    </a:lnTo>
                    <a:lnTo>
                      <a:pt x="2412" y="3002"/>
                    </a:lnTo>
                    <a:lnTo>
                      <a:pt x="2374" y="3004"/>
                    </a:lnTo>
                    <a:lnTo>
                      <a:pt x="2336" y="3006"/>
                    </a:lnTo>
                    <a:lnTo>
                      <a:pt x="2297" y="3009"/>
                    </a:lnTo>
                    <a:lnTo>
                      <a:pt x="2259" y="3011"/>
                    </a:lnTo>
                    <a:lnTo>
                      <a:pt x="2221" y="3013"/>
                    </a:lnTo>
                    <a:lnTo>
                      <a:pt x="2182" y="3014"/>
                    </a:lnTo>
                    <a:lnTo>
                      <a:pt x="2144" y="3017"/>
                    </a:lnTo>
                    <a:lnTo>
                      <a:pt x="2105" y="3019"/>
                    </a:lnTo>
                    <a:lnTo>
                      <a:pt x="2066" y="3021"/>
                    </a:lnTo>
                    <a:lnTo>
                      <a:pt x="2028" y="3023"/>
                    </a:lnTo>
                    <a:lnTo>
                      <a:pt x="1989" y="3026"/>
                    </a:lnTo>
                    <a:lnTo>
                      <a:pt x="1950" y="3028"/>
                    </a:lnTo>
                    <a:lnTo>
                      <a:pt x="1911" y="3030"/>
                    </a:lnTo>
                    <a:lnTo>
                      <a:pt x="1872" y="3033"/>
                    </a:lnTo>
                    <a:lnTo>
                      <a:pt x="1833" y="3035"/>
                    </a:lnTo>
                    <a:lnTo>
                      <a:pt x="1793" y="3038"/>
                    </a:lnTo>
                    <a:lnTo>
                      <a:pt x="1754" y="3041"/>
                    </a:lnTo>
                    <a:lnTo>
                      <a:pt x="1714" y="3043"/>
                    </a:lnTo>
                    <a:lnTo>
                      <a:pt x="1675" y="3045"/>
                    </a:lnTo>
                    <a:lnTo>
                      <a:pt x="1634" y="3048"/>
                    </a:lnTo>
                    <a:lnTo>
                      <a:pt x="1595" y="3050"/>
                    </a:lnTo>
                    <a:lnTo>
                      <a:pt x="1555" y="3052"/>
                    </a:lnTo>
                    <a:lnTo>
                      <a:pt x="1515" y="3054"/>
                    </a:lnTo>
                    <a:lnTo>
                      <a:pt x="1475" y="3058"/>
                    </a:lnTo>
                    <a:lnTo>
                      <a:pt x="1435" y="3060"/>
                    </a:lnTo>
                    <a:lnTo>
                      <a:pt x="1394" y="3062"/>
                    </a:lnTo>
                    <a:lnTo>
                      <a:pt x="1352" y="3065"/>
                    </a:lnTo>
                    <a:lnTo>
                      <a:pt x="1311" y="3067"/>
                    </a:lnTo>
                    <a:lnTo>
                      <a:pt x="1268" y="3069"/>
                    </a:lnTo>
                    <a:lnTo>
                      <a:pt x="1226" y="3073"/>
                    </a:lnTo>
                    <a:lnTo>
                      <a:pt x="1183" y="3075"/>
                    </a:lnTo>
                    <a:lnTo>
                      <a:pt x="1142" y="3077"/>
                    </a:lnTo>
                    <a:lnTo>
                      <a:pt x="1098" y="3080"/>
                    </a:lnTo>
                    <a:lnTo>
                      <a:pt x="1056" y="3082"/>
                    </a:lnTo>
                    <a:lnTo>
                      <a:pt x="1013" y="3084"/>
                    </a:lnTo>
                    <a:lnTo>
                      <a:pt x="971" y="3088"/>
                    </a:lnTo>
                    <a:lnTo>
                      <a:pt x="927" y="3090"/>
                    </a:lnTo>
                    <a:lnTo>
                      <a:pt x="885" y="3092"/>
                    </a:lnTo>
                    <a:lnTo>
                      <a:pt x="841" y="3095"/>
                    </a:lnTo>
                    <a:lnTo>
                      <a:pt x="797" y="3097"/>
                    </a:lnTo>
                    <a:lnTo>
                      <a:pt x="754" y="3100"/>
                    </a:lnTo>
                    <a:lnTo>
                      <a:pt x="711" y="3103"/>
                    </a:lnTo>
                    <a:lnTo>
                      <a:pt x="667" y="3105"/>
                    </a:lnTo>
                    <a:lnTo>
                      <a:pt x="623" y="3107"/>
                    </a:lnTo>
                    <a:lnTo>
                      <a:pt x="579" y="3110"/>
                    </a:lnTo>
                    <a:lnTo>
                      <a:pt x="536" y="3113"/>
                    </a:lnTo>
                    <a:lnTo>
                      <a:pt x="491" y="3115"/>
                    </a:lnTo>
                    <a:lnTo>
                      <a:pt x="447" y="3118"/>
                    </a:lnTo>
                    <a:lnTo>
                      <a:pt x="403" y="3120"/>
                    </a:lnTo>
                    <a:lnTo>
                      <a:pt x="359" y="3123"/>
                    </a:lnTo>
                    <a:lnTo>
                      <a:pt x="314" y="3126"/>
                    </a:lnTo>
                    <a:lnTo>
                      <a:pt x="269" y="3128"/>
                    </a:lnTo>
                    <a:lnTo>
                      <a:pt x="225" y="3130"/>
                    </a:lnTo>
                    <a:lnTo>
                      <a:pt x="180" y="3134"/>
                    </a:lnTo>
                    <a:lnTo>
                      <a:pt x="135" y="3136"/>
                    </a:lnTo>
                    <a:lnTo>
                      <a:pt x="90" y="3138"/>
                    </a:lnTo>
                    <a:lnTo>
                      <a:pt x="44" y="3142"/>
                    </a:lnTo>
                    <a:lnTo>
                      <a:pt x="0" y="3144"/>
                    </a:lnTo>
                    <a:lnTo>
                      <a:pt x="0" y="2751"/>
                    </a:lnTo>
                    <a:lnTo>
                      <a:pt x="0" y="2359"/>
                    </a:lnTo>
                    <a:lnTo>
                      <a:pt x="0" y="1966"/>
                    </a:lnTo>
                    <a:lnTo>
                      <a:pt x="0" y="1574"/>
                    </a:lnTo>
                    <a:lnTo>
                      <a:pt x="0" y="1180"/>
                    </a:lnTo>
                    <a:lnTo>
                      <a:pt x="0" y="786"/>
                    </a:lnTo>
                    <a:lnTo>
                      <a:pt x="0" y="3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DB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4" name="Freeform 308"/>
              <p:cNvSpPr>
                <a:spLocks/>
              </p:cNvSpPr>
              <p:nvPr/>
            </p:nvSpPr>
            <p:spPr bwMode="auto">
              <a:xfrm>
                <a:off x="2894013" y="2324100"/>
                <a:ext cx="696912" cy="39688"/>
              </a:xfrm>
              <a:custGeom>
                <a:avLst/>
                <a:gdLst>
                  <a:gd name="T0" fmla="*/ 2147483646 w 2638"/>
                  <a:gd name="T1" fmla="*/ 2147483646 h 153"/>
                  <a:gd name="T2" fmla="*/ 2147483646 w 2638"/>
                  <a:gd name="T3" fmla="*/ 2147483646 h 153"/>
                  <a:gd name="T4" fmla="*/ 2147483646 w 2638"/>
                  <a:gd name="T5" fmla="*/ 2147483646 h 153"/>
                  <a:gd name="T6" fmla="*/ 2147483646 w 2638"/>
                  <a:gd name="T7" fmla="*/ 2147483646 h 153"/>
                  <a:gd name="T8" fmla="*/ 2147483646 w 2638"/>
                  <a:gd name="T9" fmla="*/ 2147483646 h 153"/>
                  <a:gd name="T10" fmla="*/ 2147483646 w 2638"/>
                  <a:gd name="T11" fmla="*/ 2147483646 h 153"/>
                  <a:gd name="T12" fmla="*/ 2147483646 w 2638"/>
                  <a:gd name="T13" fmla="*/ 2147483646 h 153"/>
                  <a:gd name="T14" fmla="*/ 2147483646 w 2638"/>
                  <a:gd name="T15" fmla="*/ 2147483646 h 153"/>
                  <a:gd name="T16" fmla="*/ 2147483646 w 2638"/>
                  <a:gd name="T17" fmla="*/ 2147483646 h 153"/>
                  <a:gd name="T18" fmla="*/ 2147483646 w 2638"/>
                  <a:gd name="T19" fmla="*/ 2147483646 h 153"/>
                  <a:gd name="T20" fmla="*/ 2147483646 w 2638"/>
                  <a:gd name="T21" fmla="*/ 2147483646 h 153"/>
                  <a:gd name="T22" fmla="*/ 2147483646 w 2638"/>
                  <a:gd name="T23" fmla="*/ 2147483646 h 153"/>
                  <a:gd name="T24" fmla="*/ 2147483646 w 2638"/>
                  <a:gd name="T25" fmla="*/ 2147483646 h 153"/>
                  <a:gd name="T26" fmla="*/ 2147483646 w 2638"/>
                  <a:gd name="T27" fmla="*/ 2147483646 h 153"/>
                  <a:gd name="T28" fmla="*/ 2147483646 w 2638"/>
                  <a:gd name="T29" fmla="*/ 2147483646 h 153"/>
                  <a:gd name="T30" fmla="*/ 2147483646 w 2638"/>
                  <a:gd name="T31" fmla="*/ 2147483646 h 153"/>
                  <a:gd name="T32" fmla="*/ 2147483646 w 2638"/>
                  <a:gd name="T33" fmla="*/ 2147483646 h 153"/>
                  <a:gd name="T34" fmla="*/ 2147483646 w 2638"/>
                  <a:gd name="T35" fmla="*/ 2147483646 h 153"/>
                  <a:gd name="T36" fmla="*/ 2147483646 w 2638"/>
                  <a:gd name="T37" fmla="*/ 2147483646 h 153"/>
                  <a:gd name="T38" fmla="*/ 2147483646 w 2638"/>
                  <a:gd name="T39" fmla="*/ 2147483646 h 153"/>
                  <a:gd name="T40" fmla="*/ 2147483646 w 2638"/>
                  <a:gd name="T41" fmla="*/ 2147483646 h 153"/>
                  <a:gd name="T42" fmla="*/ 2147483646 w 2638"/>
                  <a:gd name="T43" fmla="*/ 2147483646 h 153"/>
                  <a:gd name="T44" fmla="*/ 2147483646 w 2638"/>
                  <a:gd name="T45" fmla="*/ 2147483646 h 153"/>
                  <a:gd name="T46" fmla="*/ 2147483646 w 2638"/>
                  <a:gd name="T47" fmla="*/ 2147483646 h 153"/>
                  <a:gd name="T48" fmla="*/ 2147483646 w 2638"/>
                  <a:gd name="T49" fmla="*/ 2147483646 h 153"/>
                  <a:gd name="T50" fmla="*/ 2147483646 w 2638"/>
                  <a:gd name="T51" fmla="*/ 2147483646 h 153"/>
                  <a:gd name="T52" fmla="*/ 2147483646 w 2638"/>
                  <a:gd name="T53" fmla="*/ 2147483646 h 153"/>
                  <a:gd name="T54" fmla="*/ 2147483646 w 2638"/>
                  <a:gd name="T55" fmla="*/ 2147483646 h 153"/>
                  <a:gd name="T56" fmla="*/ 2147483646 w 2638"/>
                  <a:gd name="T57" fmla="*/ 2147483646 h 153"/>
                  <a:gd name="T58" fmla="*/ 2147483646 w 2638"/>
                  <a:gd name="T59" fmla="*/ 2147483646 h 153"/>
                  <a:gd name="T60" fmla="*/ 2147483646 w 2638"/>
                  <a:gd name="T61" fmla="*/ 2147483646 h 153"/>
                  <a:gd name="T62" fmla="*/ 2147483646 w 2638"/>
                  <a:gd name="T63" fmla="*/ 2147483646 h 153"/>
                  <a:gd name="T64" fmla="*/ 2147483646 w 2638"/>
                  <a:gd name="T65" fmla="*/ 2147483646 h 153"/>
                  <a:gd name="T66" fmla="*/ 2147483646 w 2638"/>
                  <a:gd name="T67" fmla="*/ 2147483646 h 153"/>
                  <a:gd name="T68" fmla="*/ 2147483646 w 2638"/>
                  <a:gd name="T69" fmla="*/ 2147483646 h 153"/>
                  <a:gd name="T70" fmla="*/ 2147483646 w 2638"/>
                  <a:gd name="T71" fmla="*/ 2147483646 h 153"/>
                  <a:gd name="T72" fmla="*/ 2147483646 w 2638"/>
                  <a:gd name="T73" fmla="*/ 2147483646 h 153"/>
                  <a:gd name="T74" fmla="*/ 2147483646 w 2638"/>
                  <a:gd name="T75" fmla="*/ 2147483646 h 153"/>
                  <a:gd name="T76" fmla="*/ 2147483646 w 2638"/>
                  <a:gd name="T77" fmla="*/ 2147483646 h 153"/>
                  <a:gd name="T78" fmla="*/ 2147483646 w 2638"/>
                  <a:gd name="T79" fmla="*/ 2147483646 h 153"/>
                  <a:gd name="T80" fmla="*/ 2147483646 w 2638"/>
                  <a:gd name="T81" fmla="*/ 2147483646 h 153"/>
                  <a:gd name="T82" fmla="*/ 2147483646 w 2638"/>
                  <a:gd name="T83" fmla="*/ 2147483646 h 153"/>
                  <a:gd name="T84" fmla="*/ 2147483646 w 2638"/>
                  <a:gd name="T85" fmla="*/ 2147483646 h 153"/>
                  <a:gd name="T86" fmla="*/ 2147483646 w 2638"/>
                  <a:gd name="T87" fmla="*/ 2147483646 h 153"/>
                  <a:gd name="T88" fmla="*/ 0 w 2638"/>
                  <a:gd name="T89" fmla="*/ 2147483646 h 15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38"/>
                  <a:gd name="T136" fmla="*/ 0 h 153"/>
                  <a:gd name="T137" fmla="*/ 2638 w 2638"/>
                  <a:gd name="T138" fmla="*/ 153 h 15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38" h="153">
                    <a:moveTo>
                      <a:pt x="0" y="0"/>
                    </a:moveTo>
                    <a:lnTo>
                      <a:pt x="44" y="2"/>
                    </a:lnTo>
                    <a:lnTo>
                      <a:pt x="90" y="3"/>
                    </a:lnTo>
                    <a:lnTo>
                      <a:pt x="135" y="4"/>
                    </a:lnTo>
                    <a:lnTo>
                      <a:pt x="180" y="6"/>
                    </a:lnTo>
                    <a:lnTo>
                      <a:pt x="225" y="7"/>
                    </a:lnTo>
                    <a:lnTo>
                      <a:pt x="269" y="9"/>
                    </a:lnTo>
                    <a:lnTo>
                      <a:pt x="314" y="10"/>
                    </a:lnTo>
                    <a:lnTo>
                      <a:pt x="359" y="11"/>
                    </a:lnTo>
                    <a:lnTo>
                      <a:pt x="403" y="12"/>
                    </a:lnTo>
                    <a:lnTo>
                      <a:pt x="447" y="13"/>
                    </a:lnTo>
                    <a:lnTo>
                      <a:pt x="491" y="14"/>
                    </a:lnTo>
                    <a:lnTo>
                      <a:pt x="536" y="17"/>
                    </a:lnTo>
                    <a:lnTo>
                      <a:pt x="579" y="18"/>
                    </a:lnTo>
                    <a:lnTo>
                      <a:pt x="623" y="19"/>
                    </a:lnTo>
                    <a:lnTo>
                      <a:pt x="667" y="20"/>
                    </a:lnTo>
                    <a:lnTo>
                      <a:pt x="711" y="21"/>
                    </a:lnTo>
                    <a:lnTo>
                      <a:pt x="754" y="22"/>
                    </a:lnTo>
                    <a:lnTo>
                      <a:pt x="797" y="23"/>
                    </a:lnTo>
                    <a:lnTo>
                      <a:pt x="841" y="26"/>
                    </a:lnTo>
                    <a:lnTo>
                      <a:pt x="885" y="27"/>
                    </a:lnTo>
                    <a:lnTo>
                      <a:pt x="927" y="28"/>
                    </a:lnTo>
                    <a:lnTo>
                      <a:pt x="971" y="29"/>
                    </a:lnTo>
                    <a:lnTo>
                      <a:pt x="1013" y="30"/>
                    </a:lnTo>
                    <a:lnTo>
                      <a:pt x="1056" y="31"/>
                    </a:lnTo>
                    <a:lnTo>
                      <a:pt x="1098" y="34"/>
                    </a:lnTo>
                    <a:lnTo>
                      <a:pt x="1142" y="35"/>
                    </a:lnTo>
                    <a:lnTo>
                      <a:pt x="1183" y="36"/>
                    </a:lnTo>
                    <a:lnTo>
                      <a:pt x="1226" y="37"/>
                    </a:lnTo>
                    <a:lnTo>
                      <a:pt x="1268" y="38"/>
                    </a:lnTo>
                    <a:lnTo>
                      <a:pt x="1311" y="41"/>
                    </a:lnTo>
                    <a:lnTo>
                      <a:pt x="1352" y="42"/>
                    </a:lnTo>
                    <a:lnTo>
                      <a:pt x="1394" y="43"/>
                    </a:lnTo>
                    <a:lnTo>
                      <a:pt x="1435" y="44"/>
                    </a:lnTo>
                    <a:lnTo>
                      <a:pt x="1475" y="45"/>
                    </a:lnTo>
                    <a:lnTo>
                      <a:pt x="1515" y="46"/>
                    </a:lnTo>
                    <a:lnTo>
                      <a:pt x="1555" y="48"/>
                    </a:lnTo>
                    <a:lnTo>
                      <a:pt x="1594" y="49"/>
                    </a:lnTo>
                    <a:lnTo>
                      <a:pt x="1634" y="50"/>
                    </a:lnTo>
                    <a:lnTo>
                      <a:pt x="1675" y="51"/>
                    </a:lnTo>
                    <a:lnTo>
                      <a:pt x="1714" y="52"/>
                    </a:lnTo>
                    <a:lnTo>
                      <a:pt x="1753" y="53"/>
                    </a:lnTo>
                    <a:lnTo>
                      <a:pt x="1793" y="54"/>
                    </a:lnTo>
                    <a:lnTo>
                      <a:pt x="1832" y="56"/>
                    </a:lnTo>
                    <a:lnTo>
                      <a:pt x="1871" y="57"/>
                    </a:lnTo>
                    <a:lnTo>
                      <a:pt x="1910" y="58"/>
                    </a:lnTo>
                    <a:lnTo>
                      <a:pt x="1949" y="59"/>
                    </a:lnTo>
                    <a:lnTo>
                      <a:pt x="1988" y="60"/>
                    </a:lnTo>
                    <a:lnTo>
                      <a:pt x="2027" y="61"/>
                    </a:lnTo>
                    <a:lnTo>
                      <a:pt x="2066" y="64"/>
                    </a:lnTo>
                    <a:lnTo>
                      <a:pt x="2105" y="65"/>
                    </a:lnTo>
                    <a:lnTo>
                      <a:pt x="2143" y="66"/>
                    </a:lnTo>
                    <a:lnTo>
                      <a:pt x="2182" y="67"/>
                    </a:lnTo>
                    <a:lnTo>
                      <a:pt x="2221" y="68"/>
                    </a:lnTo>
                    <a:lnTo>
                      <a:pt x="2259" y="69"/>
                    </a:lnTo>
                    <a:lnTo>
                      <a:pt x="2297" y="71"/>
                    </a:lnTo>
                    <a:lnTo>
                      <a:pt x="2336" y="72"/>
                    </a:lnTo>
                    <a:lnTo>
                      <a:pt x="2374" y="73"/>
                    </a:lnTo>
                    <a:lnTo>
                      <a:pt x="2412" y="74"/>
                    </a:lnTo>
                    <a:lnTo>
                      <a:pt x="2450" y="75"/>
                    </a:lnTo>
                    <a:lnTo>
                      <a:pt x="2487" y="76"/>
                    </a:lnTo>
                    <a:lnTo>
                      <a:pt x="2525" y="77"/>
                    </a:lnTo>
                    <a:lnTo>
                      <a:pt x="2563" y="79"/>
                    </a:lnTo>
                    <a:lnTo>
                      <a:pt x="2600" y="80"/>
                    </a:lnTo>
                    <a:lnTo>
                      <a:pt x="2638" y="81"/>
                    </a:lnTo>
                    <a:lnTo>
                      <a:pt x="2638" y="99"/>
                    </a:lnTo>
                    <a:lnTo>
                      <a:pt x="2638" y="116"/>
                    </a:lnTo>
                    <a:lnTo>
                      <a:pt x="2638" y="135"/>
                    </a:lnTo>
                    <a:lnTo>
                      <a:pt x="2638" y="153"/>
                    </a:lnTo>
                    <a:lnTo>
                      <a:pt x="2600" y="152"/>
                    </a:lnTo>
                    <a:lnTo>
                      <a:pt x="2563" y="151"/>
                    </a:lnTo>
                    <a:lnTo>
                      <a:pt x="2525" y="150"/>
                    </a:lnTo>
                    <a:lnTo>
                      <a:pt x="2487" y="150"/>
                    </a:lnTo>
                    <a:lnTo>
                      <a:pt x="2450" y="149"/>
                    </a:lnTo>
                    <a:lnTo>
                      <a:pt x="2412" y="147"/>
                    </a:lnTo>
                    <a:lnTo>
                      <a:pt x="2374" y="146"/>
                    </a:lnTo>
                    <a:lnTo>
                      <a:pt x="2336" y="145"/>
                    </a:lnTo>
                    <a:lnTo>
                      <a:pt x="2297" y="144"/>
                    </a:lnTo>
                    <a:lnTo>
                      <a:pt x="2259" y="143"/>
                    </a:lnTo>
                    <a:lnTo>
                      <a:pt x="2221" y="142"/>
                    </a:lnTo>
                    <a:lnTo>
                      <a:pt x="2182" y="142"/>
                    </a:lnTo>
                    <a:lnTo>
                      <a:pt x="2143" y="141"/>
                    </a:lnTo>
                    <a:lnTo>
                      <a:pt x="2105" y="139"/>
                    </a:lnTo>
                    <a:lnTo>
                      <a:pt x="2066" y="138"/>
                    </a:lnTo>
                    <a:lnTo>
                      <a:pt x="2027" y="137"/>
                    </a:lnTo>
                    <a:lnTo>
                      <a:pt x="1988" y="136"/>
                    </a:lnTo>
                    <a:lnTo>
                      <a:pt x="1949" y="135"/>
                    </a:lnTo>
                    <a:lnTo>
                      <a:pt x="1910" y="134"/>
                    </a:lnTo>
                    <a:lnTo>
                      <a:pt x="1871" y="132"/>
                    </a:lnTo>
                    <a:lnTo>
                      <a:pt x="1832" y="131"/>
                    </a:lnTo>
                    <a:lnTo>
                      <a:pt x="1793" y="130"/>
                    </a:lnTo>
                    <a:lnTo>
                      <a:pt x="1753" y="129"/>
                    </a:lnTo>
                    <a:lnTo>
                      <a:pt x="1714" y="128"/>
                    </a:lnTo>
                    <a:lnTo>
                      <a:pt x="1675" y="128"/>
                    </a:lnTo>
                    <a:lnTo>
                      <a:pt x="1634" y="127"/>
                    </a:lnTo>
                    <a:lnTo>
                      <a:pt x="1594" y="126"/>
                    </a:lnTo>
                    <a:lnTo>
                      <a:pt x="1555" y="124"/>
                    </a:lnTo>
                    <a:lnTo>
                      <a:pt x="1515" y="123"/>
                    </a:lnTo>
                    <a:lnTo>
                      <a:pt x="1475" y="122"/>
                    </a:lnTo>
                    <a:lnTo>
                      <a:pt x="1435" y="121"/>
                    </a:lnTo>
                    <a:lnTo>
                      <a:pt x="1394" y="120"/>
                    </a:lnTo>
                    <a:lnTo>
                      <a:pt x="1352" y="119"/>
                    </a:lnTo>
                    <a:lnTo>
                      <a:pt x="1311" y="118"/>
                    </a:lnTo>
                    <a:lnTo>
                      <a:pt x="1268" y="116"/>
                    </a:lnTo>
                    <a:lnTo>
                      <a:pt x="1226" y="115"/>
                    </a:lnTo>
                    <a:lnTo>
                      <a:pt x="1183" y="114"/>
                    </a:lnTo>
                    <a:lnTo>
                      <a:pt x="1142" y="113"/>
                    </a:lnTo>
                    <a:lnTo>
                      <a:pt x="1098" y="112"/>
                    </a:lnTo>
                    <a:lnTo>
                      <a:pt x="1056" y="111"/>
                    </a:lnTo>
                    <a:lnTo>
                      <a:pt x="1013" y="110"/>
                    </a:lnTo>
                    <a:lnTo>
                      <a:pt x="971" y="108"/>
                    </a:lnTo>
                    <a:lnTo>
                      <a:pt x="927" y="107"/>
                    </a:lnTo>
                    <a:lnTo>
                      <a:pt x="885" y="106"/>
                    </a:lnTo>
                    <a:lnTo>
                      <a:pt x="841" y="105"/>
                    </a:lnTo>
                    <a:lnTo>
                      <a:pt x="797" y="104"/>
                    </a:lnTo>
                    <a:lnTo>
                      <a:pt x="754" y="103"/>
                    </a:lnTo>
                    <a:lnTo>
                      <a:pt x="711" y="100"/>
                    </a:lnTo>
                    <a:lnTo>
                      <a:pt x="667" y="99"/>
                    </a:lnTo>
                    <a:lnTo>
                      <a:pt x="623" y="98"/>
                    </a:lnTo>
                    <a:lnTo>
                      <a:pt x="579" y="97"/>
                    </a:lnTo>
                    <a:lnTo>
                      <a:pt x="536" y="96"/>
                    </a:lnTo>
                    <a:lnTo>
                      <a:pt x="491" y="95"/>
                    </a:lnTo>
                    <a:lnTo>
                      <a:pt x="447" y="93"/>
                    </a:lnTo>
                    <a:lnTo>
                      <a:pt x="403" y="92"/>
                    </a:lnTo>
                    <a:lnTo>
                      <a:pt x="359" y="91"/>
                    </a:lnTo>
                    <a:lnTo>
                      <a:pt x="314" y="90"/>
                    </a:lnTo>
                    <a:lnTo>
                      <a:pt x="269" y="89"/>
                    </a:lnTo>
                    <a:lnTo>
                      <a:pt x="225" y="88"/>
                    </a:lnTo>
                    <a:lnTo>
                      <a:pt x="180" y="87"/>
                    </a:lnTo>
                    <a:lnTo>
                      <a:pt x="135" y="85"/>
                    </a:lnTo>
                    <a:lnTo>
                      <a:pt x="90" y="84"/>
                    </a:lnTo>
                    <a:lnTo>
                      <a:pt x="44" y="83"/>
                    </a:lnTo>
                    <a:lnTo>
                      <a:pt x="0" y="82"/>
                    </a:lnTo>
                    <a:lnTo>
                      <a:pt x="0" y="61"/>
                    </a:lnTo>
                    <a:lnTo>
                      <a:pt x="0" y="4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5" name="Freeform 309"/>
              <p:cNvSpPr>
                <a:spLocks/>
              </p:cNvSpPr>
              <p:nvPr/>
            </p:nvSpPr>
            <p:spPr bwMode="auto">
              <a:xfrm>
                <a:off x="2894013" y="2344738"/>
                <a:ext cx="696912" cy="38100"/>
              </a:xfrm>
              <a:custGeom>
                <a:avLst/>
                <a:gdLst>
                  <a:gd name="T0" fmla="*/ 2147483646 w 2638"/>
                  <a:gd name="T1" fmla="*/ 2147483646 h 143"/>
                  <a:gd name="T2" fmla="*/ 2147483646 w 2638"/>
                  <a:gd name="T3" fmla="*/ 2147483646 h 143"/>
                  <a:gd name="T4" fmla="*/ 2147483646 w 2638"/>
                  <a:gd name="T5" fmla="*/ 2147483646 h 143"/>
                  <a:gd name="T6" fmla="*/ 2147483646 w 2638"/>
                  <a:gd name="T7" fmla="*/ 2147483646 h 143"/>
                  <a:gd name="T8" fmla="*/ 2147483646 w 2638"/>
                  <a:gd name="T9" fmla="*/ 2147483646 h 143"/>
                  <a:gd name="T10" fmla="*/ 2147483646 w 2638"/>
                  <a:gd name="T11" fmla="*/ 2147483646 h 143"/>
                  <a:gd name="T12" fmla="*/ 2147483646 w 2638"/>
                  <a:gd name="T13" fmla="*/ 2147483646 h 143"/>
                  <a:gd name="T14" fmla="*/ 2147483646 w 2638"/>
                  <a:gd name="T15" fmla="*/ 2147483646 h 143"/>
                  <a:gd name="T16" fmla="*/ 2147483646 w 2638"/>
                  <a:gd name="T17" fmla="*/ 2147483646 h 143"/>
                  <a:gd name="T18" fmla="*/ 2147483646 w 2638"/>
                  <a:gd name="T19" fmla="*/ 2147483646 h 143"/>
                  <a:gd name="T20" fmla="*/ 2147483646 w 2638"/>
                  <a:gd name="T21" fmla="*/ 2147483646 h 143"/>
                  <a:gd name="T22" fmla="*/ 2147483646 w 2638"/>
                  <a:gd name="T23" fmla="*/ 2147483646 h 143"/>
                  <a:gd name="T24" fmla="*/ 2147483646 w 2638"/>
                  <a:gd name="T25" fmla="*/ 2147483646 h 143"/>
                  <a:gd name="T26" fmla="*/ 2147483646 w 2638"/>
                  <a:gd name="T27" fmla="*/ 2147483646 h 143"/>
                  <a:gd name="T28" fmla="*/ 2147483646 w 2638"/>
                  <a:gd name="T29" fmla="*/ 2147483646 h 143"/>
                  <a:gd name="T30" fmla="*/ 2147483646 w 2638"/>
                  <a:gd name="T31" fmla="*/ 2147483646 h 143"/>
                  <a:gd name="T32" fmla="*/ 2147483646 w 2638"/>
                  <a:gd name="T33" fmla="*/ 2147483646 h 143"/>
                  <a:gd name="T34" fmla="*/ 2147483646 w 2638"/>
                  <a:gd name="T35" fmla="*/ 2147483646 h 143"/>
                  <a:gd name="T36" fmla="*/ 2147483646 w 2638"/>
                  <a:gd name="T37" fmla="*/ 2147483646 h 143"/>
                  <a:gd name="T38" fmla="*/ 2147483646 w 2638"/>
                  <a:gd name="T39" fmla="*/ 2147483646 h 143"/>
                  <a:gd name="T40" fmla="*/ 2147483646 w 2638"/>
                  <a:gd name="T41" fmla="*/ 2147483646 h 143"/>
                  <a:gd name="T42" fmla="*/ 2147483646 w 2638"/>
                  <a:gd name="T43" fmla="*/ 2147483646 h 143"/>
                  <a:gd name="T44" fmla="*/ 2147483646 w 2638"/>
                  <a:gd name="T45" fmla="*/ 2147483646 h 143"/>
                  <a:gd name="T46" fmla="*/ 2147483646 w 2638"/>
                  <a:gd name="T47" fmla="*/ 2147483646 h 143"/>
                  <a:gd name="T48" fmla="*/ 2147483646 w 2638"/>
                  <a:gd name="T49" fmla="*/ 2147483646 h 143"/>
                  <a:gd name="T50" fmla="*/ 2147483646 w 2638"/>
                  <a:gd name="T51" fmla="*/ 2147483646 h 143"/>
                  <a:gd name="T52" fmla="*/ 2147483646 w 2638"/>
                  <a:gd name="T53" fmla="*/ 2147483646 h 143"/>
                  <a:gd name="T54" fmla="*/ 2147483646 w 2638"/>
                  <a:gd name="T55" fmla="*/ 2147483646 h 143"/>
                  <a:gd name="T56" fmla="*/ 2147483646 w 2638"/>
                  <a:gd name="T57" fmla="*/ 2147483646 h 143"/>
                  <a:gd name="T58" fmla="*/ 2147483646 w 2638"/>
                  <a:gd name="T59" fmla="*/ 2147483646 h 143"/>
                  <a:gd name="T60" fmla="*/ 2147483646 w 2638"/>
                  <a:gd name="T61" fmla="*/ 2147483646 h 143"/>
                  <a:gd name="T62" fmla="*/ 2147483646 w 2638"/>
                  <a:gd name="T63" fmla="*/ 2147483646 h 143"/>
                  <a:gd name="T64" fmla="*/ 2147483646 w 2638"/>
                  <a:gd name="T65" fmla="*/ 2147483646 h 143"/>
                  <a:gd name="T66" fmla="*/ 2147483646 w 2638"/>
                  <a:gd name="T67" fmla="*/ 2147483646 h 143"/>
                  <a:gd name="T68" fmla="*/ 2147483646 w 2638"/>
                  <a:gd name="T69" fmla="*/ 2147483646 h 143"/>
                  <a:gd name="T70" fmla="*/ 2147483646 w 2638"/>
                  <a:gd name="T71" fmla="*/ 2147483646 h 143"/>
                  <a:gd name="T72" fmla="*/ 2147483646 w 2638"/>
                  <a:gd name="T73" fmla="*/ 2147483646 h 143"/>
                  <a:gd name="T74" fmla="*/ 2147483646 w 2638"/>
                  <a:gd name="T75" fmla="*/ 2147483646 h 143"/>
                  <a:gd name="T76" fmla="*/ 2147483646 w 2638"/>
                  <a:gd name="T77" fmla="*/ 2147483646 h 143"/>
                  <a:gd name="T78" fmla="*/ 2147483646 w 2638"/>
                  <a:gd name="T79" fmla="*/ 2147483646 h 143"/>
                  <a:gd name="T80" fmla="*/ 2147483646 w 2638"/>
                  <a:gd name="T81" fmla="*/ 2147483646 h 143"/>
                  <a:gd name="T82" fmla="*/ 2147483646 w 2638"/>
                  <a:gd name="T83" fmla="*/ 2147483646 h 143"/>
                  <a:gd name="T84" fmla="*/ 2147483646 w 2638"/>
                  <a:gd name="T85" fmla="*/ 2147483646 h 143"/>
                  <a:gd name="T86" fmla="*/ 2147483646 w 2638"/>
                  <a:gd name="T87" fmla="*/ 2147483646 h 143"/>
                  <a:gd name="T88" fmla="*/ 0 w 2638"/>
                  <a:gd name="T89" fmla="*/ 2147483646 h 14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38"/>
                  <a:gd name="T136" fmla="*/ 0 h 143"/>
                  <a:gd name="T137" fmla="*/ 2638 w 2638"/>
                  <a:gd name="T138" fmla="*/ 143 h 14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38" h="143">
                    <a:moveTo>
                      <a:pt x="0" y="83"/>
                    </a:moveTo>
                    <a:lnTo>
                      <a:pt x="44" y="84"/>
                    </a:lnTo>
                    <a:lnTo>
                      <a:pt x="90" y="85"/>
                    </a:lnTo>
                    <a:lnTo>
                      <a:pt x="135" y="86"/>
                    </a:lnTo>
                    <a:lnTo>
                      <a:pt x="180" y="86"/>
                    </a:lnTo>
                    <a:lnTo>
                      <a:pt x="225" y="87"/>
                    </a:lnTo>
                    <a:lnTo>
                      <a:pt x="269" y="88"/>
                    </a:lnTo>
                    <a:lnTo>
                      <a:pt x="314" y="90"/>
                    </a:lnTo>
                    <a:lnTo>
                      <a:pt x="359" y="91"/>
                    </a:lnTo>
                    <a:lnTo>
                      <a:pt x="403" y="92"/>
                    </a:lnTo>
                    <a:lnTo>
                      <a:pt x="447" y="93"/>
                    </a:lnTo>
                    <a:lnTo>
                      <a:pt x="491" y="94"/>
                    </a:lnTo>
                    <a:lnTo>
                      <a:pt x="536" y="94"/>
                    </a:lnTo>
                    <a:lnTo>
                      <a:pt x="579" y="95"/>
                    </a:lnTo>
                    <a:lnTo>
                      <a:pt x="623" y="96"/>
                    </a:lnTo>
                    <a:lnTo>
                      <a:pt x="667" y="98"/>
                    </a:lnTo>
                    <a:lnTo>
                      <a:pt x="711" y="99"/>
                    </a:lnTo>
                    <a:lnTo>
                      <a:pt x="754" y="100"/>
                    </a:lnTo>
                    <a:lnTo>
                      <a:pt x="797" y="101"/>
                    </a:lnTo>
                    <a:lnTo>
                      <a:pt x="841" y="102"/>
                    </a:lnTo>
                    <a:lnTo>
                      <a:pt x="885" y="103"/>
                    </a:lnTo>
                    <a:lnTo>
                      <a:pt x="927" y="104"/>
                    </a:lnTo>
                    <a:lnTo>
                      <a:pt x="971" y="106"/>
                    </a:lnTo>
                    <a:lnTo>
                      <a:pt x="1013" y="107"/>
                    </a:lnTo>
                    <a:lnTo>
                      <a:pt x="1056" y="108"/>
                    </a:lnTo>
                    <a:lnTo>
                      <a:pt x="1098" y="108"/>
                    </a:lnTo>
                    <a:lnTo>
                      <a:pt x="1142" y="109"/>
                    </a:lnTo>
                    <a:lnTo>
                      <a:pt x="1183" y="110"/>
                    </a:lnTo>
                    <a:lnTo>
                      <a:pt x="1226" y="111"/>
                    </a:lnTo>
                    <a:lnTo>
                      <a:pt x="1268" y="112"/>
                    </a:lnTo>
                    <a:lnTo>
                      <a:pt x="1311" y="114"/>
                    </a:lnTo>
                    <a:lnTo>
                      <a:pt x="1352" y="115"/>
                    </a:lnTo>
                    <a:lnTo>
                      <a:pt x="1394" y="116"/>
                    </a:lnTo>
                    <a:lnTo>
                      <a:pt x="1435" y="117"/>
                    </a:lnTo>
                    <a:lnTo>
                      <a:pt x="1475" y="117"/>
                    </a:lnTo>
                    <a:lnTo>
                      <a:pt x="1515" y="118"/>
                    </a:lnTo>
                    <a:lnTo>
                      <a:pt x="1555" y="119"/>
                    </a:lnTo>
                    <a:lnTo>
                      <a:pt x="1594" y="121"/>
                    </a:lnTo>
                    <a:lnTo>
                      <a:pt x="1634" y="121"/>
                    </a:lnTo>
                    <a:lnTo>
                      <a:pt x="1675" y="122"/>
                    </a:lnTo>
                    <a:lnTo>
                      <a:pt x="1714" y="123"/>
                    </a:lnTo>
                    <a:lnTo>
                      <a:pt x="1753" y="124"/>
                    </a:lnTo>
                    <a:lnTo>
                      <a:pt x="1793" y="124"/>
                    </a:lnTo>
                    <a:lnTo>
                      <a:pt x="1832" y="125"/>
                    </a:lnTo>
                    <a:lnTo>
                      <a:pt x="1871" y="126"/>
                    </a:lnTo>
                    <a:lnTo>
                      <a:pt x="1910" y="127"/>
                    </a:lnTo>
                    <a:lnTo>
                      <a:pt x="1949" y="127"/>
                    </a:lnTo>
                    <a:lnTo>
                      <a:pt x="1988" y="129"/>
                    </a:lnTo>
                    <a:lnTo>
                      <a:pt x="2027" y="130"/>
                    </a:lnTo>
                    <a:lnTo>
                      <a:pt x="2066" y="131"/>
                    </a:lnTo>
                    <a:lnTo>
                      <a:pt x="2105" y="131"/>
                    </a:lnTo>
                    <a:lnTo>
                      <a:pt x="2143" y="132"/>
                    </a:lnTo>
                    <a:lnTo>
                      <a:pt x="2182" y="133"/>
                    </a:lnTo>
                    <a:lnTo>
                      <a:pt x="2221" y="134"/>
                    </a:lnTo>
                    <a:lnTo>
                      <a:pt x="2259" y="134"/>
                    </a:lnTo>
                    <a:lnTo>
                      <a:pt x="2297" y="135"/>
                    </a:lnTo>
                    <a:lnTo>
                      <a:pt x="2336" y="137"/>
                    </a:lnTo>
                    <a:lnTo>
                      <a:pt x="2374" y="138"/>
                    </a:lnTo>
                    <a:lnTo>
                      <a:pt x="2412" y="138"/>
                    </a:lnTo>
                    <a:lnTo>
                      <a:pt x="2450" y="139"/>
                    </a:lnTo>
                    <a:lnTo>
                      <a:pt x="2487" y="140"/>
                    </a:lnTo>
                    <a:lnTo>
                      <a:pt x="2525" y="141"/>
                    </a:lnTo>
                    <a:lnTo>
                      <a:pt x="2563" y="141"/>
                    </a:lnTo>
                    <a:lnTo>
                      <a:pt x="2600" y="142"/>
                    </a:lnTo>
                    <a:lnTo>
                      <a:pt x="2638" y="143"/>
                    </a:lnTo>
                    <a:lnTo>
                      <a:pt x="2638" y="126"/>
                    </a:lnTo>
                    <a:lnTo>
                      <a:pt x="2638" y="108"/>
                    </a:lnTo>
                    <a:lnTo>
                      <a:pt x="2638" y="90"/>
                    </a:lnTo>
                    <a:lnTo>
                      <a:pt x="2638" y="71"/>
                    </a:lnTo>
                    <a:lnTo>
                      <a:pt x="2600" y="70"/>
                    </a:lnTo>
                    <a:lnTo>
                      <a:pt x="2563" y="69"/>
                    </a:lnTo>
                    <a:lnTo>
                      <a:pt x="2525" y="68"/>
                    </a:lnTo>
                    <a:lnTo>
                      <a:pt x="2487" y="68"/>
                    </a:lnTo>
                    <a:lnTo>
                      <a:pt x="2450" y="67"/>
                    </a:lnTo>
                    <a:lnTo>
                      <a:pt x="2412" y="65"/>
                    </a:lnTo>
                    <a:lnTo>
                      <a:pt x="2374" y="64"/>
                    </a:lnTo>
                    <a:lnTo>
                      <a:pt x="2336" y="63"/>
                    </a:lnTo>
                    <a:lnTo>
                      <a:pt x="2297" y="62"/>
                    </a:lnTo>
                    <a:lnTo>
                      <a:pt x="2259" y="61"/>
                    </a:lnTo>
                    <a:lnTo>
                      <a:pt x="2221" y="60"/>
                    </a:lnTo>
                    <a:lnTo>
                      <a:pt x="2182" y="60"/>
                    </a:lnTo>
                    <a:lnTo>
                      <a:pt x="2143" y="59"/>
                    </a:lnTo>
                    <a:lnTo>
                      <a:pt x="2105" y="57"/>
                    </a:lnTo>
                    <a:lnTo>
                      <a:pt x="2066" y="56"/>
                    </a:lnTo>
                    <a:lnTo>
                      <a:pt x="2027" y="55"/>
                    </a:lnTo>
                    <a:lnTo>
                      <a:pt x="1988" y="54"/>
                    </a:lnTo>
                    <a:lnTo>
                      <a:pt x="1949" y="53"/>
                    </a:lnTo>
                    <a:lnTo>
                      <a:pt x="1910" y="52"/>
                    </a:lnTo>
                    <a:lnTo>
                      <a:pt x="1871" y="50"/>
                    </a:lnTo>
                    <a:lnTo>
                      <a:pt x="1832" y="49"/>
                    </a:lnTo>
                    <a:lnTo>
                      <a:pt x="1793" y="48"/>
                    </a:lnTo>
                    <a:lnTo>
                      <a:pt x="1753" y="47"/>
                    </a:lnTo>
                    <a:lnTo>
                      <a:pt x="1714" y="46"/>
                    </a:lnTo>
                    <a:lnTo>
                      <a:pt x="1675" y="46"/>
                    </a:lnTo>
                    <a:lnTo>
                      <a:pt x="1634" y="45"/>
                    </a:lnTo>
                    <a:lnTo>
                      <a:pt x="1594" y="44"/>
                    </a:lnTo>
                    <a:lnTo>
                      <a:pt x="1555" y="42"/>
                    </a:lnTo>
                    <a:lnTo>
                      <a:pt x="1515" y="41"/>
                    </a:lnTo>
                    <a:lnTo>
                      <a:pt x="1475" y="40"/>
                    </a:lnTo>
                    <a:lnTo>
                      <a:pt x="1435" y="39"/>
                    </a:lnTo>
                    <a:lnTo>
                      <a:pt x="1394" y="38"/>
                    </a:lnTo>
                    <a:lnTo>
                      <a:pt x="1352" y="37"/>
                    </a:lnTo>
                    <a:lnTo>
                      <a:pt x="1311" y="36"/>
                    </a:lnTo>
                    <a:lnTo>
                      <a:pt x="1268" y="34"/>
                    </a:lnTo>
                    <a:lnTo>
                      <a:pt x="1226" y="33"/>
                    </a:lnTo>
                    <a:lnTo>
                      <a:pt x="1183" y="32"/>
                    </a:lnTo>
                    <a:lnTo>
                      <a:pt x="1142" y="31"/>
                    </a:lnTo>
                    <a:lnTo>
                      <a:pt x="1098" y="30"/>
                    </a:lnTo>
                    <a:lnTo>
                      <a:pt x="1056" y="29"/>
                    </a:lnTo>
                    <a:lnTo>
                      <a:pt x="1013" y="28"/>
                    </a:lnTo>
                    <a:lnTo>
                      <a:pt x="971" y="26"/>
                    </a:lnTo>
                    <a:lnTo>
                      <a:pt x="927" y="25"/>
                    </a:lnTo>
                    <a:lnTo>
                      <a:pt x="885" y="24"/>
                    </a:lnTo>
                    <a:lnTo>
                      <a:pt x="841" y="23"/>
                    </a:lnTo>
                    <a:lnTo>
                      <a:pt x="797" y="22"/>
                    </a:lnTo>
                    <a:lnTo>
                      <a:pt x="754" y="21"/>
                    </a:lnTo>
                    <a:lnTo>
                      <a:pt x="711" y="18"/>
                    </a:lnTo>
                    <a:lnTo>
                      <a:pt x="667" y="17"/>
                    </a:lnTo>
                    <a:lnTo>
                      <a:pt x="623" y="16"/>
                    </a:lnTo>
                    <a:lnTo>
                      <a:pt x="579" y="15"/>
                    </a:lnTo>
                    <a:lnTo>
                      <a:pt x="536" y="14"/>
                    </a:lnTo>
                    <a:lnTo>
                      <a:pt x="491" y="13"/>
                    </a:lnTo>
                    <a:lnTo>
                      <a:pt x="447" y="11"/>
                    </a:lnTo>
                    <a:lnTo>
                      <a:pt x="403" y="10"/>
                    </a:lnTo>
                    <a:lnTo>
                      <a:pt x="359" y="9"/>
                    </a:lnTo>
                    <a:lnTo>
                      <a:pt x="314" y="8"/>
                    </a:lnTo>
                    <a:lnTo>
                      <a:pt x="269" y="7"/>
                    </a:lnTo>
                    <a:lnTo>
                      <a:pt x="225" y="6"/>
                    </a:lnTo>
                    <a:lnTo>
                      <a:pt x="180" y="5"/>
                    </a:lnTo>
                    <a:lnTo>
                      <a:pt x="135" y="3"/>
                    </a:lnTo>
                    <a:lnTo>
                      <a:pt x="90" y="2"/>
                    </a:lnTo>
                    <a:lnTo>
                      <a:pt x="44" y="1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0" y="41"/>
                    </a:lnTo>
                    <a:lnTo>
                      <a:pt x="0" y="62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A3B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6" name="Freeform 310"/>
              <p:cNvSpPr>
                <a:spLocks/>
              </p:cNvSpPr>
              <p:nvPr/>
            </p:nvSpPr>
            <p:spPr bwMode="auto">
              <a:xfrm>
                <a:off x="2908300" y="2078038"/>
                <a:ext cx="668337" cy="815975"/>
              </a:xfrm>
              <a:custGeom>
                <a:avLst/>
                <a:gdLst>
                  <a:gd name="T0" fmla="*/ 2147483646 w 2524"/>
                  <a:gd name="T1" fmla="*/ 2147483646 h 3087"/>
                  <a:gd name="T2" fmla="*/ 2147483646 w 2524"/>
                  <a:gd name="T3" fmla="*/ 2147483646 h 3087"/>
                  <a:gd name="T4" fmla="*/ 2147483646 w 2524"/>
                  <a:gd name="T5" fmla="*/ 2147483646 h 3087"/>
                  <a:gd name="T6" fmla="*/ 2147483646 w 2524"/>
                  <a:gd name="T7" fmla="*/ 2147483646 h 3087"/>
                  <a:gd name="T8" fmla="*/ 2147483646 w 2524"/>
                  <a:gd name="T9" fmla="*/ 2147483646 h 3087"/>
                  <a:gd name="T10" fmla="*/ 2147483646 w 2524"/>
                  <a:gd name="T11" fmla="*/ 2147483646 h 3087"/>
                  <a:gd name="T12" fmla="*/ 2147483646 w 2524"/>
                  <a:gd name="T13" fmla="*/ 2147483646 h 3087"/>
                  <a:gd name="T14" fmla="*/ 2147483646 w 2524"/>
                  <a:gd name="T15" fmla="*/ 2147483646 h 3087"/>
                  <a:gd name="T16" fmla="*/ 2147483646 w 2524"/>
                  <a:gd name="T17" fmla="*/ 2147483646 h 3087"/>
                  <a:gd name="T18" fmla="*/ 2147483646 w 2524"/>
                  <a:gd name="T19" fmla="*/ 2147483646 h 3087"/>
                  <a:gd name="T20" fmla="*/ 2147483646 w 2524"/>
                  <a:gd name="T21" fmla="*/ 2147483646 h 3087"/>
                  <a:gd name="T22" fmla="*/ 2147483646 w 2524"/>
                  <a:gd name="T23" fmla="*/ 2147483646 h 3087"/>
                  <a:gd name="T24" fmla="*/ 2147483646 w 2524"/>
                  <a:gd name="T25" fmla="*/ 2147483646 h 3087"/>
                  <a:gd name="T26" fmla="*/ 2147483646 w 2524"/>
                  <a:gd name="T27" fmla="*/ 2147483646 h 3087"/>
                  <a:gd name="T28" fmla="*/ 2147483646 w 2524"/>
                  <a:gd name="T29" fmla="*/ 2147483646 h 3087"/>
                  <a:gd name="T30" fmla="*/ 2147483646 w 2524"/>
                  <a:gd name="T31" fmla="*/ 2147483646 h 3087"/>
                  <a:gd name="T32" fmla="*/ 2147483646 w 2524"/>
                  <a:gd name="T33" fmla="*/ 2147483646 h 3087"/>
                  <a:gd name="T34" fmla="*/ 2147483646 w 2524"/>
                  <a:gd name="T35" fmla="*/ 2147483646 h 3087"/>
                  <a:gd name="T36" fmla="*/ 2147483646 w 2524"/>
                  <a:gd name="T37" fmla="*/ 2147483646 h 3087"/>
                  <a:gd name="T38" fmla="*/ 2147483646 w 2524"/>
                  <a:gd name="T39" fmla="*/ 2147483646 h 3087"/>
                  <a:gd name="T40" fmla="*/ 2147483646 w 2524"/>
                  <a:gd name="T41" fmla="*/ 2147483646 h 3087"/>
                  <a:gd name="T42" fmla="*/ 2147483646 w 2524"/>
                  <a:gd name="T43" fmla="*/ 2147483646 h 3087"/>
                  <a:gd name="T44" fmla="*/ 2147483646 w 2524"/>
                  <a:gd name="T45" fmla="*/ 2147483646 h 3087"/>
                  <a:gd name="T46" fmla="*/ 2147483646 w 2524"/>
                  <a:gd name="T47" fmla="*/ 2147483646 h 3087"/>
                  <a:gd name="T48" fmla="*/ 2147483646 w 2524"/>
                  <a:gd name="T49" fmla="*/ 2147483646 h 3087"/>
                  <a:gd name="T50" fmla="*/ 2147483646 w 2524"/>
                  <a:gd name="T51" fmla="*/ 2147483646 h 3087"/>
                  <a:gd name="T52" fmla="*/ 2147483646 w 2524"/>
                  <a:gd name="T53" fmla="*/ 2147483646 h 3087"/>
                  <a:gd name="T54" fmla="*/ 2147483646 w 2524"/>
                  <a:gd name="T55" fmla="*/ 2147483646 h 3087"/>
                  <a:gd name="T56" fmla="*/ 2147483646 w 2524"/>
                  <a:gd name="T57" fmla="*/ 2147483646 h 3087"/>
                  <a:gd name="T58" fmla="*/ 2147483646 w 2524"/>
                  <a:gd name="T59" fmla="*/ 2147483646 h 3087"/>
                  <a:gd name="T60" fmla="*/ 2147483646 w 2524"/>
                  <a:gd name="T61" fmla="*/ 2147483646 h 3087"/>
                  <a:gd name="T62" fmla="*/ 2147483646 w 2524"/>
                  <a:gd name="T63" fmla="*/ 2147483646 h 3087"/>
                  <a:gd name="T64" fmla="*/ 2147483646 w 2524"/>
                  <a:gd name="T65" fmla="*/ 2147483646 h 3087"/>
                  <a:gd name="T66" fmla="*/ 2147483646 w 2524"/>
                  <a:gd name="T67" fmla="*/ 2147483646 h 3087"/>
                  <a:gd name="T68" fmla="*/ 2147483646 w 2524"/>
                  <a:gd name="T69" fmla="*/ 2147483646 h 3087"/>
                  <a:gd name="T70" fmla="*/ 2147483646 w 2524"/>
                  <a:gd name="T71" fmla="*/ 2147483646 h 3087"/>
                  <a:gd name="T72" fmla="*/ 2147483646 w 2524"/>
                  <a:gd name="T73" fmla="*/ 2147483646 h 3087"/>
                  <a:gd name="T74" fmla="*/ 2147483646 w 2524"/>
                  <a:gd name="T75" fmla="*/ 2147483646 h 3087"/>
                  <a:gd name="T76" fmla="*/ 2147483646 w 2524"/>
                  <a:gd name="T77" fmla="*/ 2147483646 h 3087"/>
                  <a:gd name="T78" fmla="*/ 2147483646 w 2524"/>
                  <a:gd name="T79" fmla="*/ 2147483646 h 3087"/>
                  <a:gd name="T80" fmla="*/ 2147483646 w 2524"/>
                  <a:gd name="T81" fmla="*/ 2147483646 h 3087"/>
                  <a:gd name="T82" fmla="*/ 2147483646 w 2524"/>
                  <a:gd name="T83" fmla="*/ 2147483646 h 3087"/>
                  <a:gd name="T84" fmla="*/ 2147483646 w 2524"/>
                  <a:gd name="T85" fmla="*/ 2147483646 h 3087"/>
                  <a:gd name="T86" fmla="*/ 2147483646 w 2524"/>
                  <a:gd name="T87" fmla="*/ 2147483646 h 3087"/>
                  <a:gd name="T88" fmla="*/ 2147483646 w 2524"/>
                  <a:gd name="T89" fmla="*/ 2147483646 h 3087"/>
                  <a:gd name="T90" fmla="*/ 0 w 2524"/>
                  <a:gd name="T91" fmla="*/ 2147483646 h 3087"/>
                  <a:gd name="T92" fmla="*/ 0 w 2524"/>
                  <a:gd name="T93" fmla="*/ 2147483646 h 3087"/>
                  <a:gd name="T94" fmla="*/ 0 w 2524"/>
                  <a:gd name="T95" fmla="*/ 2147483646 h 308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524"/>
                  <a:gd name="T145" fmla="*/ 0 h 3087"/>
                  <a:gd name="T146" fmla="*/ 2524 w 2524"/>
                  <a:gd name="T147" fmla="*/ 3087 h 308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524" h="3087">
                    <a:moveTo>
                      <a:pt x="0" y="0"/>
                    </a:moveTo>
                    <a:lnTo>
                      <a:pt x="43" y="2"/>
                    </a:lnTo>
                    <a:lnTo>
                      <a:pt x="86" y="6"/>
                    </a:lnTo>
                    <a:lnTo>
                      <a:pt x="129" y="8"/>
                    </a:lnTo>
                    <a:lnTo>
                      <a:pt x="172" y="11"/>
                    </a:lnTo>
                    <a:lnTo>
                      <a:pt x="216" y="14"/>
                    </a:lnTo>
                    <a:lnTo>
                      <a:pt x="258" y="17"/>
                    </a:lnTo>
                    <a:lnTo>
                      <a:pt x="300" y="19"/>
                    </a:lnTo>
                    <a:lnTo>
                      <a:pt x="343" y="23"/>
                    </a:lnTo>
                    <a:lnTo>
                      <a:pt x="385" y="25"/>
                    </a:lnTo>
                    <a:lnTo>
                      <a:pt x="428" y="29"/>
                    </a:lnTo>
                    <a:lnTo>
                      <a:pt x="470" y="31"/>
                    </a:lnTo>
                    <a:lnTo>
                      <a:pt x="512" y="34"/>
                    </a:lnTo>
                    <a:lnTo>
                      <a:pt x="554" y="37"/>
                    </a:lnTo>
                    <a:lnTo>
                      <a:pt x="596" y="39"/>
                    </a:lnTo>
                    <a:lnTo>
                      <a:pt x="638" y="42"/>
                    </a:lnTo>
                    <a:lnTo>
                      <a:pt x="679" y="45"/>
                    </a:lnTo>
                    <a:lnTo>
                      <a:pt x="721" y="48"/>
                    </a:lnTo>
                    <a:lnTo>
                      <a:pt x="762" y="50"/>
                    </a:lnTo>
                    <a:lnTo>
                      <a:pt x="803" y="54"/>
                    </a:lnTo>
                    <a:lnTo>
                      <a:pt x="845" y="56"/>
                    </a:lnTo>
                    <a:lnTo>
                      <a:pt x="886" y="60"/>
                    </a:lnTo>
                    <a:lnTo>
                      <a:pt x="927" y="62"/>
                    </a:lnTo>
                    <a:lnTo>
                      <a:pt x="967" y="64"/>
                    </a:lnTo>
                    <a:lnTo>
                      <a:pt x="1009" y="68"/>
                    </a:lnTo>
                    <a:lnTo>
                      <a:pt x="1049" y="70"/>
                    </a:lnTo>
                    <a:lnTo>
                      <a:pt x="1090" y="73"/>
                    </a:lnTo>
                    <a:lnTo>
                      <a:pt x="1131" y="76"/>
                    </a:lnTo>
                    <a:lnTo>
                      <a:pt x="1171" y="79"/>
                    </a:lnTo>
                    <a:lnTo>
                      <a:pt x="1211" y="81"/>
                    </a:lnTo>
                    <a:lnTo>
                      <a:pt x="1251" y="84"/>
                    </a:lnTo>
                    <a:lnTo>
                      <a:pt x="1291" y="87"/>
                    </a:lnTo>
                    <a:lnTo>
                      <a:pt x="1331" y="89"/>
                    </a:lnTo>
                    <a:lnTo>
                      <a:pt x="1370" y="92"/>
                    </a:lnTo>
                    <a:lnTo>
                      <a:pt x="1408" y="95"/>
                    </a:lnTo>
                    <a:lnTo>
                      <a:pt x="1447" y="97"/>
                    </a:lnTo>
                    <a:lnTo>
                      <a:pt x="1485" y="100"/>
                    </a:lnTo>
                    <a:lnTo>
                      <a:pt x="1524" y="103"/>
                    </a:lnTo>
                    <a:lnTo>
                      <a:pt x="1562" y="105"/>
                    </a:lnTo>
                    <a:lnTo>
                      <a:pt x="1600" y="108"/>
                    </a:lnTo>
                    <a:lnTo>
                      <a:pt x="1638" y="111"/>
                    </a:lnTo>
                    <a:lnTo>
                      <a:pt x="1676" y="113"/>
                    </a:lnTo>
                    <a:lnTo>
                      <a:pt x="1714" y="116"/>
                    </a:lnTo>
                    <a:lnTo>
                      <a:pt x="1752" y="118"/>
                    </a:lnTo>
                    <a:lnTo>
                      <a:pt x="1789" y="122"/>
                    </a:lnTo>
                    <a:lnTo>
                      <a:pt x="1826" y="124"/>
                    </a:lnTo>
                    <a:lnTo>
                      <a:pt x="1864" y="126"/>
                    </a:lnTo>
                    <a:lnTo>
                      <a:pt x="1901" y="130"/>
                    </a:lnTo>
                    <a:lnTo>
                      <a:pt x="1939" y="132"/>
                    </a:lnTo>
                    <a:lnTo>
                      <a:pt x="1975" y="134"/>
                    </a:lnTo>
                    <a:lnTo>
                      <a:pt x="2013" y="136"/>
                    </a:lnTo>
                    <a:lnTo>
                      <a:pt x="2050" y="140"/>
                    </a:lnTo>
                    <a:lnTo>
                      <a:pt x="2087" y="142"/>
                    </a:lnTo>
                    <a:lnTo>
                      <a:pt x="2124" y="144"/>
                    </a:lnTo>
                    <a:lnTo>
                      <a:pt x="2160" y="147"/>
                    </a:lnTo>
                    <a:lnTo>
                      <a:pt x="2197" y="150"/>
                    </a:lnTo>
                    <a:lnTo>
                      <a:pt x="2234" y="153"/>
                    </a:lnTo>
                    <a:lnTo>
                      <a:pt x="2271" y="155"/>
                    </a:lnTo>
                    <a:lnTo>
                      <a:pt x="2307" y="157"/>
                    </a:lnTo>
                    <a:lnTo>
                      <a:pt x="2343" y="161"/>
                    </a:lnTo>
                    <a:lnTo>
                      <a:pt x="2380" y="163"/>
                    </a:lnTo>
                    <a:lnTo>
                      <a:pt x="2416" y="165"/>
                    </a:lnTo>
                    <a:lnTo>
                      <a:pt x="2452" y="167"/>
                    </a:lnTo>
                    <a:lnTo>
                      <a:pt x="2489" y="171"/>
                    </a:lnTo>
                    <a:lnTo>
                      <a:pt x="2524" y="173"/>
                    </a:lnTo>
                    <a:lnTo>
                      <a:pt x="2524" y="519"/>
                    </a:lnTo>
                    <a:lnTo>
                      <a:pt x="2524" y="863"/>
                    </a:lnTo>
                    <a:lnTo>
                      <a:pt x="2524" y="1209"/>
                    </a:lnTo>
                    <a:lnTo>
                      <a:pt x="2524" y="1554"/>
                    </a:lnTo>
                    <a:lnTo>
                      <a:pt x="2524" y="1901"/>
                    </a:lnTo>
                    <a:lnTo>
                      <a:pt x="2524" y="2246"/>
                    </a:lnTo>
                    <a:lnTo>
                      <a:pt x="2524" y="2592"/>
                    </a:lnTo>
                    <a:lnTo>
                      <a:pt x="2524" y="2937"/>
                    </a:lnTo>
                    <a:lnTo>
                      <a:pt x="2489" y="2940"/>
                    </a:lnTo>
                    <a:lnTo>
                      <a:pt x="2452" y="2942"/>
                    </a:lnTo>
                    <a:lnTo>
                      <a:pt x="2416" y="2943"/>
                    </a:lnTo>
                    <a:lnTo>
                      <a:pt x="2381" y="2945"/>
                    </a:lnTo>
                    <a:lnTo>
                      <a:pt x="2344" y="2948"/>
                    </a:lnTo>
                    <a:lnTo>
                      <a:pt x="2307" y="2950"/>
                    </a:lnTo>
                    <a:lnTo>
                      <a:pt x="2272" y="2952"/>
                    </a:lnTo>
                    <a:lnTo>
                      <a:pt x="2235" y="2955"/>
                    </a:lnTo>
                    <a:lnTo>
                      <a:pt x="2198" y="2957"/>
                    </a:lnTo>
                    <a:lnTo>
                      <a:pt x="2161" y="2959"/>
                    </a:lnTo>
                    <a:lnTo>
                      <a:pt x="2125" y="2960"/>
                    </a:lnTo>
                    <a:lnTo>
                      <a:pt x="2088" y="2963"/>
                    </a:lnTo>
                    <a:lnTo>
                      <a:pt x="2051" y="2965"/>
                    </a:lnTo>
                    <a:lnTo>
                      <a:pt x="2013" y="2967"/>
                    </a:lnTo>
                    <a:lnTo>
                      <a:pt x="1977" y="2969"/>
                    </a:lnTo>
                    <a:lnTo>
                      <a:pt x="1940" y="2972"/>
                    </a:lnTo>
                    <a:lnTo>
                      <a:pt x="1902" y="2974"/>
                    </a:lnTo>
                    <a:lnTo>
                      <a:pt x="1865" y="2976"/>
                    </a:lnTo>
                    <a:lnTo>
                      <a:pt x="1827" y="2979"/>
                    </a:lnTo>
                    <a:lnTo>
                      <a:pt x="1789" y="2981"/>
                    </a:lnTo>
                    <a:lnTo>
                      <a:pt x="1752" y="2983"/>
                    </a:lnTo>
                    <a:lnTo>
                      <a:pt x="1714" y="2986"/>
                    </a:lnTo>
                    <a:lnTo>
                      <a:pt x="1676" y="2988"/>
                    </a:lnTo>
                    <a:lnTo>
                      <a:pt x="1638" y="2990"/>
                    </a:lnTo>
                    <a:lnTo>
                      <a:pt x="1600" y="2992"/>
                    </a:lnTo>
                    <a:lnTo>
                      <a:pt x="1562" y="2995"/>
                    </a:lnTo>
                    <a:lnTo>
                      <a:pt x="1524" y="2997"/>
                    </a:lnTo>
                    <a:lnTo>
                      <a:pt x="1485" y="2999"/>
                    </a:lnTo>
                    <a:lnTo>
                      <a:pt x="1447" y="3002"/>
                    </a:lnTo>
                    <a:lnTo>
                      <a:pt x="1408" y="3004"/>
                    </a:lnTo>
                    <a:lnTo>
                      <a:pt x="1370" y="3006"/>
                    </a:lnTo>
                    <a:lnTo>
                      <a:pt x="1331" y="3008"/>
                    </a:lnTo>
                    <a:lnTo>
                      <a:pt x="1291" y="3011"/>
                    </a:lnTo>
                    <a:lnTo>
                      <a:pt x="1251" y="3013"/>
                    </a:lnTo>
                    <a:lnTo>
                      <a:pt x="1211" y="3015"/>
                    </a:lnTo>
                    <a:lnTo>
                      <a:pt x="1171" y="3018"/>
                    </a:lnTo>
                    <a:lnTo>
                      <a:pt x="1131" y="3020"/>
                    </a:lnTo>
                    <a:lnTo>
                      <a:pt x="1090" y="3022"/>
                    </a:lnTo>
                    <a:lnTo>
                      <a:pt x="1049" y="3026"/>
                    </a:lnTo>
                    <a:lnTo>
                      <a:pt x="1009" y="3028"/>
                    </a:lnTo>
                    <a:lnTo>
                      <a:pt x="967" y="3030"/>
                    </a:lnTo>
                    <a:lnTo>
                      <a:pt x="926" y="3033"/>
                    </a:lnTo>
                    <a:lnTo>
                      <a:pt x="886" y="3035"/>
                    </a:lnTo>
                    <a:lnTo>
                      <a:pt x="845" y="3037"/>
                    </a:lnTo>
                    <a:lnTo>
                      <a:pt x="803" y="3039"/>
                    </a:lnTo>
                    <a:lnTo>
                      <a:pt x="762" y="3042"/>
                    </a:lnTo>
                    <a:lnTo>
                      <a:pt x="720" y="3044"/>
                    </a:lnTo>
                    <a:lnTo>
                      <a:pt x="678" y="3048"/>
                    </a:lnTo>
                    <a:lnTo>
                      <a:pt x="637" y="3050"/>
                    </a:lnTo>
                    <a:lnTo>
                      <a:pt x="596" y="3052"/>
                    </a:lnTo>
                    <a:lnTo>
                      <a:pt x="553" y="3054"/>
                    </a:lnTo>
                    <a:lnTo>
                      <a:pt x="511" y="3057"/>
                    </a:lnTo>
                    <a:lnTo>
                      <a:pt x="469" y="3059"/>
                    </a:lnTo>
                    <a:lnTo>
                      <a:pt x="427" y="3061"/>
                    </a:lnTo>
                    <a:lnTo>
                      <a:pt x="384" y="3065"/>
                    </a:lnTo>
                    <a:lnTo>
                      <a:pt x="342" y="3067"/>
                    </a:lnTo>
                    <a:lnTo>
                      <a:pt x="299" y="3069"/>
                    </a:lnTo>
                    <a:lnTo>
                      <a:pt x="257" y="3072"/>
                    </a:lnTo>
                    <a:lnTo>
                      <a:pt x="214" y="3074"/>
                    </a:lnTo>
                    <a:lnTo>
                      <a:pt x="172" y="3076"/>
                    </a:lnTo>
                    <a:lnTo>
                      <a:pt x="128" y="3080"/>
                    </a:lnTo>
                    <a:lnTo>
                      <a:pt x="86" y="3082"/>
                    </a:lnTo>
                    <a:lnTo>
                      <a:pt x="43" y="3084"/>
                    </a:lnTo>
                    <a:lnTo>
                      <a:pt x="0" y="3087"/>
                    </a:lnTo>
                    <a:lnTo>
                      <a:pt x="0" y="2701"/>
                    </a:lnTo>
                    <a:lnTo>
                      <a:pt x="0" y="2315"/>
                    </a:lnTo>
                    <a:lnTo>
                      <a:pt x="0" y="1929"/>
                    </a:lnTo>
                    <a:lnTo>
                      <a:pt x="0" y="1544"/>
                    </a:lnTo>
                    <a:lnTo>
                      <a:pt x="0" y="1158"/>
                    </a:lnTo>
                    <a:lnTo>
                      <a:pt x="0" y="771"/>
                    </a:lnTo>
                    <a:lnTo>
                      <a:pt x="0" y="3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7" name="Freeform 311"/>
              <p:cNvSpPr>
                <a:spLocks/>
              </p:cNvSpPr>
              <p:nvPr/>
            </p:nvSpPr>
            <p:spPr bwMode="auto">
              <a:xfrm>
                <a:off x="2908300" y="2324100"/>
                <a:ext cx="668337" cy="39688"/>
              </a:xfrm>
              <a:custGeom>
                <a:avLst/>
                <a:gdLst>
                  <a:gd name="T0" fmla="*/ 2147483646 w 2524"/>
                  <a:gd name="T1" fmla="*/ 2147483646 h 150"/>
                  <a:gd name="T2" fmla="*/ 2147483646 w 2524"/>
                  <a:gd name="T3" fmla="*/ 2147483646 h 150"/>
                  <a:gd name="T4" fmla="*/ 2147483646 w 2524"/>
                  <a:gd name="T5" fmla="*/ 2147483646 h 150"/>
                  <a:gd name="T6" fmla="*/ 2147483646 w 2524"/>
                  <a:gd name="T7" fmla="*/ 2147483646 h 150"/>
                  <a:gd name="T8" fmla="*/ 2147483646 w 2524"/>
                  <a:gd name="T9" fmla="*/ 2147483646 h 150"/>
                  <a:gd name="T10" fmla="*/ 2147483646 w 2524"/>
                  <a:gd name="T11" fmla="*/ 2147483646 h 150"/>
                  <a:gd name="T12" fmla="*/ 2147483646 w 2524"/>
                  <a:gd name="T13" fmla="*/ 2147483646 h 150"/>
                  <a:gd name="T14" fmla="*/ 2147483646 w 2524"/>
                  <a:gd name="T15" fmla="*/ 2147483646 h 150"/>
                  <a:gd name="T16" fmla="*/ 2147483646 w 2524"/>
                  <a:gd name="T17" fmla="*/ 2147483646 h 150"/>
                  <a:gd name="T18" fmla="*/ 2147483646 w 2524"/>
                  <a:gd name="T19" fmla="*/ 2147483646 h 150"/>
                  <a:gd name="T20" fmla="*/ 2147483646 w 2524"/>
                  <a:gd name="T21" fmla="*/ 2147483646 h 150"/>
                  <a:gd name="T22" fmla="*/ 2147483646 w 2524"/>
                  <a:gd name="T23" fmla="*/ 2147483646 h 150"/>
                  <a:gd name="T24" fmla="*/ 2147483646 w 2524"/>
                  <a:gd name="T25" fmla="*/ 2147483646 h 150"/>
                  <a:gd name="T26" fmla="*/ 2147483646 w 2524"/>
                  <a:gd name="T27" fmla="*/ 2147483646 h 150"/>
                  <a:gd name="T28" fmla="*/ 2147483646 w 2524"/>
                  <a:gd name="T29" fmla="*/ 2147483646 h 150"/>
                  <a:gd name="T30" fmla="*/ 2147483646 w 2524"/>
                  <a:gd name="T31" fmla="*/ 2147483646 h 150"/>
                  <a:gd name="T32" fmla="*/ 2147483646 w 2524"/>
                  <a:gd name="T33" fmla="*/ 2147483646 h 150"/>
                  <a:gd name="T34" fmla="*/ 2147483646 w 2524"/>
                  <a:gd name="T35" fmla="*/ 2147483646 h 150"/>
                  <a:gd name="T36" fmla="*/ 2147483646 w 2524"/>
                  <a:gd name="T37" fmla="*/ 2147483646 h 150"/>
                  <a:gd name="T38" fmla="*/ 2147483646 w 2524"/>
                  <a:gd name="T39" fmla="*/ 2147483646 h 150"/>
                  <a:gd name="T40" fmla="*/ 2147483646 w 2524"/>
                  <a:gd name="T41" fmla="*/ 2147483646 h 150"/>
                  <a:gd name="T42" fmla="*/ 2147483646 w 2524"/>
                  <a:gd name="T43" fmla="*/ 2147483646 h 150"/>
                  <a:gd name="T44" fmla="*/ 2147483646 w 2524"/>
                  <a:gd name="T45" fmla="*/ 2147483646 h 150"/>
                  <a:gd name="T46" fmla="*/ 2147483646 w 2524"/>
                  <a:gd name="T47" fmla="*/ 2147483646 h 150"/>
                  <a:gd name="T48" fmla="*/ 2147483646 w 2524"/>
                  <a:gd name="T49" fmla="*/ 2147483646 h 150"/>
                  <a:gd name="T50" fmla="*/ 2147483646 w 2524"/>
                  <a:gd name="T51" fmla="*/ 2147483646 h 150"/>
                  <a:gd name="T52" fmla="*/ 2147483646 w 2524"/>
                  <a:gd name="T53" fmla="*/ 2147483646 h 150"/>
                  <a:gd name="T54" fmla="*/ 2147483646 w 2524"/>
                  <a:gd name="T55" fmla="*/ 2147483646 h 150"/>
                  <a:gd name="T56" fmla="*/ 2147483646 w 2524"/>
                  <a:gd name="T57" fmla="*/ 2147483646 h 150"/>
                  <a:gd name="T58" fmla="*/ 2147483646 w 2524"/>
                  <a:gd name="T59" fmla="*/ 2147483646 h 150"/>
                  <a:gd name="T60" fmla="*/ 2147483646 w 2524"/>
                  <a:gd name="T61" fmla="*/ 2147483646 h 150"/>
                  <a:gd name="T62" fmla="*/ 2147483646 w 2524"/>
                  <a:gd name="T63" fmla="*/ 2147483646 h 150"/>
                  <a:gd name="T64" fmla="*/ 2147483646 w 2524"/>
                  <a:gd name="T65" fmla="*/ 2147483646 h 150"/>
                  <a:gd name="T66" fmla="*/ 2147483646 w 2524"/>
                  <a:gd name="T67" fmla="*/ 2147483646 h 150"/>
                  <a:gd name="T68" fmla="*/ 2147483646 w 2524"/>
                  <a:gd name="T69" fmla="*/ 2147483646 h 150"/>
                  <a:gd name="T70" fmla="*/ 2147483646 w 2524"/>
                  <a:gd name="T71" fmla="*/ 2147483646 h 150"/>
                  <a:gd name="T72" fmla="*/ 2147483646 w 2524"/>
                  <a:gd name="T73" fmla="*/ 2147483646 h 150"/>
                  <a:gd name="T74" fmla="*/ 2147483646 w 2524"/>
                  <a:gd name="T75" fmla="*/ 2147483646 h 150"/>
                  <a:gd name="T76" fmla="*/ 2147483646 w 2524"/>
                  <a:gd name="T77" fmla="*/ 2147483646 h 150"/>
                  <a:gd name="T78" fmla="*/ 2147483646 w 2524"/>
                  <a:gd name="T79" fmla="*/ 2147483646 h 150"/>
                  <a:gd name="T80" fmla="*/ 2147483646 w 2524"/>
                  <a:gd name="T81" fmla="*/ 2147483646 h 150"/>
                  <a:gd name="T82" fmla="*/ 2147483646 w 2524"/>
                  <a:gd name="T83" fmla="*/ 2147483646 h 150"/>
                  <a:gd name="T84" fmla="*/ 2147483646 w 2524"/>
                  <a:gd name="T85" fmla="*/ 2147483646 h 150"/>
                  <a:gd name="T86" fmla="*/ 2147483646 w 2524"/>
                  <a:gd name="T87" fmla="*/ 2147483646 h 150"/>
                  <a:gd name="T88" fmla="*/ 0 w 2524"/>
                  <a:gd name="T89" fmla="*/ 2147483646 h 1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24"/>
                  <a:gd name="T136" fmla="*/ 0 h 150"/>
                  <a:gd name="T137" fmla="*/ 2524 w 2524"/>
                  <a:gd name="T138" fmla="*/ 150 h 15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24" h="150">
                    <a:moveTo>
                      <a:pt x="0" y="0"/>
                    </a:moveTo>
                    <a:lnTo>
                      <a:pt x="43" y="1"/>
                    </a:lnTo>
                    <a:lnTo>
                      <a:pt x="86" y="2"/>
                    </a:lnTo>
                    <a:lnTo>
                      <a:pt x="129" y="4"/>
                    </a:lnTo>
                    <a:lnTo>
                      <a:pt x="172" y="5"/>
                    </a:lnTo>
                    <a:lnTo>
                      <a:pt x="216" y="7"/>
                    </a:lnTo>
                    <a:lnTo>
                      <a:pt x="258" y="8"/>
                    </a:lnTo>
                    <a:lnTo>
                      <a:pt x="300" y="9"/>
                    </a:lnTo>
                    <a:lnTo>
                      <a:pt x="343" y="11"/>
                    </a:lnTo>
                    <a:lnTo>
                      <a:pt x="385" y="12"/>
                    </a:lnTo>
                    <a:lnTo>
                      <a:pt x="428" y="13"/>
                    </a:lnTo>
                    <a:lnTo>
                      <a:pt x="470" y="15"/>
                    </a:lnTo>
                    <a:lnTo>
                      <a:pt x="512" y="16"/>
                    </a:lnTo>
                    <a:lnTo>
                      <a:pt x="554" y="17"/>
                    </a:lnTo>
                    <a:lnTo>
                      <a:pt x="596" y="18"/>
                    </a:lnTo>
                    <a:lnTo>
                      <a:pt x="638" y="20"/>
                    </a:lnTo>
                    <a:lnTo>
                      <a:pt x="679" y="21"/>
                    </a:lnTo>
                    <a:lnTo>
                      <a:pt x="721" y="23"/>
                    </a:lnTo>
                    <a:lnTo>
                      <a:pt x="762" y="24"/>
                    </a:lnTo>
                    <a:lnTo>
                      <a:pt x="803" y="25"/>
                    </a:lnTo>
                    <a:lnTo>
                      <a:pt x="845" y="26"/>
                    </a:lnTo>
                    <a:lnTo>
                      <a:pt x="886" y="27"/>
                    </a:lnTo>
                    <a:lnTo>
                      <a:pt x="927" y="28"/>
                    </a:lnTo>
                    <a:lnTo>
                      <a:pt x="967" y="29"/>
                    </a:lnTo>
                    <a:lnTo>
                      <a:pt x="1009" y="32"/>
                    </a:lnTo>
                    <a:lnTo>
                      <a:pt x="1049" y="33"/>
                    </a:lnTo>
                    <a:lnTo>
                      <a:pt x="1090" y="34"/>
                    </a:lnTo>
                    <a:lnTo>
                      <a:pt x="1131" y="35"/>
                    </a:lnTo>
                    <a:lnTo>
                      <a:pt x="1171" y="36"/>
                    </a:lnTo>
                    <a:lnTo>
                      <a:pt x="1211" y="38"/>
                    </a:lnTo>
                    <a:lnTo>
                      <a:pt x="1251" y="39"/>
                    </a:lnTo>
                    <a:lnTo>
                      <a:pt x="1291" y="40"/>
                    </a:lnTo>
                    <a:lnTo>
                      <a:pt x="1331" y="41"/>
                    </a:lnTo>
                    <a:lnTo>
                      <a:pt x="1370" y="42"/>
                    </a:lnTo>
                    <a:lnTo>
                      <a:pt x="1408" y="43"/>
                    </a:lnTo>
                    <a:lnTo>
                      <a:pt x="1447" y="44"/>
                    </a:lnTo>
                    <a:lnTo>
                      <a:pt x="1485" y="46"/>
                    </a:lnTo>
                    <a:lnTo>
                      <a:pt x="1524" y="47"/>
                    </a:lnTo>
                    <a:lnTo>
                      <a:pt x="1562" y="48"/>
                    </a:lnTo>
                    <a:lnTo>
                      <a:pt x="1600" y="49"/>
                    </a:lnTo>
                    <a:lnTo>
                      <a:pt x="1638" y="50"/>
                    </a:lnTo>
                    <a:lnTo>
                      <a:pt x="1676" y="51"/>
                    </a:lnTo>
                    <a:lnTo>
                      <a:pt x="1714" y="52"/>
                    </a:lnTo>
                    <a:lnTo>
                      <a:pt x="1752" y="54"/>
                    </a:lnTo>
                    <a:lnTo>
                      <a:pt x="1789" y="55"/>
                    </a:lnTo>
                    <a:lnTo>
                      <a:pt x="1826" y="56"/>
                    </a:lnTo>
                    <a:lnTo>
                      <a:pt x="1864" y="57"/>
                    </a:lnTo>
                    <a:lnTo>
                      <a:pt x="1901" y="57"/>
                    </a:lnTo>
                    <a:lnTo>
                      <a:pt x="1939" y="58"/>
                    </a:lnTo>
                    <a:lnTo>
                      <a:pt x="1975" y="59"/>
                    </a:lnTo>
                    <a:lnTo>
                      <a:pt x="2013" y="60"/>
                    </a:lnTo>
                    <a:lnTo>
                      <a:pt x="2050" y="62"/>
                    </a:lnTo>
                    <a:lnTo>
                      <a:pt x="2087" y="63"/>
                    </a:lnTo>
                    <a:lnTo>
                      <a:pt x="2124" y="64"/>
                    </a:lnTo>
                    <a:lnTo>
                      <a:pt x="2160" y="65"/>
                    </a:lnTo>
                    <a:lnTo>
                      <a:pt x="2197" y="66"/>
                    </a:lnTo>
                    <a:lnTo>
                      <a:pt x="2234" y="67"/>
                    </a:lnTo>
                    <a:lnTo>
                      <a:pt x="2271" y="69"/>
                    </a:lnTo>
                    <a:lnTo>
                      <a:pt x="2307" y="69"/>
                    </a:lnTo>
                    <a:lnTo>
                      <a:pt x="2343" y="70"/>
                    </a:lnTo>
                    <a:lnTo>
                      <a:pt x="2380" y="71"/>
                    </a:lnTo>
                    <a:lnTo>
                      <a:pt x="2416" y="72"/>
                    </a:lnTo>
                    <a:lnTo>
                      <a:pt x="2452" y="73"/>
                    </a:lnTo>
                    <a:lnTo>
                      <a:pt x="2489" y="74"/>
                    </a:lnTo>
                    <a:lnTo>
                      <a:pt x="2524" y="75"/>
                    </a:lnTo>
                    <a:lnTo>
                      <a:pt x="2524" y="94"/>
                    </a:lnTo>
                    <a:lnTo>
                      <a:pt x="2524" y="113"/>
                    </a:lnTo>
                    <a:lnTo>
                      <a:pt x="2524" y="132"/>
                    </a:lnTo>
                    <a:lnTo>
                      <a:pt x="2524" y="150"/>
                    </a:lnTo>
                    <a:lnTo>
                      <a:pt x="2489" y="149"/>
                    </a:lnTo>
                    <a:lnTo>
                      <a:pt x="2452" y="148"/>
                    </a:lnTo>
                    <a:lnTo>
                      <a:pt x="2416" y="147"/>
                    </a:lnTo>
                    <a:lnTo>
                      <a:pt x="2381" y="145"/>
                    </a:lnTo>
                    <a:lnTo>
                      <a:pt x="2344" y="144"/>
                    </a:lnTo>
                    <a:lnTo>
                      <a:pt x="2307" y="144"/>
                    </a:lnTo>
                    <a:lnTo>
                      <a:pt x="2272" y="143"/>
                    </a:lnTo>
                    <a:lnTo>
                      <a:pt x="2235" y="142"/>
                    </a:lnTo>
                    <a:lnTo>
                      <a:pt x="2198" y="141"/>
                    </a:lnTo>
                    <a:lnTo>
                      <a:pt x="2161" y="140"/>
                    </a:lnTo>
                    <a:lnTo>
                      <a:pt x="2125" y="139"/>
                    </a:lnTo>
                    <a:lnTo>
                      <a:pt x="2088" y="137"/>
                    </a:lnTo>
                    <a:lnTo>
                      <a:pt x="2051" y="136"/>
                    </a:lnTo>
                    <a:lnTo>
                      <a:pt x="2013" y="136"/>
                    </a:lnTo>
                    <a:lnTo>
                      <a:pt x="1977" y="135"/>
                    </a:lnTo>
                    <a:lnTo>
                      <a:pt x="1940" y="134"/>
                    </a:lnTo>
                    <a:lnTo>
                      <a:pt x="1902" y="133"/>
                    </a:lnTo>
                    <a:lnTo>
                      <a:pt x="1865" y="132"/>
                    </a:lnTo>
                    <a:lnTo>
                      <a:pt x="1827" y="130"/>
                    </a:lnTo>
                    <a:lnTo>
                      <a:pt x="1789" y="129"/>
                    </a:lnTo>
                    <a:lnTo>
                      <a:pt x="1752" y="128"/>
                    </a:lnTo>
                    <a:lnTo>
                      <a:pt x="1714" y="128"/>
                    </a:lnTo>
                    <a:lnTo>
                      <a:pt x="1676" y="127"/>
                    </a:lnTo>
                    <a:lnTo>
                      <a:pt x="1638" y="126"/>
                    </a:lnTo>
                    <a:lnTo>
                      <a:pt x="1600" y="125"/>
                    </a:lnTo>
                    <a:lnTo>
                      <a:pt x="1562" y="124"/>
                    </a:lnTo>
                    <a:lnTo>
                      <a:pt x="1524" y="122"/>
                    </a:lnTo>
                    <a:lnTo>
                      <a:pt x="1485" y="121"/>
                    </a:lnTo>
                    <a:lnTo>
                      <a:pt x="1447" y="120"/>
                    </a:lnTo>
                    <a:lnTo>
                      <a:pt x="1408" y="119"/>
                    </a:lnTo>
                    <a:lnTo>
                      <a:pt x="1370" y="118"/>
                    </a:lnTo>
                    <a:lnTo>
                      <a:pt x="1331" y="117"/>
                    </a:lnTo>
                    <a:lnTo>
                      <a:pt x="1291" y="116"/>
                    </a:lnTo>
                    <a:lnTo>
                      <a:pt x="1251" y="114"/>
                    </a:lnTo>
                    <a:lnTo>
                      <a:pt x="1211" y="113"/>
                    </a:lnTo>
                    <a:lnTo>
                      <a:pt x="1171" y="112"/>
                    </a:lnTo>
                    <a:lnTo>
                      <a:pt x="1131" y="111"/>
                    </a:lnTo>
                    <a:lnTo>
                      <a:pt x="1090" y="110"/>
                    </a:lnTo>
                    <a:lnTo>
                      <a:pt x="1049" y="110"/>
                    </a:lnTo>
                    <a:lnTo>
                      <a:pt x="1009" y="109"/>
                    </a:lnTo>
                    <a:lnTo>
                      <a:pt x="967" y="108"/>
                    </a:lnTo>
                    <a:lnTo>
                      <a:pt x="927" y="106"/>
                    </a:lnTo>
                    <a:lnTo>
                      <a:pt x="886" y="105"/>
                    </a:lnTo>
                    <a:lnTo>
                      <a:pt x="845" y="104"/>
                    </a:lnTo>
                    <a:lnTo>
                      <a:pt x="803" y="103"/>
                    </a:lnTo>
                    <a:lnTo>
                      <a:pt x="762" y="102"/>
                    </a:lnTo>
                    <a:lnTo>
                      <a:pt x="721" y="101"/>
                    </a:lnTo>
                    <a:lnTo>
                      <a:pt x="679" y="100"/>
                    </a:lnTo>
                    <a:lnTo>
                      <a:pt x="638" y="98"/>
                    </a:lnTo>
                    <a:lnTo>
                      <a:pt x="596" y="98"/>
                    </a:lnTo>
                    <a:lnTo>
                      <a:pt x="554" y="97"/>
                    </a:lnTo>
                    <a:lnTo>
                      <a:pt x="512" y="96"/>
                    </a:lnTo>
                    <a:lnTo>
                      <a:pt x="470" y="95"/>
                    </a:lnTo>
                    <a:lnTo>
                      <a:pt x="428" y="94"/>
                    </a:lnTo>
                    <a:lnTo>
                      <a:pt x="385" y="93"/>
                    </a:lnTo>
                    <a:lnTo>
                      <a:pt x="343" y="91"/>
                    </a:lnTo>
                    <a:lnTo>
                      <a:pt x="300" y="90"/>
                    </a:lnTo>
                    <a:lnTo>
                      <a:pt x="258" y="89"/>
                    </a:lnTo>
                    <a:lnTo>
                      <a:pt x="216" y="88"/>
                    </a:lnTo>
                    <a:lnTo>
                      <a:pt x="172" y="87"/>
                    </a:lnTo>
                    <a:lnTo>
                      <a:pt x="129" y="86"/>
                    </a:lnTo>
                    <a:lnTo>
                      <a:pt x="86" y="85"/>
                    </a:lnTo>
                    <a:lnTo>
                      <a:pt x="43" y="83"/>
                    </a:lnTo>
                    <a:lnTo>
                      <a:pt x="0" y="82"/>
                    </a:lnTo>
                    <a:lnTo>
                      <a:pt x="0" y="62"/>
                    </a:lnTo>
                    <a:lnTo>
                      <a:pt x="0" y="41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8" name="Freeform 312"/>
              <p:cNvSpPr>
                <a:spLocks/>
              </p:cNvSpPr>
              <p:nvPr/>
            </p:nvSpPr>
            <p:spPr bwMode="auto">
              <a:xfrm>
                <a:off x="2908300" y="2346325"/>
                <a:ext cx="668337" cy="36513"/>
              </a:xfrm>
              <a:custGeom>
                <a:avLst/>
                <a:gdLst>
                  <a:gd name="T0" fmla="*/ 2147483646 w 2524"/>
                  <a:gd name="T1" fmla="*/ 2147483646 h 140"/>
                  <a:gd name="T2" fmla="*/ 2147483646 w 2524"/>
                  <a:gd name="T3" fmla="*/ 2147483646 h 140"/>
                  <a:gd name="T4" fmla="*/ 2147483646 w 2524"/>
                  <a:gd name="T5" fmla="*/ 2147483646 h 140"/>
                  <a:gd name="T6" fmla="*/ 2147483646 w 2524"/>
                  <a:gd name="T7" fmla="*/ 2147483646 h 140"/>
                  <a:gd name="T8" fmla="*/ 2147483646 w 2524"/>
                  <a:gd name="T9" fmla="*/ 2147483646 h 140"/>
                  <a:gd name="T10" fmla="*/ 2147483646 w 2524"/>
                  <a:gd name="T11" fmla="*/ 2147483646 h 140"/>
                  <a:gd name="T12" fmla="*/ 2147483646 w 2524"/>
                  <a:gd name="T13" fmla="*/ 2147483646 h 140"/>
                  <a:gd name="T14" fmla="*/ 2147483646 w 2524"/>
                  <a:gd name="T15" fmla="*/ 2147483646 h 140"/>
                  <a:gd name="T16" fmla="*/ 2147483646 w 2524"/>
                  <a:gd name="T17" fmla="*/ 2147483646 h 140"/>
                  <a:gd name="T18" fmla="*/ 2147483646 w 2524"/>
                  <a:gd name="T19" fmla="*/ 2147483646 h 140"/>
                  <a:gd name="T20" fmla="*/ 2147483646 w 2524"/>
                  <a:gd name="T21" fmla="*/ 2147483646 h 140"/>
                  <a:gd name="T22" fmla="*/ 2147483646 w 2524"/>
                  <a:gd name="T23" fmla="*/ 2147483646 h 140"/>
                  <a:gd name="T24" fmla="*/ 2147483646 w 2524"/>
                  <a:gd name="T25" fmla="*/ 2147483646 h 140"/>
                  <a:gd name="T26" fmla="*/ 2147483646 w 2524"/>
                  <a:gd name="T27" fmla="*/ 2147483646 h 140"/>
                  <a:gd name="T28" fmla="*/ 2147483646 w 2524"/>
                  <a:gd name="T29" fmla="*/ 2147483646 h 140"/>
                  <a:gd name="T30" fmla="*/ 2147483646 w 2524"/>
                  <a:gd name="T31" fmla="*/ 2147483646 h 140"/>
                  <a:gd name="T32" fmla="*/ 2147483646 w 2524"/>
                  <a:gd name="T33" fmla="*/ 2147483646 h 140"/>
                  <a:gd name="T34" fmla="*/ 2147483646 w 2524"/>
                  <a:gd name="T35" fmla="*/ 2147483646 h 140"/>
                  <a:gd name="T36" fmla="*/ 2147483646 w 2524"/>
                  <a:gd name="T37" fmla="*/ 2147483646 h 140"/>
                  <a:gd name="T38" fmla="*/ 2147483646 w 2524"/>
                  <a:gd name="T39" fmla="*/ 2147483646 h 140"/>
                  <a:gd name="T40" fmla="*/ 2147483646 w 2524"/>
                  <a:gd name="T41" fmla="*/ 2147483646 h 140"/>
                  <a:gd name="T42" fmla="*/ 2147483646 w 2524"/>
                  <a:gd name="T43" fmla="*/ 2147483646 h 140"/>
                  <a:gd name="T44" fmla="*/ 2147483646 w 2524"/>
                  <a:gd name="T45" fmla="*/ 2147483646 h 140"/>
                  <a:gd name="T46" fmla="*/ 2147483646 w 2524"/>
                  <a:gd name="T47" fmla="*/ 2147483646 h 140"/>
                  <a:gd name="T48" fmla="*/ 2147483646 w 2524"/>
                  <a:gd name="T49" fmla="*/ 2147483646 h 140"/>
                  <a:gd name="T50" fmla="*/ 2147483646 w 2524"/>
                  <a:gd name="T51" fmla="*/ 2147483646 h 140"/>
                  <a:gd name="T52" fmla="*/ 2147483646 w 2524"/>
                  <a:gd name="T53" fmla="*/ 2147483646 h 140"/>
                  <a:gd name="T54" fmla="*/ 2147483646 w 2524"/>
                  <a:gd name="T55" fmla="*/ 2147483646 h 140"/>
                  <a:gd name="T56" fmla="*/ 2147483646 w 2524"/>
                  <a:gd name="T57" fmla="*/ 2147483646 h 140"/>
                  <a:gd name="T58" fmla="*/ 2147483646 w 2524"/>
                  <a:gd name="T59" fmla="*/ 2147483646 h 140"/>
                  <a:gd name="T60" fmla="*/ 2147483646 w 2524"/>
                  <a:gd name="T61" fmla="*/ 2147483646 h 140"/>
                  <a:gd name="T62" fmla="*/ 2147483646 w 2524"/>
                  <a:gd name="T63" fmla="*/ 2147483646 h 140"/>
                  <a:gd name="T64" fmla="*/ 2147483646 w 2524"/>
                  <a:gd name="T65" fmla="*/ 2147483646 h 140"/>
                  <a:gd name="T66" fmla="*/ 2147483646 w 2524"/>
                  <a:gd name="T67" fmla="*/ 2147483646 h 140"/>
                  <a:gd name="T68" fmla="*/ 2147483646 w 2524"/>
                  <a:gd name="T69" fmla="*/ 2147483646 h 140"/>
                  <a:gd name="T70" fmla="*/ 2147483646 w 2524"/>
                  <a:gd name="T71" fmla="*/ 2147483646 h 140"/>
                  <a:gd name="T72" fmla="*/ 2147483646 w 2524"/>
                  <a:gd name="T73" fmla="*/ 2147483646 h 140"/>
                  <a:gd name="T74" fmla="*/ 2147483646 w 2524"/>
                  <a:gd name="T75" fmla="*/ 2147483646 h 140"/>
                  <a:gd name="T76" fmla="*/ 2147483646 w 2524"/>
                  <a:gd name="T77" fmla="*/ 2147483646 h 140"/>
                  <a:gd name="T78" fmla="*/ 2147483646 w 2524"/>
                  <a:gd name="T79" fmla="*/ 2147483646 h 140"/>
                  <a:gd name="T80" fmla="*/ 2147483646 w 2524"/>
                  <a:gd name="T81" fmla="*/ 2147483646 h 140"/>
                  <a:gd name="T82" fmla="*/ 2147483646 w 2524"/>
                  <a:gd name="T83" fmla="*/ 2147483646 h 140"/>
                  <a:gd name="T84" fmla="*/ 2147483646 w 2524"/>
                  <a:gd name="T85" fmla="*/ 2147483646 h 140"/>
                  <a:gd name="T86" fmla="*/ 2147483646 w 2524"/>
                  <a:gd name="T87" fmla="*/ 2147483646 h 140"/>
                  <a:gd name="T88" fmla="*/ 0 w 2524"/>
                  <a:gd name="T89" fmla="*/ 2147483646 h 14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24"/>
                  <a:gd name="T136" fmla="*/ 0 h 140"/>
                  <a:gd name="T137" fmla="*/ 2524 w 2524"/>
                  <a:gd name="T138" fmla="*/ 140 h 14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24" h="140">
                    <a:moveTo>
                      <a:pt x="0" y="82"/>
                    </a:moveTo>
                    <a:lnTo>
                      <a:pt x="43" y="83"/>
                    </a:lnTo>
                    <a:lnTo>
                      <a:pt x="86" y="84"/>
                    </a:lnTo>
                    <a:lnTo>
                      <a:pt x="129" y="85"/>
                    </a:lnTo>
                    <a:lnTo>
                      <a:pt x="172" y="86"/>
                    </a:lnTo>
                    <a:lnTo>
                      <a:pt x="216" y="88"/>
                    </a:lnTo>
                    <a:lnTo>
                      <a:pt x="258" y="88"/>
                    </a:lnTo>
                    <a:lnTo>
                      <a:pt x="300" y="89"/>
                    </a:lnTo>
                    <a:lnTo>
                      <a:pt x="343" y="90"/>
                    </a:lnTo>
                    <a:lnTo>
                      <a:pt x="385" y="91"/>
                    </a:lnTo>
                    <a:lnTo>
                      <a:pt x="428" y="92"/>
                    </a:lnTo>
                    <a:lnTo>
                      <a:pt x="470" y="93"/>
                    </a:lnTo>
                    <a:lnTo>
                      <a:pt x="512" y="94"/>
                    </a:lnTo>
                    <a:lnTo>
                      <a:pt x="554" y="94"/>
                    </a:lnTo>
                    <a:lnTo>
                      <a:pt x="596" y="96"/>
                    </a:lnTo>
                    <a:lnTo>
                      <a:pt x="638" y="97"/>
                    </a:lnTo>
                    <a:lnTo>
                      <a:pt x="679" y="98"/>
                    </a:lnTo>
                    <a:lnTo>
                      <a:pt x="721" y="99"/>
                    </a:lnTo>
                    <a:lnTo>
                      <a:pt x="762" y="100"/>
                    </a:lnTo>
                    <a:lnTo>
                      <a:pt x="803" y="101"/>
                    </a:lnTo>
                    <a:lnTo>
                      <a:pt x="845" y="101"/>
                    </a:lnTo>
                    <a:lnTo>
                      <a:pt x="886" y="102"/>
                    </a:lnTo>
                    <a:lnTo>
                      <a:pt x="927" y="104"/>
                    </a:lnTo>
                    <a:lnTo>
                      <a:pt x="967" y="105"/>
                    </a:lnTo>
                    <a:lnTo>
                      <a:pt x="1009" y="106"/>
                    </a:lnTo>
                    <a:lnTo>
                      <a:pt x="1049" y="107"/>
                    </a:lnTo>
                    <a:lnTo>
                      <a:pt x="1090" y="108"/>
                    </a:lnTo>
                    <a:lnTo>
                      <a:pt x="1131" y="108"/>
                    </a:lnTo>
                    <a:lnTo>
                      <a:pt x="1171" y="109"/>
                    </a:lnTo>
                    <a:lnTo>
                      <a:pt x="1211" y="110"/>
                    </a:lnTo>
                    <a:lnTo>
                      <a:pt x="1251" y="112"/>
                    </a:lnTo>
                    <a:lnTo>
                      <a:pt x="1291" y="113"/>
                    </a:lnTo>
                    <a:lnTo>
                      <a:pt x="1331" y="114"/>
                    </a:lnTo>
                    <a:lnTo>
                      <a:pt x="1370" y="115"/>
                    </a:lnTo>
                    <a:lnTo>
                      <a:pt x="1408" y="115"/>
                    </a:lnTo>
                    <a:lnTo>
                      <a:pt x="1447" y="116"/>
                    </a:lnTo>
                    <a:lnTo>
                      <a:pt x="1485" y="117"/>
                    </a:lnTo>
                    <a:lnTo>
                      <a:pt x="1524" y="119"/>
                    </a:lnTo>
                    <a:lnTo>
                      <a:pt x="1562" y="119"/>
                    </a:lnTo>
                    <a:lnTo>
                      <a:pt x="1600" y="120"/>
                    </a:lnTo>
                    <a:lnTo>
                      <a:pt x="1638" y="121"/>
                    </a:lnTo>
                    <a:lnTo>
                      <a:pt x="1676" y="122"/>
                    </a:lnTo>
                    <a:lnTo>
                      <a:pt x="1714" y="122"/>
                    </a:lnTo>
                    <a:lnTo>
                      <a:pt x="1752" y="123"/>
                    </a:lnTo>
                    <a:lnTo>
                      <a:pt x="1789" y="124"/>
                    </a:lnTo>
                    <a:lnTo>
                      <a:pt x="1827" y="125"/>
                    </a:lnTo>
                    <a:lnTo>
                      <a:pt x="1865" y="125"/>
                    </a:lnTo>
                    <a:lnTo>
                      <a:pt x="1902" y="127"/>
                    </a:lnTo>
                    <a:lnTo>
                      <a:pt x="1940" y="128"/>
                    </a:lnTo>
                    <a:lnTo>
                      <a:pt x="1977" y="129"/>
                    </a:lnTo>
                    <a:lnTo>
                      <a:pt x="2013" y="129"/>
                    </a:lnTo>
                    <a:lnTo>
                      <a:pt x="2051" y="130"/>
                    </a:lnTo>
                    <a:lnTo>
                      <a:pt x="2088" y="131"/>
                    </a:lnTo>
                    <a:lnTo>
                      <a:pt x="2125" y="131"/>
                    </a:lnTo>
                    <a:lnTo>
                      <a:pt x="2161" y="132"/>
                    </a:lnTo>
                    <a:lnTo>
                      <a:pt x="2198" y="133"/>
                    </a:lnTo>
                    <a:lnTo>
                      <a:pt x="2235" y="135"/>
                    </a:lnTo>
                    <a:lnTo>
                      <a:pt x="2272" y="135"/>
                    </a:lnTo>
                    <a:lnTo>
                      <a:pt x="2307" y="136"/>
                    </a:lnTo>
                    <a:lnTo>
                      <a:pt x="2344" y="137"/>
                    </a:lnTo>
                    <a:lnTo>
                      <a:pt x="2381" y="137"/>
                    </a:lnTo>
                    <a:lnTo>
                      <a:pt x="2416" y="138"/>
                    </a:lnTo>
                    <a:lnTo>
                      <a:pt x="2452" y="139"/>
                    </a:lnTo>
                    <a:lnTo>
                      <a:pt x="2489" y="139"/>
                    </a:lnTo>
                    <a:lnTo>
                      <a:pt x="2524" y="140"/>
                    </a:lnTo>
                    <a:lnTo>
                      <a:pt x="2524" y="122"/>
                    </a:lnTo>
                    <a:lnTo>
                      <a:pt x="2524" y="104"/>
                    </a:lnTo>
                    <a:lnTo>
                      <a:pt x="2524" y="85"/>
                    </a:lnTo>
                    <a:lnTo>
                      <a:pt x="2524" y="68"/>
                    </a:lnTo>
                    <a:lnTo>
                      <a:pt x="2489" y="67"/>
                    </a:lnTo>
                    <a:lnTo>
                      <a:pt x="2452" y="66"/>
                    </a:lnTo>
                    <a:lnTo>
                      <a:pt x="2416" y="65"/>
                    </a:lnTo>
                    <a:lnTo>
                      <a:pt x="2381" y="63"/>
                    </a:lnTo>
                    <a:lnTo>
                      <a:pt x="2344" y="62"/>
                    </a:lnTo>
                    <a:lnTo>
                      <a:pt x="2307" y="62"/>
                    </a:lnTo>
                    <a:lnTo>
                      <a:pt x="2272" y="61"/>
                    </a:lnTo>
                    <a:lnTo>
                      <a:pt x="2235" y="60"/>
                    </a:lnTo>
                    <a:lnTo>
                      <a:pt x="2198" y="59"/>
                    </a:lnTo>
                    <a:lnTo>
                      <a:pt x="2161" y="58"/>
                    </a:lnTo>
                    <a:lnTo>
                      <a:pt x="2125" y="57"/>
                    </a:lnTo>
                    <a:lnTo>
                      <a:pt x="2088" y="55"/>
                    </a:lnTo>
                    <a:lnTo>
                      <a:pt x="2051" y="54"/>
                    </a:lnTo>
                    <a:lnTo>
                      <a:pt x="2013" y="54"/>
                    </a:lnTo>
                    <a:lnTo>
                      <a:pt x="1977" y="53"/>
                    </a:lnTo>
                    <a:lnTo>
                      <a:pt x="1940" y="52"/>
                    </a:lnTo>
                    <a:lnTo>
                      <a:pt x="1902" y="51"/>
                    </a:lnTo>
                    <a:lnTo>
                      <a:pt x="1865" y="50"/>
                    </a:lnTo>
                    <a:lnTo>
                      <a:pt x="1827" y="48"/>
                    </a:lnTo>
                    <a:lnTo>
                      <a:pt x="1789" y="47"/>
                    </a:lnTo>
                    <a:lnTo>
                      <a:pt x="1752" y="46"/>
                    </a:lnTo>
                    <a:lnTo>
                      <a:pt x="1714" y="46"/>
                    </a:lnTo>
                    <a:lnTo>
                      <a:pt x="1676" y="45"/>
                    </a:lnTo>
                    <a:lnTo>
                      <a:pt x="1638" y="44"/>
                    </a:lnTo>
                    <a:lnTo>
                      <a:pt x="1600" y="43"/>
                    </a:lnTo>
                    <a:lnTo>
                      <a:pt x="1562" y="42"/>
                    </a:lnTo>
                    <a:lnTo>
                      <a:pt x="1524" y="40"/>
                    </a:lnTo>
                    <a:lnTo>
                      <a:pt x="1485" y="39"/>
                    </a:lnTo>
                    <a:lnTo>
                      <a:pt x="1447" y="38"/>
                    </a:lnTo>
                    <a:lnTo>
                      <a:pt x="1408" y="37"/>
                    </a:lnTo>
                    <a:lnTo>
                      <a:pt x="1370" y="36"/>
                    </a:lnTo>
                    <a:lnTo>
                      <a:pt x="1331" y="35"/>
                    </a:lnTo>
                    <a:lnTo>
                      <a:pt x="1291" y="34"/>
                    </a:lnTo>
                    <a:lnTo>
                      <a:pt x="1251" y="32"/>
                    </a:lnTo>
                    <a:lnTo>
                      <a:pt x="1211" y="31"/>
                    </a:lnTo>
                    <a:lnTo>
                      <a:pt x="1171" y="30"/>
                    </a:lnTo>
                    <a:lnTo>
                      <a:pt x="1131" y="29"/>
                    </a:lnTo>
                    <a:lnTo>
                      <a:pt x="1090" y="28"/>
                    </a:lnTo>
                    <a:lnTo>
                      <a:pt x="1049" y="28"/>
                    </a:lnTo>
                    <a:lnTo>
                      <a:pt x="1009" y="27"/>
                    </a:lnTo>
                    <a:lnTo>
                      <a:pt x="967" y="26"/>
                    </a:lnTo>
                    <a:lnTo>
                      <a:pt x="927" y="24"/>
                    </a:lnTo>
                    <a:lnTo>
                      <a:pt x="886" y="23"/>
                    </a:lnTo>
                    <a:lnTo>
                      <a:pt x="845" y="22"/>
                    </a:lnTo>
                    <a:lnTo>
                      <a:pt x="803" y="21"/>
                    </a:lnTo>
                    <a:lnTo>
                      <a:pt x="762" y="20"/>
                    </a:lnTo>
                    <a:lnTo>
                      <a:pt x="721" y="19"/>
                    </a:lnTo>
                    <a:lnTo>
                      <a:pt x="679" y="18"/>
                    </a:lnTo>
                    <a:lnTo>
                      <a:pt x="638" y="16"/>
                    </a:lnTo>
                    <a:lnTo>
                      <a:pt x="596" y="16"/>
                    </a:lnTo>
                    <a:lnTo>
                      <a:pt x="554" y="15"/>
                    </a:lnTo>
                    <a:lnTo>
                      <a:pt x="512" y="14"/>
                    </a:lnTo>
                    <a:lnTo>
                      <a:pt x="470" y="13"/>
                    </a:lnTo>
                    <a:lnTo>
                      <a:pt x="428" y="12"/>
                    </a:lnTo>
                    <a:lnTo>
                      <a:pt x="385" y="11"/>
                    </a:lnTo>
                    <a:lnTo>
                      <a:pt x="343" y="9"/>
                    </a:lnTo>
                    <a:lnTo>
                      <a:pt x="300" y="8"/>
                    </a:lnTo>
                    <a:lnTo>
                      <a:pt x="258" y="7"/>
                    </a:lnTo>
                    <a:lnTo>
                      <a:pt x="216" y="6"/>
                    </a:lnTo>
                    <a:lnTo>
                      <a:pt x="172" y="5"/>
                    </a:lnTo>
                    <a:lnTo>
                      <a:pt x="129" y="4"/>
                    </a:lnTo>
                    <a:lnTo>
                      <a:pt x="86" y="3"/>
                    </a:lnTo>
                    <a:lnTo>
                      <a:pt x="43" y="1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0" y="40"/>
                    </a:lnTo>
                    <a:lnTo>
                      <a:pt x="0" y="61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CEDB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9" name="Freeform 313"/>
              <p:cNvSpPr>
                <a:spLocks/>
              </p:cNvSpPr>
              <p:nvPr/>
            </p:nvSpPr>
            <p:spPr bwMode="auto">
              <a:xfrm>
                <a:off x="2965450" y="2149475"/>
                <a:ext cx="117475" cy="158750"/>
              </a:xfrm>
              <a:custGeom>
                <a:avLst/>
                <a:gdLst>
                  <a:gd name="T0" fmla="*/ 0 w 441"/>
                  <a:gd name="T1" fmla="*/ 0 h 598"/>
                  <a:gd name="T2" fmla="*/ 2147483646 w 441"/>
                  <a:gd name="T3" fmla="*/ 2147483646 h 598"/>
                  <a:gd name="T4" fmla="*/ 2147483646 w 441"/>
                  <a:gd name="T5" fmla="*/ 2147483646 h 598"/>
                  <a:gd name="T6" fmla="*/ 2147483646 w 441"/>
                  <a:gd name="T7" fmla="*/ 2147483646 h 598"/>
                  <a:gd name="T8" fmla="*/ 2147483646 w 441"/>
                  <a:gd name="T9" fmla="*/ 2147483646 h 598"/>
                  <a:gd name="T10" fmla="*/ 2147483646 w 441"/>
                  <a:gd name="T11" fmla="*/ 2147483646 h 598"/>
                  <a:gd name="T12" fmla="*/ 2147483646 w 441"/>
                  <a:gd name="T13" fmla="*/ 2147483646 h 598"/>
                  <a:gd name="T14" fmla="*/ 2147483646 w 441"/>
                  <a:gd name="T15" fmla="*/ 2147483646 h 598"/>
                  <a:gd name="T16" fmla="*/ 2147483646 w 441"/>
                  <a:gd name="T17" fmla="*/ 2147483646 h 598"/>
                  <a:gd name="T18" fmla="*/ 2147483646 w 441"/>
                  <a:gd name="T19" fmla="*/ 2147483646 h 598"/>
                  <a:gd name="T20" fmla="*/ 2147483646 w 441"/>
                  <a:gd name="T21" fmla="*/ 2147483646 h 598"/>
                  <a:gd name="T22" fmla="*/ 2147483646 w 441"/>
                  <a:gd name="T23" fmla="*/ 2147483646 h 598"/>
                  <a:gd name="T24" fmla="*/ 2147483646 w 441"/>
                  <a:gd name="T25" fmla="*/ 2147483646 h 598"/>
                  <a:gd name="T26" fmla="*/ 2147483646 w 441"/>
                  <a:gd name="T27" fmla="*/ 2147483646 h 598"/>
                  <a:gd name="T28" fmla="*/ 2147483646 w 441"/>
                  <a:gd name="T29" fmla="*/ 2147483646 h 598"/>
                  <a:gd name="T30" fmla="*/ 2147483646 w 441"/>
                  <a:gd name="T31" fmla="*/ 2147483646 h 598"/>
                  <a:gd name="T32" fmla="*/ 2147483646 w 441"/>
                  <a:gd name="T33" fmla="*/ 2147483646 h 598"/>
                  <a:gd name="T34" fmla="*/ 2147483646 w 441"/>
                  <a:gd name="T35" fmla="*/ 2147483646 h 598"/>
                  <a:gd name="T36" fmla="*/ 2147483646 w 441"/>
                  <a:gd name="T37" fmla="*/ 2147483646 h 598"/>
                  <a:gd name="T38" fmla="*/ 2147483646 w 441"/>
                  <a:gd name="T39" fmla="*/ 2147483646 h 598"/>
                  <a:gd name="T40" fmla="*/ 2147483646 w 441"/>
                  <a:gd name="T41" fmla="*/ 2147483646 h 598"/>
                  <a:gd name="T42" fmla="*/ 2147483646 w 441"/>
                  <a:gd name="T43" fmla="*/ 2147483646 h 598"/>
                  <a:gd name="T44" fmla="*/ 2147483646 w 441"/>
                  <a:gd name="T45" fmla="*/ 2147483646 h 598"/>
                  <a:gd name="T46" fmla="*/ 2147483646 w 441"/>
                  <a:gd name="T47" fmla="*/ 2147483646 h 598"/>
                  <a:gd name="T48" fmla="*/ 2147483646 w 441"/>
                  <a:gd name="T49" fmla="*/ 2147483646 h 598"/>
                  <a:gd name="T50" fmla="*/ 2147483646 w 441"/>
                  <a:gd name="T51" fmla="*/ 2147483646 h 598"/>
                  <a:gd name="T52" fmla="*/ 2147483646 w 441"/>
                  <a:gd name="T53" fmla="*/ 2147483646 h 598"/>
                  <a:gd name="T54" fmla="*/ 2147483646 w 441"/>
                  <a:gd name="T55" fmla="*/ 2147483646 h 598"/>
                  <a:gd name="T56" fmla="*/ 2147483646 w 441"/>
                  <a:gd name="T57" fmla="*/ 2147483646 h 598"/>
                  <a:gd name="T58" fmla="*/ 2147483646 w 441"/>
                  <a:gd name="T59" fmla="*/ 2147483646 h 598"/>
                  <a:gd name="T60" fmla="*/ 2147483646 w 441"/>
                  <a:gd name="T61" fmla="*/ 2147483646 h 598"/>
                  <a:gd name="T62" fmla="*/ 2147483646 w 441"/>
                  <a:gd name="T63" fmla="*/ 2147483646 h 598"/>
                  <a:gd name="T64" fmla="*/ 2147483646 w 441"/>
                  <a:gd name="T65" fmla="*/ 2147483646 h 598"/>
                  <a:gd name="T66" fmla="*/ 2147483646 w 441"/>
                  <a:gd name="T67" fmla="*/ 2147483646 h 598"/>
                  <a:gd name="T68" fmla="*/ 2147483646 w 441"/>
                  <a:gd name="T69" fmla="*/ 2147483646 h 598"/>
                  <a:gd name="T70" fmla="*/ 2147483646 w 441"/>
                  <a:gd name="T71" fmla="*/ 2147483646 h 598"/>
                  <a:gd name="T72" fmla="*/ 0 w 441"/>
                  <a:gd name="T73" fmla="*/ 2147483646 h 598"/>
                  <a:gd name="T74" fmla="*/ 0 w 441"/>
                  <a:gd name="T75" fmla="*/ 2147483646 h 598"/>
                  <a:gd name="T76" fmla="*/ 0 w 441"/>
                  <a:gd name="T77" fmla="*/ 2147483646 h 598"/>
                  <a:gd name="T78" fmla="*/ 0 w 441"/>
                  <a:gd name="T79" fmla="*/ 2147483646 h 598"/>
                  <a:gd name="T80" fmla="*/ 0 w 441"/>
                  <a:gd name="T81" fmla="*/ 0 h 59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41"/>
                  <a:gd name="T124" fmla="*/ 0 h 598"/>
                  <a:gd name="T125" fmla="*/ 441 w 441"/>
                  <a:gd name="T126" fmla="*/ 598 h 59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41" h="598">
                    <a:moveTo>
                      <a:pt x="0" y="0"/>
                    </a:moveTo>
                    <a:lnTo>
                      <a:pt x="28" y="2"/>
                    </a:lnTo>
                    <a:lnTo>
                      <a:pt x="55" y="3"/>
                    </a:lnTo>
                    <a:lnTo>
                      <a:pt x="84" y="6"/>
                    </a:lnTo>
                    <a:lnTo>
                      <a:pt x="111" y="7"/>
                    </a:lnTo>
                    <a:lnTo>
                      <a:pt x="139" y="9"/>
                    </a:lnTo>
                    <a:lnTo>
                      <a:pt x="166" y="10"/>
                    </a:lnTo>
                    <a:lnTo>
                      <a:pt x="194" y="13"/>
                    </a:lnTo>
                    <a:lnTo>
                      <a:pt x="222" y="14"/>
                    </a:lnTo>
                    <a:lnTo>
                      <a:pt x="249" y="15"/>
                    </a:lnTo>
                    <a:lnTo>
                      <a:pt x="277" y="17"/>
                    </a:lnTo>
                    <a:lnTo>
                      <a:pt x="304" y="18"/>
                    </a:lnTo>
                    <a:lnTo>
                      <a:pt x="332" y="21"/>
                    </a:lnTo>
                    <a:lnTo>
                      <a:pt x="359" y="22"/>
                    </a:lnTo>
                    <a:lnTo>
                      <a:pt x="387" y="24"/>
                    </a:lnTo>
                    <a:lnTo>
                      <a:pt x="413" y="25"/>
                    </a:lnTo>
                    <a:lnTo>
                      <a:pt x="441" y="27"/>
                    </a:lnTo>
                    <a:lnTo>
                      <a:pt x="441" y="170"/>
                    </a:lnTo>
                    <a:lnTo>
                      <a:pt x="441" y="313"/>
                    </a:lnTo>
                    <a:lnTo>
                      <a:pt x="441" y="456"/>
                    </a:lnTo>
                    <a:lnTo>
                      <a:pt x="441" y="598"/>
                    </a:lnTo>
                    <a:lnTo>
                      <a:pt x="413" y="597"/>
                    </a:lnTo>
                    <a:lnTo>
                      <a:pt x="386" y="597"/>
                    </a:lnTo>
                    <a:lnTo>
                      <a:pt x="358" y="596"/>
                    </a:lnTo>
                    <a:lnTo>
                      <a:pt x="332" y="595"/>
                    </a:lnTo>
                    <a:lnTo>
                      <a:pt x="304" y="593"/>
                    </a:lnTo>
                    <a:lnTo>
                      <a:pt x="277" y="593"/>
                    </a:lnTo>
                    <a:lnTo>
                      <a:pt x="249" y="592"/>
                    </a:lnTo>
                    <a:lnTo>
                      <a:pt x="222" y="591"/>
                    </a:lnTo>
                    <a:lnTo>
                      <a:pt x="194" y="591"/>
                    </a:lnTo>
                    <a:lnTo>
                      <a:pt x="166" y="590"/>
                    </a:lnTo>
                    <a:lnTo>
                      <a:pt x="139" y="589"/>
                    </a:lnTo>
                    <a:lnTo>
                      <a:pt x="111" y="588"/>
                    </a:lnTo>
                    <a:lnTo>
                      <a:pt x="83" y="588"/>
                    </a:lnTo>
                    <a:lnTo>
                      <a:pt x="55" y="586"/>
                    </a:lnTo>
                    <a:lnTo>
                      <a:pt x="28" y="585"/>
                    </a:lnTo>
                    <a:lnTo>
                      <a:pt x="0" y="584"/>
                    </a:lnTo>
                    <a:lnTo>
                      <a:pt x="0" y="438"/>
                    </a:lnTo>
                    <a:lnTo>
                      <a:pt x="0" y="293"/>
                    </a:lnTo>
                    <a:lnTo>
                      <a:pt x="0" y="1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0" name="Freeform 314"/>
              <p:cNvSpPr>
                <a:spLocks/>
              </p:cNvSpPr>
              <p:nvPr/>
            </p:nvSpPr>
            <p:spPr bwMode="auto">
              <a:xfrm>
                <a:off x="2979738" y="2170113"/>
                <a:ext cx="88900" cy="120650"/>
              </a:xfrm>
              <a:custGeom>
                <a:avLst/>
                <a:gdLst>
                  <a:gd name="T0" fmla="*/ 0 w 335"/>
                  <a:gd name="T1" fmla="*/ 0 h 455"/>
                  <a:gd name="T2" fmla="*/ 2147483646 w 335"/>
                  <a:gd name="T3" fmla="*/ 2147483646 h 455"/>
                  <a:gd name="T4" fmla="*/ 2147483646 w 335"/>
                  <a:gd name="T5" fmla="*/ 2147483646 h 455"/>
                  <a:gd name="T6" fmla="*/ 2147483646 w 335"/>
                  <a:gd name="T7" fmla="*/ 2147483646 h 455"/>
                  <a:gd name="T8" fmla="*/ 2147483646 w 335"/>
                  <a:gd name="T9" fmla="*/ 2147483646 h 455"/>
                  <a:gd name="T10" fmla="*/ 2147483646 w 335"/>
                  <a:gd name="T11" fmla="*/ 2147483646 h 455"/>
                  <a:gd name="T12" fmla="*/ 2147483646 w 335"/>
                  <a:gd name="T13" fmla="*/ 2147483646 h 455"/>
                  <a:gd name="T14" fmla="*/ 2147483646 w 335"/>
                  <a:gd name="T15" fmla="*/ 2147483646 h 455"/>
                  <a:gd name="T16" fmla="*/ 2147483646 w 335"/>
                  <a:gd name="T17" fmla="*/ 2147483646 h 455"/>
                  <a:gd name="T18" fmla="*/ 2147483646 w 335"/>
                  <a:gd name="T19" fmla="*/ 2147483646 h 455"/>
                  <a:gd name="T20" fmla="*/ 2147483646 w 335"/>
                  <a:gd name="T21" fmla="*/ 2147483646 h 455"/>
                  <a:gd name="T22" fmla="*/ 2147483646 w 335"/>
                  <a:gd name="T23" fmla="*/ 2147483646 h 455"/>
                  <a:gd name="T24" fmla="*/ 2147483646 w 335"/>
                  <a:gd name="T25" fmla="*/ 2147483646 h 455"/>
                  <a:gd name="T26" fmla="*/ 2147483646 w 335"/>
                  <a:gd name="T27" fmla="*/ 2147483646 h 455"/>
                  <a:gd name="T28" fmla="*/ 2147483646 w 335"/>
                  <a:gd name="T29" fmla="*/ 2147483646 h 455"/>
                  <a:gd name="T30" fmla="*/ 2147483646 w 335"/>
                  <a:gd name="T31" fmla="*/ 2147483646 h 455"/>
                  <a:gd name="T32" fmla="*/ 2147483646 w 335"/>
                  <a:gd name="T33" fmla="*/ 2147483646 h 455"/>
                  <a:gd name="T34" fmla="*/ 2147483646 w 335"/>
                  <a:gd name="T35" fmla="*/ 2147483646 h 455"/>
                  <a:gd name="T36" fmla="*/ 2147483646 w 335"/>
                  <a:gd name="T37" fmla="*/ 2147483646 h 455"/>
                  <a:gd name="T38" fmla="*/ 2147483646 w 335"/>
                  <a:gd name="T39" fmla="*/ 2147483646 h 455"/>
                  <a:gd name="T40" fmla="*/ 2147483646 w 335"/>
                  <a:gd name="T41" fmla="*/ 2147483646 h 455"/>
                  <a:gd name="T42" fmla="*/ 2147483646 w 335"/>
                  <a:gd name="T43" fmla="*/ 2147483646 h 455"/>
                  <a:gd name="T44" fmla="*/ 2147483646 w 335"/>
                  <a:gd name="T45" fmla="*/ 2147483646 h 455"/>
                  <a:gd name="T46" fmla="*/ 2147483646 w 335"/>
                  <a:gd name="T47" fmla="*/ 2147483646 h 455"/>
                  <a:gd name="T48" fmla="*/ 2147483646 w 335"/>
                  <a:gd name="T49" fmla="*/ 2147483646 h 455"/>
                  <a:gd name="T50" fmla="*/ 2147483646 w 335"/>
                  <a:gd name="T51" fmla="*/ 2147483646 h 455"/>
                  <a:gd name="T52" fmla="*/ 2147483646 w 335"/>
                  <a:gd name="T53" fmla="*/ 2147483646 h 455"/>
                  <a:gd name="T54" fmla="*/ 2147483646 w 335"/>
                  <a:gd name="T55" fmla="*/ 2147483646 h 455"/>
                  <a:gd name="T56" fmla="*/ 2147483646 w 335"/>
                  <a:gd name="T57" fmla="*/ 2147483646 h 455"/>
                  <a:gd name="T58" fmla="*/ 2147483646 w 335"/>
                  <a:gd name="T59" fmla="*/ 2147483646 h 455"/>
                  <a:gd name="T60" fmla="*/ 2147483646 w 335"/>
                  <a:gd name="T61" fmla="*/ 2147483646 h 455"/>
                  <a:gd name="T62" fmla="*/ 2147483646 w 335"/>
                  <a:gd name="T63" fmla="*/ 2147483646 h 455"/>
                  <a:gd name="T64" fmla="*/ 2147483646 w 335"/>
                  <a:gd name="T65" fmla="*/ 2147483646 h 455"/>
                  <a:gd name="T66" fmla="*/ 2147483646 w 335"/>
                  <a:gd name="T67" fmla="*/ 2147483646 h 455"/>
                  <a:gd name="T68" fmla="*/ 2147483646 w 335"/>
                  <a:gd name="T69" fmla="*/ 2147483646 h 455"/>
                  <a:gd name="T70" fmla="*/ 2147483646 w 335"/>
                  <a:gd name="T71" fmla="*/ 2147483646 h 455"/>
                  <a:gd name="T72" fmla="*/ 0 w 335"/>
                  <a:gd name="T73" fmla="*/ 2147483646 h 455"/>
                  <a:gd name="T74" fmla="*/ 0 w 335"/>
                  <a:gd name="T75" fmla="*/ 2147483646 h 455"/>
                  <a:gd name="T76" fmla="*/ 0 w 335"/>
                  <a:gd name="T77" fmla="*/ 2147483646 h 455"/>
                  <a:gd name="T78" fmla="*/ 0 w 335"/>
                  <a:gd name="T79" fmla="*/ 2147483646 h 455"/>
                  <a:gd name="T80" fmla="*/ 0 w 335"/>
                  <a:gd name="T81" fmla="*/ 0 h 45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5"/>
                  <a:gd name="T124" fmla="*/ 0 h 455"/>
                  <a:gd name="T125" fmla="*/ 335 w 335"/>
                  <a:gd name="T126" fmla="*/ 455 h 45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5" h="455">
                    <a:moveTo>
                      <a:pt x="0" y="0"/>
                    </a:moveTo>
                    <a:lnTo>
                      <a:pt x="20" y="2"/>
                    </a:lnTo>
                    <a:lnTo>
                      <a:pt x="42" y="3"/>
                    </a:lnTo>
                    <a:lnTo>
                      <a:pt x="63" y="4"/>
                    </a:lnTo>
                    <a:lnTo>
                      <a:pt x="84" y="4"/>
                    </a:lnTo>
                    <a:lnTo>
                      <a:pt x="105" y="5"/>
                    </a:lnTo>
                    <a:lnTo>
                      <a:pt x="126" y="6"/>
                    </a:lnTo>
                    <a:lnTo>
                      <a:pt x="147" y="7"/>
                    </a:lnTo>
                    <a:lnTo>
                      <a:pt x="167" y="9"/>
                    </a:lnTo>
                    <a:lnTo>
                      <a:pt x="189" y="11"/>
                    </a:lnTo>
                    <a:lnTo>
                      <a:pt x="210" y="12"/>
                    </a:lnTo>
                    <a:lnTo>
                      <a:pt x="231" y="13"/>
                    </a:lnTo>
                    <a:lnTo>
                      <a:pt x="251" y="14"/>
                    </a:lnTo>
                    <a:lnTo>
                      <a:pt x="272" y="14"/>
                    </a:lnTo>
                    <a:lnTo>
                      <a:pt x="294" y="15"/>
                    </a:lnTo>
                    <a:lnTo>
                      <a:pt x="314" y="17"/>
                    </a:lnTo>
                    <a:lnTo>
                      <a:pt x="335" y="18"/>
                    </a:lnTo>
                    <a:lnTo>
                      <a:pt x="335" y="128"/>
                    </a:lnTo>
                    <a:lnTo>
                      <a:pt x="335" y="237"/>
                    </a:lnTo>
                    <a:lnTo>
                      <a:pt x="335" y="346"/>
                    </a:lnTo>
                    <a:lnTo>
                      <a:pt x="335" y="455"/>
                    </a:lnTo>
                    <a:lnTo>
                      <a:pt x="314" y="454"/>
                    </a:lnTo>
                    <a:lnTo>
                      <a:pt x="294" y="453"/>
                    </a:lnTo>
                    <a:lnTo>
                      <a:pt x="272" y="452"/>
                    </a:lnTo>
                    <a:lnTo>
                      <a:pt x="251" y="452"/>
                    </a:lnTo>
                    <a:lnTo>
                      <a:pt x="231" y="450"/>
                    </a:lnTo>
                    <a:lnTo>
                      <a:pt x="210" y="449"/>
                    </a:lnTo>
                    <a:lnTo>
                      <a:pt x="189" y="449"/>
                    </a:lnTo>
                    <a:lnTo>
                      <a:pt x="167" y="448"/>
                    </a:lnTo>
                    <a:lnTo>
                      <a:pt x="147" y="448"/>
                    </a:lnTo>
                    <a:lnTo>
                      <a:pt x="126" y="447"/>
                    </a:lnTo>
                    <a:lnTo>
                      <a:pt x="105" y="446"/>
                    </a:lnTo>
                    <a:lnTo>
                      <a:pt x="84" y="446"/>
                    </a:lnTo>
                    <a:lnTo>
                      <a:pt x="63" y="445"/>
                    </a:lnTo>
                    <a:lnTo>
                      <a:pt x="42" y="444"/>
                    </a:lnTo>
                    <a:lnTo>
                      <a:pt x="20" y="444"/>
                    </a:lnTo>
                    <a:lnTo>
                      <a:pt x="0" y="442"/>
                    </a:lnTo>
                    <a:lnTo>
                      <a:pt x="0" y="332"/>
                    </a:lnTo>
                    <a:lnTo>
                      <a:pt x="0" y="221"/>
                    </a:lnTo>
                    <a:lnTo>
                      <a:pt x="0" y="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4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1" name="Freeform 315"/>
              <p:cNvSpPr>
                <a:spLocks/>
              </p:cNvSpPr>
              <p:nvPr/>
            </p:nvSpPr>
            <p:spPr bwMode="auto">
              <a:xfrm>
                <a:off x="3127375" y="2159000"/>
                <a:ext cx="111125" cy="153988"/>
              </a:xfrm>
              <a:custGeom>
                <a:avLst/>
                <a:gdLst>
                  <a:gd name="T0" fmla="*/ 0 w 420"/>
                  <a:gd name="T1" fmla="*/ 0 h 582"/>
                  <a:gd name="T2" fmla="*/ 2147483646 w 420"/>
                  <a:gd name="T3" fmla="*/ 2147483646 h 582"/>
                  <a:gd name="T4" fmla="*/ 2147483646 w 420"/>
                  <a:gd name="T5" fmla="*/ 2147483646 h 582"/>
                  <a:gd name="T6" fmla="*/ 2147483646 w 420"/>
                  <a:gd name="T7" fmla="*/ 2147483646 h 582"/>
                  <a:gd name="T8" fmla="*/ 2147483646 w 420"/>
                  <a:gd name="T9" fmla="*/ 2147483646 h 582"/>
                  <a:gd name="T10" fmla="*/ 2147483646 w 420"/>
                  <a:gd name="T11" fmla="*/ 2147483646 h 582"/>
                  <a:gd name="T12" fmla="*/ 2147483646 w 420"/>
                  <a:gd name="T13" fmla="*/ 2147483646 h 582"/>
                  <a:gd name="T14" fmla="*/ 2147483646 w 420"/>
                  <a:gd name="T15" fmla="*/ 2147483646 h 582"/>
                  <a:gd name="T16" fmla="*/ 2147483646 w 420"/>
                  <a:gd name="T17" fmla="*/ 2147483646 h 582"/>
                  <a:gd name="T18" fmla="*/ 2147483646 w 420"/>
                  <a:gd name="T19" fmla="*/ 2147483646 h 582"/>
                  <a:gd name="T20" fmla="*/ 2147483646 w 420"/>
                  <a:gd name="T21" fmla="*/ 2147483646 h 582"/>
                  <a:gd name="T22" fmla="*/ 2147483646 w 420"/>
                  <a:gd name="T23" fmla="*/ 2147483646 h 582"/>
                  <a:gd name="T24" fmla="*/ 2147483646 w 420"/>
                  <a:gd name="T25" fmla="*/ 2147483646 h 582"/>
                  <a:gd name="T26" fmla="*/ 2147483646 w 420"/>
                  <a:gd name="T27" fmla="*/ 2147483646 h 582"/>
                  <a:gd name="T28" fmla="*/ 2147483646 w 420"/>
                  <a:gd name="T29" fmla="*/ 2147483646 h 582"/>
                  <a:gd name="T30" fmla="*/ 2147483646 w 420"/>
                  <a:gd name="T31" fmla="*/ 2147483646 h 582"/>
                  <a:gd name="T32" fmla="*/ 2147483646 w 420"/>
                  <a:gd name="T33" fmla="*/ 2147483646 h 582"/>
                  <a:gd name="T34" fmla="*/ 2147483646 w 420"/>
                  <a:gd name="T35" fmla="*/ 2147483646 h 582"/>
                  <a:gd name="T36" fmla="*/ 2147483646 w 420"/>
                  <a:gd name="T37" fmla="*/ 2147483646 h 582"/>
                  <a:gd name="T38" fmla="*/ 2147483646 w 420"/>
                  <a:gd name="T39" fmla="*/ 2147483646 h 582"/>
                  <a:gd name="T40" fmla="*/ 2147483646 w 420"/>
                  <a:gd name="T41" fmla="*/ 2147483646 h 582"/>
                  <a:gd name="T42" fmla="*/ 2147483646 w 420"/>
                  <a:gd name="T43" fmla="*/ 2147483646 h 582"/>
                  <a:gd name="T44" fmla="*/ 2147483646 w 420"/>
                  <a:gd name="T45" fmla="*/ 2147483646 h 582"/>
                  <a:gd name="T46" fmla="*/ 2147483646 w 420"/>
                  <a:gd name="T47" fmla="*/ 2147483646 h 582"/>
                  <a:gd name="T48" fmla="*/ 2147483646 w 420"/>
                  <a:gd name="T49" fmla="*/ 2147483646 h 582"/>
                  <a:gd name="T50" fmla="*/ 2147483646 w 420"/>
                  <a:gd name="T51" fmla="*/ 2147483646 h 582"/>
                  <a:gd name="T52" fmla="*/ 2147483646 w 420"/>
                  <a:gd name="T53" fmla="*/ 2147483646 h 582"/>
                  <a:gd name="T54" fmla="*/ 2147483646 w 420"/>
                  <a:gd name="T55" fmla="*/ 2147483646 h 582"/>
                  <a:gd name="T56" fmla="*/ 2147483646 w 420"/>
                  <a:gd name="T57" fmla="*/ 2147483646 h 582"/>
                  <a:gd name="T58" fmla="*/ 2147483646 w 420"/>
                  <a:gd name="T59" fmla="*/ 2147483646 h 582"/>
                  <a:gd name="T60" fmla="*/ 2147483646 w 420"/>
                  <a:gd name="T61" fmla="*/ 2147483646 h 582"/>
                  <a:gd name="T62" fmla="*/ 2147483646 w 420"/>
                  <a:gd name="T63" fmla="*/ 2147483646 h 582"/>
                  <a:gd name="T64" fmla="*/ 2147483646 w 420"/>
                  <a:gd name="T65" fmla="*/ 2147483646 h 582"/>
                  <a:gd name="T66" fmla="*/ 2147483646 w 420"/>
                  <a:gd name="T67" fmla="*/ 2147483646 h 582"/>
                  <a:gd name="T68" fmla="*/ 2147483646 w 420"/>
                  <a:gd name="T69" fmla="*/ 2147483646 h 582"/>
                  <a:gd name="T70" fmla="*/ 2147483646 w 420"/>
                  <a:gd name="T71" fmla="*/ 2147483646 h 582"/>
                  <a:gd name="T72" fmla="*/ 0 w 420"/>
                  <a:gd name="T73" fmla="*/ 2147483646 h 582"/>
                  <a:gd name="T74" fmla="*/ 0 w 420"/>
                  <a:gd name="T75" fmla="*/ 2147483646 h 582"/>
                  <a:gd name="T76" fmla="*/ 0 w 420"/>
                  <a:gd name="T77" fmla="*/ 2147483646 h 582"/>
                  <a:gd name="T78" fmla="*/ 0 w 420"/>
                  <a:gd name="T79" fmla="*/ 2147483646 h 582"/>
                  <a:gd name="T80" fmla="*/ 0 w 420"/>
                  <a:gd name="T81" fmla="*/ 0 h 58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20"/>
                  <a:gd name="T124" fmla="*/ 0 h 582"/>
                  <a:gd name="T125" fmla="*/ 420 w 420"/>
                  <a:gd name="T126" fmla="*/ 582 h 58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20" h="582">
                    <a:moveTo>
                      <a:pt x="0" y="0"/>
                    </a:moveTo>
                    <a:lnTo>
                      <a:pt x="26" y="1"/>
                    </a:lnTo>
                    <a:lnTo>
                      <a:pt x="53" y="3"/>
                    </a:lnTo>
                    <a:lnTo>
                      <a:pt x="79" y="4"/>
                    </a:lnTo>
                    <a:lnTo>
                      <a:pt x="105" y="5"/>
                    </a:lnTo>
                    <a:lnTo>
                      <a:pt x="132" y="8"/>
                    </a:lnTo>
                    <a:lnTo>
                      <a:pt x="158" y="9"/>
                    </a:lnTo>
                    <a:lnTo>
                      <a:pt x="185" y="11"/>
                    </a:lnTo>
                    <a:lnTo>
                      <a:pt x="211" y="12"/>
                    </a:lnTo>
                    <a:lnTo>
                      <a:pt x="238" y="13"/>
                    </a:lnTo>
                    <a:lnTo>
                      <a:pt x="263" y="16"/>
                    </a:lnTo>
                    <a:lnTo>
                      <a:pt x="289" y="17"/>
                    </a:lnTo>
                    <a:lnTo>
                      <a:pt x="316" y="18"/>
                    </a:lnTo>
                    <a:lnTo>
                      <a:pt x="342" y="19"/>
                    </a:lnTo>
                    <a:lnTo>
                      <a:pt x="368" y="21"/>
                    </a:lnTo>
                    <a:lnTo>
                      <a:pt x="394" y="23"/>
                    </a:lnTo>
                    <a:lnTo>
                      <a:pt x="420" y="24"/>
                    </a:lnTo>
                    <a:lnTo>
                      <a:pt x="420" y="163"/>
                    </a:lnTo>
                    <a:lnTo>
                      <a:pt x="420" y="303"/>
                    </a:lnTo>
                    <a:lnTo>
                      <a:pt x="420" y="442"/>
                    </a:lnTo>
                    <a:lnTo>
                      <a:pt x="420" y="582"/>
                    </a:lnTo>
                    <a:lnTo>
                      <a:pt x="394" y="580"/>
                    </a:lnTo>
                    <a:lnTo>
                      <a:pt x="368" y="579"/>
                    </a:lnTo>
                    <a:lnTo>
                      <a:pt x="342" y="579"/>
                    </a:lnTo>
                    <a:lnTo>
                      <a:pt x="316" y="578"/>
                    </a:lnTo>
                    <a:lnTo>
                      <a:pt x="289" y="577"/>
                    </a:lnTo>
                    <a:lnTo>
                      <a:pt x="263" y="576"/>
                    </a:lnTo>
                    <a:lnTo>
                      <a:pt x="238" y="576"/>
                    </a:lnTo>
                    <a:lnTo>
                      <a:pt x="211" y="575"/>
                    </a:lnTo>
                    <a:lnTo>
                      <a:pt x="185" y="574"/>
                    </a:lnTo>
                    <a:lnTo>
                      <a:pt x="158" y="572"/>
                    </a:lnTo>
                    <a:lnTo>
                      <a:pt x="132" y="572"/>
                    </a:lnTo>
                    <a:lnTo>
                      <a:pt x="105" y="571"/>
                    </a:lnTo>
                    <a:lnTo>
                      <a:pt x="79" y="570"/>
                    </a:lnTo>
                    <a:lnTo>
                      <a:pt x="53" y="569"/>
                    </a:lnTo>
                    <a:lnTo>
                      <a:pt x="26" y="569"/>
                    </a:lnTo>
                    <a:lnTo>
                      <a:pt x="0" y="568"/>
                    </a:lnTo>
                    <a:lnTo>
                      <a:pt x="0" y="42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2" name="Freeform 316"/>
              <p:cNvSpPr>
                <a:spLocks/>
              </p:cNvSpPr>
              <p:nvPr/>
            </p:nvSpPr>
            <p:spPr bwMode="auto">
              <a:xfrm>
                <a:off x="3141663" y="2178050"/>
                <a:ext cx="84137" cy="117475"/>
              </a:xfrm>
              <a:custGeom>
                <a:avLst/>
                <a:gdLst>
                  <a:gd name="T0" fmla="*/ 0 w 320"/>
                  <a:gd name="T1" fmla="*/ 0 h 443"/>
                  <a:gd name="T2" fmla="*/ 2147483646 w 320"/>
                  <a:gd name="T3" fmla="*/ 2147483646 h 443"/>
                  <a:gd name="T4" fmla="*/ 2147483646 w 320"/>
                  <a:gd name="T5" fmla="*/ 2147483646 h 443"/>
                  <a:gd name="T6" fmla="*/ 2147483646 w 320"/>
                  <a:gd name="T7" fmla="*/ 2147483646 h 443"/>
                  <a:gd name="T8" fmla="*/ 2147483646 w 320"/>
                  <a:gd name="T9" fmla="*/ 2147483646 h 443"/>
                  <a:gd name="T10" fmla="*/ 2147483646 w 320"/>
                  <a:gd name="T11" fmla="*/ 2147483646 h 443"/>
                  <a:gd name="T12" fmla="*/ 2147483646 w 320"/>
                  <a:gd name="T13" fmla="*/ 2147483646 h 443"/>
                  <a:gd name="T14" fmla="*/ 2147483646 w 320"/>
                  <a:gd name="T15" fmla="*/ 2147483646 h 443"/>
                  <a:gd name="T16" fmla="*/ 2147483646 w 320"/>
                  <a:gd name="T17" fmla="*/ 2147483646 h 443"/>
                  <a:gd name="T18" fmla="*/ 2147483646 w 320"/>
                  <a:gd name="T19" fmla="*/ 2147483646 h 443"/>
                  <a:gd name="T20" fmla="*/ 2147483646 w 320"/>
                  <a:gd name="T21" fmla="*/ 2147483646 h 443"/>
                  <a:gd name="T22" fmla="*/ 2147483646 w 320"/>
                  <a:gd name="T23" fmla="*/ 2147483646 h 443"/>
                  <a:gd name="T24" fmla="*/ 2147483646 w 320"/>
                  <a:gd name="T25" fmla="*/ 2147483646 h 443"/>
                  <a:gd name="T26" fmla="*/ 2147483646 w 320"/>
                  <a:gd name="T27" fmla="*/ 2147483646 h 443"/>
                  <a:gd name="T28" fmla="*/ 2147483646 w 320"/>
                  <a:gd name="T29" fmla="*/ 2147483646 h 443"/>
                  <a:gd name="T30" fmla="*/ 2147483646 w 320"/>
                  <a:gd name="T31" fmla="*/ 2147483646 h 443"/>
                  <a:gd name="T32" fmla="*/ 2147483646 w 320"/>
                  <a:gd name="T33" fmla="*/ 2147483646 h 443"/>
                  <a:gd name="T34" fmla="*/ 2147483646 w 320"/>
                  <a:gd name="T35" fmla="*/ 2147483646 h 443"/>
                  <a:gd name="T36" fmla="*/ 2147483646 w 320"/>
                  <a:gd name="T37" fmla="*/ 2147483646 h 443"/>
                  <a:gd name="T38" fmla="*/ 2147483646 w 320"/>
                  <a:gd name="T39" fmla="*/ 2147483646 h 443"/>
                  <a:gd name="T40" fmla="*/ 2147483646 w 320"/>
                  <a:gd name="T41" fmla="*/ 2147483646 h 443"/>
                  <a:gd name="T42" fmla="*/ 2147483646 w 320"/>
                  <a:gd name="T43" fmla="*/ 2147483646 h 443"/>
                  <a:gd name="T44" fmla="*/ 2147483646 w 320"/>
                  <a:gd name="T45" fmla="*/ 2147483646 h 443"/>
                  <a:gd name="T46" fmla="*/ 2147483646 w 320"/>
                  <a:gd name="T47" fmla="*/ 2147483646 h 443"/>
                  <a:gd name="T48" fmla="*/ 2147483646 w 320"/>
                  <a:gd name="T49" fmla="*/ 2147483646 h 443"/>
                  <a:gd name="T50" fmla="*/ 2147483646 w 320"/>
                  <a:gd name="T51" fmla="*/ 2147483646 h 443"/>
                  <a:gd name="T52" fmla="*/ 2147483646 w 320"/>
                  <a:gd name="T53" fmla="*/ 2147483646 h 443"/>
                  <a:gd name="T54" fmla="*/ 2147483646 w 320"/>
                  <a:gd name="T55" fmla="*/ 2147483646 h 443"/>
                  <a:gd name="T56" fmla="*/ 2147483646 w 320"/>
                  <a:gd name="T57" fmla="*/ 2147483646 h 443"/>
                  <a:gd name="T58" fmla="*/ 2147483646 w 320"/>
                  <a:gd name="T59" fmla="*/ 2147483646 h 443"/>
                  <a:gd name="T60" fmla="*/ 2147483646 w 320"/>
                  <a:gd name="T61" fmla="*/ 2147483646 h 443"/>
                  <a:gd name="T62" fmla="*/ 2147483646 w 320"/>
                  <a:gd name="T63" fmla="*/ 2147483646 h 443"/>
                  <a:gd name="T64" fmla="*/ 2147483646 w 320"/>
                  <a:gd name="T65" fmla="*/ 2147483646 h 443"/>
                  <a:gd name="T66" fmla="*/ 2147483646 w 320"/>
                  <a:gd name="T67" fmla="*/ 2147483646 h 443"/>
                  <a:gd name="T68" fmla="*/ 2147483646 w 320"/>
                  <a:gd name="T69" fmla="*/ 2147483646 h 443"/>
                  <a:gd name="T70" fmla="*/ 2147483646 w 320"/>
                  <a:gd name="T71" fmla="*/ 2147483646 h 443"/>
                  <a:gd name="T72" fmla="*/ 0 w 320"/>
                  <a:gd name="T73" fmla="*/ 2147483646 h 443"/>
                  <a:gd name="T74" fmla="*/ 0 w 320"/>
                  <a:gd name="T75" fmla="*/ 2147483646 h 443"/>
                  <a:gd name="T76" fmla="*/ 0 w 320"/>
                  <a:gd name="T77" fmla="*/ 2147483646 h 443"/>
                  <a:gd name="T78" fmla="*/ 0 w 320"/>
                  <a:gd name="T79" fmla="*/ 2147483646 h 443"/>
                  <a:gd name="T80" fmla="*/ 0 w 320"/>
                  <a:gd name="T81" fmla="*/ 0 h 44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20"/>
                  <a:gd name="T124" fmla="*/ 0 h 443"/>
                  <a:gd name="T125" fmla="*/ 320 w 320"/>
                  <a:gd name="T126" fmla="*/ 443 h 44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20" h="443">
                    <a:moveTo>
                      <a:pt x="0" y="0"/>
                    </a:moveTo>
                    <a:lnTo>
                      <a:pt x="21" y="1"/>
                    </a:lnTo>
                    <a:lnTo>
                      <a:pt x="41" y="2"/>
                    </a:lnTo>
                    <a:lnTo>
                      <a:pt x="61" y="2"/>
                    </a:lnTo>
                    <a:lnTo>
                      <a:pt x="81" y="3"/>
                    </a:lnTo>
                    <a:lnTo>
                      <a:pt x="101" y="4"/>
                    </a:lnTo>
                    <a:lnTo>
                      <a:pt x="121" y="6"/>
                    </a:lnTo>
                    <a:lnTo>
                      <a:pt x="140" y="7"/>
                    </a:lnTo>
                    <a:lnTo>
                      <a:pt x="161" y="8"/>
                    </a:lnTo>
                    <a:lnTo>
                      <a:pt x="181" y="9"/>
                    </a:lnTo>
                    <a:lnTo>
                      <a:pt x="200" y="10"/>
                    </a:lnTo>
                    <a:lnTo>
                      <a:pt x="221" y="11"/>
                    </a:lnTo>
                    <a:lnTo>
                      <a:pt x="240" y="12"/>
                    </a:lnTo>
                    <a:lnTo>
                      <a:pt x="260" y="14"/>
                    </a:lnTo>
                    <a:lnTo>
                      <a:pt x="279" y="15"/>
                    </a:lnTo>
                    <a:lnTo>
                      <a:pt x="300" y="16"/>
                    </a:lnTo>
                    <a:lnTo>
                      <a:pt x="320" y="17"/>
                    </a:lnTo>
                    <a:lnTo>
                      <a:pt x="320" y="124"/>
                    </a:lnTo>
                    <a:lnTo>
                      <a:pt x="320" y="229"/>
                    </a:lnTo>
                    <a:lnTo>
                      <a:pt x="320" y="336"/>
                    </a:lnTo>
                    <a:lnTo>
                      <a:pt x="320" y="443"/>
                    </a:lnTo>
                    <a:lnTo>
                      <a:pt x="300" y="442"/>
                    </a:lnTo>
                    <a:lnTo>
                      <a:pt x="279" y="442"/>
                    </a:lnTo>
                    <a:lnTo>
                      <a:pt x="260" y="441"/>
                    </a:lnTo>
                    <a:lnTo>
                      <a:pt x="240" y="439"/>
                    </a:lnTo>
                    <a:lnTo>
                      <a:pt x="221" y="438"/>
                    </a:lnTo>
                    <a:lnTo>
                      <a:pt x="200" y="438"/>
                    </a:lnTo>
                    <a:lnTo>
                      <a:pt x="181" y="437"/>
                    </a:lnTo>
                    <a:lnTo>
                      <a:pt x="161" y="436"/>
                    </a:lnTo>
                    <a:lnTo>
                      <a:pt x="140" y="436"/>
                    </a:lnTo>
                    <a:lnTo>
                      <a:pt x="121" y="435"/>
                    </a:lnTo>
                    <a:lnTo>
                      <a:pt x="101" y="435"/>
                    </a:lnTo>
                    <a:lnTo>
                      <a:pt x="81" y="434"/>
                    </a:lnTo>
                    <a:lnTo>
                      <a:pt x="61" y="433"/>
                    </a:lnTo>
                    <a:lnTo>
                      <a:pt x="41" y="431"/>
                    </a:lnTo>
                    <a:lnTo>
                      <a:pt x="21" y="431"/>
                    </a:lnTo>
                    <a:lnTo>
                      <a:pt x="0" y="430"/>
                    </a:lnTo>
                    <a:lnTo>
                      <a:pt x="0" y="322"/>
                    </a:lnTo>
                    <a:lnTo>
                      <a:pt x="0" y="214"/>
                    </a:lnTo>
                    <a:lnTo>
                      <a:pt x="0" y="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4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3" name="Freeform 317"/>
              <p:cNvSpPr>
                <a:spLocks/>
              </p:cNvSpPr>
              <p:nvPr/>
            </p:nvSpPr>
            <p:spPr bwMode="auto">
              <a:xfrm>
                <a:off x="3282950" y="2168525"/>
                <a:ext cx="104775" cy="149225"/>
              </a:xfrm>
              <a:custGeom>
                <a:avLst/>
                <a:gdLst>
                  <a:gd name="T0" fmla="*/ 0 w 398"/>
                  <a:gd name="T1" fmla="*/ 0 h 567"/>
                  <a:gd name="T2" fmla="*/ 2147483646 w 398"/>
                  <a:gd name="T3" fmla="*/ 2147483646 h 567"/>
                  <a:gd name="T4" fmla="*/ 2147483646 w 398"/>
                  <a:gd name="T5" fmla="*/ 2147483646 h 567"/>
                  <a:gd name="T6" fmla="*/ 2147483646 w 398"/>
                  <a:gd name="T7" fmla="*/ 2147483646 h 567"/>
                  <a:gd name="T8" fmla="*/ 2147483646 w 398"/>
                  <a:gd name="T9" fmla="*/ 2147483646 h 567"/>
                  <a:gd name="T10" fmla="*/ 2147483646 w 398"/>
                  <a:gd name="T11" fmla="*/ 2147483646 h 567"/>
                  <a:gd name="T12" fmla="*/ 2147483646 w 398"/>
                  <a:gd name="T13" fmla="*/ 2147483646 h 567"/>
                  <a:gd name="T14" fmla="*/ 2147483646 w 398"/>
                  <a:gd name="T15" fmla="*/ 2147483646 h 567"/>
                  <a:gd name="T16" fmla="*/ 2147483646 w 398"/>
                  <a:gd name="T17" fmla="*/ 2147483646 h 567"/>
                  <a:gd name="T18" fmla="*/ 2147483646 w 398"/>
                  <a:gd name="T19" fmla="*/ 2147483646 h 567"/>
                  <a:gd name="T20" fmla="*/ 2147483646 w 398"/>
                  <a:gd name="T21" fmla="*/ 2147483646 h 567"/>
                  <a:gd name="T22" fmla="*/ 2147483646 w 398"/>
                  <a:gd name="T23" fmla="*/ 2147483646 h 567"/>
                  <a:gd name="T24" fmla="*/ 2147483646 w 398"/>
                  <a:gd name="T25" fmla="*/ 2147483646 h 567"/>
                  <a:gd name="T26" fmla="*/ 2147483646 w 398"/>
                  <a:gd name="T27" fmla="*/ 2147483646 h 567"/>
                  <a:gd name="T28" fmla="*/ 2147483646 w 398"/>
                  <a:gd name="T29" fmla="*/ 2147483646 h 567"/>
                  <a:gd name="T30" fmla="*/ 2147483646 w 398"/>
                  <a:gd name="T31" fmla="*/ 2147483646 h 567"/>
                  <a:gd name="T32" fmla="*/ 2147483646 w 398"/>
                  <a:gd name="T33" fmla="*/ 2147483646 h 567"/>
                  <a:gd name="T34" fmla="*/ 2147483646 w 398"/>
                  <a:gd name="T35" fmla="*/ 2147483646 h 567"/>
                  <a:gd name="T36" fmla="*/ 2147483646 w 398"/>
                  <a:gd name="T37" fmla="*/ 2147483646 h 567"/>
                  <a:gd name="T38" fmla="*/ 2147483646 w 398"/>
                  <a:gd name="T39" fmla="*/ 2147483646 h 567"/>
                  <a:gd name="T40" fmla="*/ 2147483646 w 398"/>
                  <a:gd name="T41" fmla="*/ 2147483646 h 567"/>
                  <a:gd name="T42" fmla="*/ 2147483646 w 398"/>
                  <a:gd name="T43" fmla="*/ 2147483646 h 567"/>
                  <a:gd name="T44" fmla="*/ 2147483646 w 398"/>
                  <a:gd name="T45" fmla="*/ 2147483646 h 567"/>
                  <a:gd name="T46" fmla="*/ 2147483646 w 398"/>
                  <a:gd name="T47" fmla="*/ 2147483646 h 567"/>
                  <a:gd name="T48" fmla="*/ 2147483646 w 398"/>
                  <a:gd name="T49" fmla="*/ 2147483646 h 567"/>
                  <a:gd name="T50" fmla="*/ 2147483646 w 398"/>
                  <a:gd name="T51" fmla="*/ 2147483646 h 567"/>
                  <a:gd name="T52" fmla="*/ 2147483646 w 398"/>
                  <a:gd name="T53" fmla="*/ 2147483646 h 567"/>
                  <a:gd name="T54" fmla="*/ 2147483646 w 398"/>
                  <a:gd name="T55" fmla="*/ 2147483646 h 567"/>
                  <a:gd name="T56" fmla="*/ 2147483646 w 398"/>
                  <a:gd name="T57" fmla="*/ 2147483646 h 567"/>
                  <a:gd name="T58" fmla="*/ 2147483646 w 398"/>
                  <a:gd name="T59" fmla="*/ 2147483646 h 567"/>
                  <a:gd name="T60" fmla="*/ 2147483646 w 398"/>
                  <a:gd name="T61" fmla="*/ 2147483646 h 567"/>
                  <a:gd name="T62" fmla="*/ 2147483646 w 398"/>
                  <a:gd name="T63" fmla="*/ 2147483646 h 567"/>
                  <a:gd name="T64" fmla="*/ 2147483646 w 398"/>
                  <a:gd name="T65" fmla="*/ 2147483646 h 567"/>
                  <a:gd name="T66" fmla="*/ 2147483646 w 398"/>
                  <a:gd name="T67" fmla="*/ 2147483646 h 567"/>
                  <a:gd name="T68" fmla="*/ 2147483646 w 398"/>
                  <a:gd name="T69" fmla="*/ 2147483646 h 567"/>
                  <a:gd name="T70" fmla="*/ 2147483646 w 398"/>
                  <a:gd name="T71" fmla="*/ 2147483646 h 567"/>
                  <a:gd name="T72" fmla="*/ 0 w 398"/>
                  <a:gd name="T73" fmla="*/ 2147483646 h 567"/>
                  <a:gd name="T74" fmla="*/ 0 w 398"/>
                  <a:gd name="T75" fmla="*/ 2147483646 h 567"/>
                  <a:gd name="T76" fmla="*/ 0 w 398"/>
                  <a:gd name="T77" fmla="*/ 2147483646 h 567"/>
                  <a:gd name="T78" fmla="*/ 0 w 398"/>
                  <a:gd name="T79" fmla="*/ 2147483646 h 567"/>
                  <a:gd name="T80" fmla="*/ 0 w 398"/>
                  <a:gd name="T81" fmla="*/ 0 h 5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98"/>
                  <a:gd name="T124" fmla="*/ 0 h 567"/>
                  <a:gd name="T125" fmla="*/ 398 w 398"/>
                  <a:gd name="T126" fmla="*/ 567 h 5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98" h="567">
                    <a:moveTo>
                      <a:pt x="0" y="0"/>
                    </a:moveTo>
                    <a:lnTo>
                      <a:pt x="25" y="1"/>
                    </a:lnTo>
                    <a:lnTo>
                      <a:pt x="51" y="3"/>
                    </a:lnTo>
                    <a:lnTo>
                      <a:pt x="76" y="4"/>
                    </a:lnTo>
                    <a:lnTo>
                      <a:pt x="100" y="7"/>
                    </a:lnTo>
                    <a:lnTo>
                      <a:pt x="125" y="8"/>
                    </a:lnTo>
                    <a:lnTo>
                      <a:pt x="150" y="9"/>
                    </a:lnTo>
                    <a:lnTo>
                      <a:pt x="175" y="11"/>
                    </a:lnTo>
                    <a:lnTo>
                      <a:pt x="200" y="13"/>
                    </a:lnTo>
                    <a:lnTo>
                      <a:pt x="224" y="14"/>
                    </a:lnTo>
                    <a:lnTo>
                      <a:pt x="249" y="15"/>
                    </a:lnTo>
                    <a:lnTo>
                      <a:pt x="274" y="16"/>
                    </a:lnTo>
                    <a:lnTo>
                      <a:pt x="299" y="17"/>
                    </a:lnTo>
                    <a:lnTo>
                      <a:pt x="324" y="19"/>
                    </a:lnTo>
                    <a:lnTo>
                      <a:pt x="349" y="21"/>
                    </a:lnTo>
                    <a:lnTo>
                      <a:pt x="373" y="22"/>
                    </a:lnTo>
                    <a:lnTo>
                      <a:pt x="398" y="23"/>
                    </a:lnTo>
                    <a:lnTo>
                      <a:pt x="398" y="158"/>
                    </a:lnTo>
                    <a:lnTo>
                      <a:pt x="398" y="295"/>
                    </a:lnTo>
                    <a:lnTo>
                      <a:pt x="398" y="430"/>
                    </a:lnTo>
                    <a:lnTo>
                      <a:pt x="398" y="567"/>
                    </a:lnTo>
                    <a:lnTo>
                      <a:pt x="374" y="566"/>
                    </a:lnTo>
                    <a:lnTo>
                      <a:pt x="349" y="565"/>
                    </a:lnTo>
                    <a:lnTo>
                      <a:pt x="325" y="565"/>
                    </a:lnTo>
                    <a:lnTo>
                      <a:pt x="300" y="564"/>
                    </a:lnTo>
                    <a:lnTo>
                      <a:pt x="276" y="562"/>
                    </a:lnTo>
                    <a:lnTo>
                      <a:pt x="250" y="561"/>
                    </a:lnTo>
                    <a:lnTo>
                      <a:pt x="225" y="561"/>
                    </a:lnTo>
                    <a:lnTo>
                      <a:pt x="201" y="560"/>
                    </a:lnTo>
                    <a:lnTo>
                      <a:pt x="176" y="559"/>
                    </a:lnTo>
                    <a:lnTo>
                      <a:pt x="150" y="558"/>
                    </a:lnTo>
                    <a:lnTo>
                      <a:pt x="125" y="558"/>
                    </a:lnTo>
                    <a:lnTo>
                      <a:pt x="101" y="557"/>
                    </a:lnTo>
                    <a:lnTo>
                      <a:pt x="76" y="555"/>
                    </a:lnTo>
                    <a:lnTo>
                      <a:pt x="51" y="554"/>
                    </a:lnTo>
                    <a:lnTo>
                      <a:pt x="25" y="554"/>
                    </a:lnTo>
                    <a:lnTo>
                      <a:pt x="0" y="553"/>
                    </a:lnTo>
                    <a:lnTo>
                      <a:pt x="0" y="415"/>
                    </a:lnTo>
                    <a:lnTo>
                      <a:pt x="0" y="277"/>
                    </a:lnTo>
                    <a:lnTo>
                      <a:pt x="0" y="1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4" name="Freeform 318"/>
              <p:cNvSpPr>
                <a:spLocks/>
              </p:cNvSpPr>
              <p:nvPr/>
            </p:nvSpPr>
            <p:spPr bwMode="auto">
              <a:xfrm>
                <a:off x="3295650" y="2185988"/>
                <a:ext cx="79375" cy="114300"/>
              </a:xfrm>
              <a:custGeom>
                <a:avLst/>
                <a:gdLst>
                  <a:gd name="T0" fmla="*/ 0 w 303"/>
                  <a:gd name="T1" fmla="*/ 0 h 430"/>
                  <a:gd name="T2" fmla="*/ 2147483646 w 303"/>
                  <a:gd name="T3" fmla="*/ 2147483646 h 430"/>
                  <a:gd name="T4" fmla="*/ 2147483646 w 303"/>
                  <a:gd name="T5" fmla="*/ 2147483646 h 430"/>
                  <a:gd name="T6" fmla="*/ 2147483646 w 303"/>
                  <a:gd name="T7" fmla="*/ 2147483646 h 430"/>
                  <a:gd name="T8" fmla="*/ 2147483646 w 303"/>
                  <a:gd name="T9" fmla="*/ 2147483646 h 430"/>
                  <a:gd name="T10" fmla="*/ 2147483646 w 303"/>
                  <a:gd name="T11" fmla="*/ 2147483646 h 430"/>
                  <a:gd name="T12" fmla="*/ 2147483646 w 303"/>
                  <a:gd name="T13" fmla="*/ 2147483646 h 430"/>
                  <a:gd name="T14" fmla="*/ 2147483646 w 303"/>
                  <a:gd name="T15" fmla="*/ 2147483646 h 430"/>
                  <a:gd name="T16" fmla="*/ 2147483646 w 303"/>
                  <a:gd name="T17" fmla="*/ 2147483646 h 430"/>
                  <a:gd name="T18" fmla="*/ 2147483646 w 303"/>
                  <a:gd name="T19" fmla="*/ 2147483646 h 430"/>
                  <a:gd name="T20" fmla="*/ 2147483646 w 303"/>
                  <a:gd name="T21" fmla="*/ 2147483646 h 430"/>
                  <a:gd name="T22" fmla="*/ 2147483646 w 303"/>
                  <a:gd name="T23" fmla="*/ 2147483646 h 430"/>
                  <a:gd name="T24" fmla="*/ 2147483646 w 303"/>
                  <a:gd name="T25" fmla="*/ 2147483646 h 430"/>
                  <a:gd name="T26" fmla="*/ 2147483646 w 303"/>
                  <a:gd name="T27" fmla="*/ 2147483646 h 430"/>
                  <a:gd name="T28" fmla="*/ 2147483646 w 303"/>
                  <a:gd name="T29" fmla="*/ 2147483646 h 430"/>
                  <a:gd name="T30" fmla="*/ 2147483646 w 303"/>
                  <a:gd name="T31" fmla="*/ 2147483646 h 430"/>
                  <a:gd name="T32" fmla="*/ 2147483646 w 303"/>
                  <a:gd name="T33" fmla="*/ 2147483646 h 430"/>
                  <a:gd name="T34" fmla="*/ 2147483646 w 303"/>
                  <a:gd name="T35" fmla="*/ 2147483646 h 430"/>
                  <a:gd name="T36" fmla="*/ 2147483646 w 303"/>
                  <a:gd name="T37" fmla="*/ 2147483646 h 430"/>
                  <a:gd name="T38" fmla="*/ 2147483646 w 303"/>
                  <a:gd name="T39" fmla="*/ 2147483646 h 430"/>
                  <a:gd name="T40" fmla="*/ 2147483646 w 303"/>
                  <a:gd name="T41" fmla="*/ 2147483646 h 430"/>
                  <a:gd name="T42" fmla="*/ 2147483646 w 303"/>
                  <a:gd name="T43" fmla="*/ 2147483646 h 430"/>
                  <a:gd name="T44" fmla="*/ 2147483646 w 303"/>
                  <a:gd name="T45" fmla="*/ 2147483646 h 430"/>
                  <a:gd name="T46" fmla="*/ 2147483646 w 303"/>
                  <a:gd name="T47" fmla="*/ 2147483646 h 430"/>
                  <a:gd name="T48" fmla="*/ 2147483646 w 303"/>
                  <a:gd name="T49" fmla="*/ 2147483646 h 430"/>
                  <a:gd name="T50" fmla="*/ 2147483646 w 303"/>
                  <a:gd name="T51" fmla="*/ 2147483646 h 430"/>
                  <a:gd name="T52" fmla="*/ 2147483646 w 303"/>
                  <a:gd name="T53" fmla="*/ 2147483646 h 430"/>
                  <a:gd name="T54" fmla="*/ 2147483646 w 303"/>
                  <a:gd name="T55" fmla="*/ 2147483646 h 430"/>
                  <a:gd name="T56" fmla="*/ 2147483646 w 303"/>
                  <a:gd name="T57" fmla="*/ 2147483646 h 430"/>
                  <a:gd name="T58" fmla="*/ 2147483646 w 303"/>
                  <a:gd name="T59" fmla="*/ 2147483646 h 430"/>
                  <a:gd name="T60" fmla="*/ 2147483646 w 303"/>
                  <a:gd name="T61" fmla="*/ 2147483646 h 430"/>
                  <a:gd name="T62" fmla="*/ 2147483646 w 303"/>
                  <a:gd name="T63" fmla="*/ 2147483646 h 430"/>
                  <a:gd name="T64" fmla="*/ 2147483646 w 303"/>
                  <a:gd name="T65" fmla="*/ 2147483646 h 430"/>
                  <a:gd name="T66" fmla="*/ 2147483646 w 303"/>
                  <a:gd name="T67" fmla="*/ 2147483646 h 430"/>
                  <a:gd name="T68" fmla="*/ 2147483646 w 303"/>
                  <a:gd name="T69" fmla="*/ 2147483646 h 430"/>
                  <a:gd name="T70" fmla="*/ 2147483646 w 303"/>
                  <a:gd name="T71" fmla="*/ 2147483646 h 430"/>
                  <a:gd name="T72" fmla="*/ 0 w 303"/>
                  <a:gd name="T73" fmla="*/ 2147483646 h 430"/>
                  <a:gd name="T74" fmla="*/ 0 w 303"/>
                  <a:gd name="T75" fmla="*/ 2147483646 h 430"/>
                  <a:gd name="T76" fmla="*/ 0 w 303"/>
                  <a:gd name="T77" fmla="*/ 2147483646 h 430"/>
                  <a:gd name="T78" fmla="*/ 0 w 303"/>
                  <a:gd name="T79" fmla="*/ 2147483646 h 430"/>
                  <a:gd name="T80" fmla="*/ 0 w 303"/>
                  <a:gd name="T81" fmla="*/ 0 h 43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03"/>
                  <a:gd name="T124" fmla="*/ 0 h 430"/>
                  <a:gd name="T125" fmla="*/ 303 w 303"/>
                  <a:gd name="T126" fmla="*/ 430 h 43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03" h="430">
                    <a:moveTo>
                      <a:pt x="0" y="0"/>
                    </a:moveTo>
                    <a:lnTo>
                      <a:pt x="20" y="1"/>
                    </a:lnTo>
                    <a:lnTo>
                      <a:pt x="38" y="2"/>
                    </a:lnTo>
                    <a:lnTo>
                      <a:pt x="58" y="3"/>
                    </a:lnTo>
                    <a:lnTo>
                      <a:pt x="76" y="4"/>
                    </a:lnTo>
                    <a:lnTo>
                      <a:pt x="96" y="6"/>
                    </a:lnTo>
                    <a:lnTo>
                      <a:pt x="114" y="7"/>
                    </a:lnTo>
                    <a:lnTo>
                      <a:pt x="133" y="8"/>
                    </a:lnTo>
                    <a:lnTo>
                      <a:pt x="152" y="9"/>
                    </a:lnTo>
                    <a:lnTo>
                      <a:pt x="171" y="10"/>
                    </a:lnTo>
                    <a:lnTo>
                      <a:pt x="190" y="10"/>
                    </a:lnTo>
                    <a:lnTo>
                      <a:pt x="209" y="11"/>
                    </a:lnTo>
                    <a:lnTo>
                      <a:pt x="228" y="12"/>
                    </a:lnTo>
                    <a:lnTo>
                      <a:pt x="247" y="14"/>
                    </a:lnTo>
                    <a:lnTo>
                      <a:pt x="265" y="14"/>
                    </a:lnTo>
                    <a:lnTo>
                      <a:pt x="285" y="15"/>
                    </a:lnTo>
                    <a:lnTo>
                      <a:pt x="303" y="16"/>
                    </a:lnTo>
                    <a:lnTo>
                      <a:pt x="303" y="120"/>
                    </a:lnTo>
                    <a:lnTo>
                      <a:pt x="303" y="224"/>
                    </a:lnTo>
                    <a:lnTo>
                      <a:pt x="303" y="327"/>
                    </a:lnTo>
                    <a:lnTo>
                      <a:pt x="303" y="430"/>
                    </a:lnTo>
                    <a:lnTo>
                      <a:pt x="285" y="430"/>
                    </a:lnTo>
                    <a:lnTo>
                      <a:pt x="265" y="429"/>
                    </a:lnTo>
                    <a:lnTo>
                      <a:pt x="247" y="429"/>
                    </a:lnTo>
                    <a:lnTo>
                      <a:pt x="228" y="428"/>
                    </a:lnTo>
                    <a:lnTo>
                      <a:pt x="209" y="428"/>
                    </a:lnTo>
                    <a:lnTo>
                      <a:pt x="190" y="427"/>
                    </a:lnTo>
                    <a:lnTo>
                      <a:pt x="171" y="427"/>
                    </a:lnTo>
                    <a:lnTo>
                      <a:pt x="152" y="426"/>
                    </a:lnTo>
                    <a:lnTo>
                      <a:pt x="133" y="426"/>
                    </a:lnTo>
                    <a:lnTo>
                      <a:pt x="114" y="425"/>
                    </a:lnTo>
                    <a:lnTo>
                      <a:pt x="96" y="425"/>
                    </a:lnTo>
                    <a:lnTo>
                      <a:pt x="76" y="423"/>
                    </a:lnTo>
                    <a:lnTo>
                      <a:pt x="58" y="423"/>
                    </a:lnTo>
                    <a:lnTo>
                      <a:pt x="38" y="422"/>
                    </a:lnTo>
                    <a:lnTo>
                      <a:pt x="20" y="422"/>
                    </a:lnTo>
                    <a:lnTo>
                      <a:pt x="0" y="421"/>
                    </a:lnTo>
                    <a:lnTo>
                      <a:pt x="0" y="315"/>
                    </a:lnTo>
                    <a:lnTo>
                      <a:pt x="0" y="211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4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5" name="Freeform 319"/>
              <p:cNvSpPr>
                <a:spLocks/>
              </p:cNvSpPr>
              <p:nvPr/>
            </p:nvSpPr>
            <p:spPr bwMode="auto">
              <a:xfrm>
                <a:off x="3429000" y="2178050"/>
                <a:ext cx="100012" cy="146050"/>
              </a:xfrm>
              <a:custGeom>
                <a:avLst/>
                <a:gdLst>
                  <a:gd name="T0" fmla="*/ 0 w 380"/>
                  <a:gd name="T1" fmla="*/ 0 h 552"/>
                  <a:gd name="T2" fmla="*/ 2147483646 w 380"/>
                  <a:gd name="T3" fmla="*/ 2147483646 h 552"/>
                  <a:gd name="T4" fmla="*/ 2147483646 w 380"/>
                  <a:gd name="T5" fmla="*/ 2147483646 h 552"/>
                  <a:gd name="T6" fmla="*/ 2147483646 w 380"/>
                  <a:gd name="T7" fmla="*/ 2147483646 h 552"/>
                  <a:gd name="T8" fmla="*/ 2147483646 w 380"/>
                  <a:gd name="T9" fmla="*/ 2147483646 h 552"/>
                  <a:gd name="T10" fmla="*/ 2147483646 w 380"/>
                  <a:gd name="T11" fmla="*/ 2147483646 h 552"/>
                  <a:gd name="T12" fmla="*/ 2147483646 w 380"/>
                  <a:gd name="T13" fmla="*/ 2147483646 h 552"/>
                  <a:gd name="T14" fmla="*/ 2147483646 w 380"/>
                  <a:gd name="T15" fmla="*/ 2147483646 h 552"/>
                  <a:gd name="T16" fmla="*/ 2147483646 w 380"/>
                  <a:gd name="T17" fmla="*/ 2147483646 h 552"/>
                  <a:gd name="T18" fmla="*/ 2147483646 w 380"/>
                  <a:gd name="T19" fmla="*/ 2147483646 h 552"/>
                  <a:gd name="T20" fmla="*/ 2147483646 w 380"/>
                  <a:gd name="T21" fmla="*/ 2147483646 h 552"/>
                  <a:gd name="T22" fmla="*/ 2147483646 w 380"/>
                  <a:gd name="T23" fmla="*/ 2147483646 h 552"/>
                  <a:gd name="T24" fmla="*/ 2147483646 w 380"/>
                  <a:gd name="T25" fmla="*/ 2147483646 h 552"/>
                  <a:gd name="T26" fmla="*/ 2147483646 w 380"/>
                  <a:gd name="T27" fmla="*/ 2147483646 h 552"/>
                  <a:gd name="T28" fmla="*/ 2147483646 w 380"/>
                  <a:gd name="T29" fmla="*/ 2147483646 h 552"/>
                  <a:gd name="T30" fmla="*/ 2147483646 w 380"/>
                  <a:gd name="T31" fmla="*/ 2147483646 h 552"/>
                  <a:gd name="T32" fmla="*/ 2147483646 w 380"/>
                  <a:gd name="T33" fmla="*/ 2147483646 h 552"/>
                  <a:gd name="T34" fmla="*/ 2147483646 w 380"/>
                  <a:gd name="T35" fmla="*/ 2147483646 h 552"/>
                  <a:gd name="T36" fmla="*/ 2147483646 w 380"/>
                  <a:gd name="T37" fmla="*/ 2147483646 h 552"/>
                  <a:gd name="T38" fmla="*/ 2147483646 w 380"/>
                  <a:gd name="T39" fmla="*/ 2147483646 h 552"/>
                  <a:gd name="T40" fmla="*/ 2147483646 w 380"/>
                  <a:gd name="T41" fmla="*/ 2147483646 h 552"/>
                  <a:gd name="T42" fmla="*/ 2147483646 w 380"/>
                  <a:gd name="T43" fmla="*/ 2147483646 h 552"/>
                  <a:gd name="T44" fmla="*/ 2147483646 w 380"/>
                  <a:gd name="T45" fmla="*/ 2147483646 h 552"/>
                  <a:gd name="T46" fmla="*/ 2147483646 w 380"/>
                  <a:gd name="T47" fmla="*/ 2147483646 h 552"/>
                  <a:gd name="T48" fmla="*/ 2147483646 w 380"/>
                  <a:gd name="T49" fmla="*/ 2147483646 h 552"/>
                  <a:gd name="T50" fmla="*/ 2147483646 w 380"/>
                  <a:gd name="T51" fmla="*/ 2147483646 h 552"/>
                  <a:gd name="T52" fmla="*/ 2147483646 w 380"/>
                  <a:gd name="T53" fmla="*/ 2147483646 h 552"/>
                  <a:gd name="T54" fmla="*/ 2147483646 w 380"/>
                  <a:gd name="T55" fmla="*/ 2147483646 h 552"/>
                  <a:gd name="T56" fmla="*/ 2147483646 w 380"/>
                  <a:gd name="T57" fmla="*/ 2147483646 h 552"/>
                  <a:gd name="T58" fmla="*/ 2147483646 w 380"/>
                  <a:gd name="T59" fmla="*/ 2147483646 h 552"/>
                  <a:gd name="T60" fmla="*/ 2147483646 w 380"/>
                  <a:gd name="T61" fmla="*/ 2147483646 h 552"/>
                  <a:gd name="T62" fmla="*/ 2147483646 w 380"/>
                  <a:gd name="T63" fmla="*/ 2147483646 h 552"/>
                  <a:gd name="T64" fmla="*/ 2147483646 w 380"/>
                  <a:gd name="T65" fmla="*/ 2147483646 h 552"/>
                  <a:gd name="T66" fmla="*/ 2147483646 w 380"/>
                  <a:gd name="T67" fmla="*/ 2147483646 h 552"/>
                  <a:gd name="T68" fmla="*/ 2147483646 w 380"/>
                  <a:gd name="T69" fmla="*/ 2147483646 h 552"/>
                  <a:gd name="T70" fmla="*/ 2147483646 w 380"/>
                  <a:gd name="T71" fmla="*/ 2147483646 h 552"/>
                  <a:gd name="T72" fmla="*/ 0 w 380"/>
                  <a:gd name="T73" fmla="*/ 2147483646 h 552"/>
                  <a:gd name="T74" fmla="*/ 0 w 380"/>
                  <a:gd name="T75" fmla="*/ 2147483646 h 552"/>
                  <a:gd name="T76" fmla="*/ 0 w 380"/>
                  <a:gd name="T77" fmla="*/ 2147483646 h 552"/>
                  <a:gd name="T78" fmla="*/ 0 w 380"/>
                  <a:gd name="T79" fmla="*/ 2147483646 h 552"/>
                  <a:gd name="T80" fmla="*/ 0 w 380"/>
                  <a:gd name="T81" fmla="*/ 0 h 55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80"/>
                  <a:gd name="T124" fmla="*/ 0 h 552"/>
                  <a:gd name="T125" fmla="*/ 380 w 380"/>
                  <a:gd name="T126" fmla="*/ 552 h 55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80" h="552">
                    <a:moveTo>
                      <a:pt x="0" y="0"/>
                    </a:moveTo>
                    <a:lnTo>
                      <a:pt x="24" y="1"/>
                    </a:lnTo>
                    <a:lnTo>
                      <a:pt x="49" y="2"/>
                    </a:lnTo>
                    <a:lnTo>
                      <a:pt x="73" y="4"/>
                    </a:lnTo>
                    <a:lnTo>
                      <a:pt x="97" y="5"/>
                    </a:lnTo>
                    <a:lnTo>
                      <a:pt x="121" y="6"/>
                    </a:lnTo>
                    <a:lnTo>
                      <a:pt x="144" y="7"/>
                    </a:lnTo>
                    <a:lnTo>
                      <a:pt x="168" y="9"/>
                    </a:lnTo>
                    <a:lnTo>
                      <a:pt x="192" y="11"/>
                    </a:lnTo>
                    <a:lnTo>
                      <a:pt x="216" y="12"/>
                    </a:lnTo>
                    <a:lnTo>
                      <a:pt x="239" y="13"/>
                    </a:lnTo>
                    <a:lnTo>
                      <a:pt x="263" y="14"/>
                    </a:lnTo>
                    <a:lnTo>
                      <a:pt x="286" y="16"/>
                    </a:lnTo>
                    <a:lnTo>
                      <a:pt x="310" y="17"/>
                    </a:lnTo>
                    <a:lnTo>
                      <a:pt x="333" y="19"/>
                    </a:lnTo>
                    <a:lnTo>
                      <a:pt x="357" y="21"/>
                    </a:lnTo>
                    <a:lnTo>
                      <a:pt x="380" y="22"/>
                    </a:lnTo>
                    <a:lnTo>
                      <a:pt x="380" y="154"/>
                    </a:lnTo>
                    <a:lnTo>
                      <a:pt x="380" y="287"/>
                    </a:lnTo>
                    <a:lnTo>
                      <a:pt x="380" y="419"/>
                    </a:lnTo>
                    <a:lnTo>
                      <a:pt x="380" y="552"/>
                    </a:lnTo>
                    <a:lnTo>
                      <a:pt x="357" y="551"/>
                    </a:lnTo>
                    <a:lnTo>
                      <a:pt x="333" y="551"/>
                    </a:lnTo>
                    <a:lnTo>
                      <a:pt x="310" y="550"/>
                    </a:lnTo>
                    <a:lnTo>
                      <a:pt x="286" y="550"/>
                    </a:lnTo>
                    <a:lnTo>
                      <a:pt x="263" y="549"/>
                    </a:lnTo>
                    <a:lnTo>
                      <a:pt x="239" y="548"/>
                    </a:lnTo>
                    <a:lnTo>
                      <a:pt x="216" y="548"/>
                    </a:lnTo>
                    <a:lnTo>
                      <a:pt x="192" y="547"/>
                    </a:lnTo>
                    <a:lnTo>
                      <a:pt x="168" y="545"/>
                    </a:lnTo>
                    <a:lnTo>
                      <a:pt x="144" y="544"/>
                    </a:lnTo>
                    <a:lnTo>
                      <a:pt x="121" y="544"/>
                    </a:lnTo>
                    <a:lnTo>
                      <a:pt x="97" y="543"/>
                    </a:lnTo>
                    <a:lnTo>
                      <a:pt x="73" y="542"/>
                    </a:lnTo>
                    <a:lnTo>
                      <a:pt x="49" y="541"/>
                    </a:lnTo>
                    <a:lnTo>
                      <a:pt x="24" y="541"/>
                    </a:lnTo>
                    <a:lnTo>
                      <a:pt x="0" y="540"/>
                    </a:lnTo>
                    <a:lnTo>
                      <a:pt x="0" y="404"/>
                    </a:lnTo>
                    <a:lnTo>
                      <a:pt x="0" y="270"/>
                    </a:lnTo>
                    <a:lnTo>
                      <a:pt x="0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6" name="Freeform 321"/>
              <p:cNvSpPr>
                <a:spLocks/>
              </p:cNvSpPr>
              <p:nvPr/>
            </p:nvSpPr>
            <p:spPr bwMode="auto">
              <a:xfrm>
                <a:off x="3138488" y="2525713"/>
                <a:ext cx="238125" cy="334963"/>
              </a:xfrm>
              <a:custGeom>
                <a:avLst/>
                <a:gdLst>
                  <a:gd name="T0" fmla="*/ 2147483646 w 899"/>
                  <a:gd name="T1" fmla="*/ 2147483646 h 1264"/>
                  <a:gd name="T2" fmla="*/ 2147483646 w 899"/>
                  <a:gd name="T3" fmla="*/ 2147483646 h 1264"/>
                  <a:gd name="T4" fmla="*/ 2147483646 w 899"/>
                  <a:gd name="T5" fmla="*/ 2147483646 h 1264"/>
                  <a:gd name="T6" fmla="*/ 2147483646 w 899"/>
                  <a:gd name="T7" fmla="*/ 2147483646 h 1264"/>
                  <a:gd name="T8" fmla="*/ 2147483646 w 899"/>
                  <a:gd name="T9" fmla="*/ 2147483646 h 1264"/>
                  <a:gd name="T10" fmla="*/ 2147483646 w 899"/>
                  <a:gd name="T11" fmla="*/ 2147483646 h 1264"/>
                  <a:gd name="T12" fmla="*/ 2147483646 w 899"/>
                  <a:gd name="T13" fmla="*/ 2147483646 h 1264"/>
                  <a:gd name="T14" fmla="*/ 2147483646 w 899"/>
                  <a:gd name="T15" fmla="*/ 2147483646 h 1264"/>
                  <a:gd name="T16" fmla="*/ 2147483646 w 899"/>
                  <a:gd name="T17" fmla="*/ 2147483646 h 1264"/>
                  <a:gd name="T18" fmla="*/ 2147483646 w 899"/>
                  <a:gd name="T19" fmla="*/ 2147483646 h 1264"/>
                  <a:gd name="T20" fmla="*/ 2147483646 w 899"/>
                  <a:gd name="T21" fmla="*/ 2147483646 h 1264"/>
                  <a:gd name="T22" fmla="*/ 2147483646 w 899"/>
                  <a:gd name="T23" fmla="*/ 2147483646 h 1264"/>
                  <a:gd name="T24" fmla="*/ 2147483646 w 899"/>
                  <a:gd name="T25" fmla="*/ 2147483646 h 1264"/>
                  <a:gd name="T26" fmla="*/ 2147483646 w 899"/>
                  <a:gd name="T27" fmla="*/ 2147483646 h 1264"/>
                  <a:gd name="T28" fmla="*/ 2147483646 w 899"/>
                  <a:gd name="T29" fmla="*/ 2147483646 h 1264"/>
                  <a:gd name="T30" fmla="*/ 2147483646 w 899"/>
                  <a:gd name="T31" fmla="*/ 0 h 1264"/>
                  <a:gd name="T32" fmla="*/ 2147483646 w 899"/>
                  <a:gd name="T33" fmla="*/ 2147483646 h 1264"/>
                  <a:gd name="T34" fmla="*/ 2147483646 w 899"/>
                  <a:gd name="T35" fmla="*/ 2147483646 h 1264"/>
                  <a:gd name="T36" fmla="*/ 2147483646 w 899"/>
                  <a:gd name="T37" fmla="*/ 2147483646 h 1264"/>
                  <a:gd name="T38" fmla="*/ 2147483646 w 899"/>
                  <a:gd name="T39" fmla="*/ 2147483646 h 1264"/>
                  <a:gd name="T40" fmla="*/ 2147483646 w 899"/>
                  <a:gd name="T41" fmla="*/ 2147483646 h 1264"/>
                  <a:gd name="T42" fmla="*/ 2147483646 w 899"/>
                  <a:gd name="T43" fmla="*/ 2147483646 h 1264"/>
                  <a:gd name="T44" fmla="*/ 2147483646 w 899"/>
                  <a:gd name="T45" fmla="*/ 2147483646 h 1264"/>
                  <a:gd name="T46" fmla="*/ 2147483646 w 899"/>
                  <a:gd name="T47" fmla="*/ 2147483646 h 1264"/>
                  <a:gd name="T48" fmla="*/ 2147483646 w 899"/>
                  <a:gd name="T49" fmla="*/ 2147483646 h 1264"/>
                  <a:gd name="T50" fmla="*/ 2147483646 w 899"/>
                  <a:gd name="T51" fmla="*/ 2147483646 h 1264"/>
                  <a:gd name="T52" fmla="*/ 2147483646 w 899"/>
                  <a:gd name="T53" fmla="*/ 2147483646 h 1264"/>
                  <a:gd name="T54" fmla="*/ 2147483646 w 899"/>
                  <a:gd name="T55" fmla="*/ 2147483646 h 1264"/>
                  <a:gd name="T56" fmla="*/ 2147483646 w 899"/>
                  <a:gd name="T57" fmla="*/ 2147483646 h 1264"/>
                  <a:gd name="T58" fmla="*/ 2147483646 w 899"/>
                  <a:gd name="T59" fmla="*/ 2147483646 h 1264"/>
                  <a:gd name="T60" fmla="*/ 2147483646 w 899"/>
                  <a:gd name="T61" fmla="*/ 2147483646 h 1264"/>
                  <a:gd name="T62" fmla="*/ 2147483646 w 899"/>
                  <a:gd name="T63" fmla="*/ 2147483646 h 1264"/>
                  <a:gd name="T64" fmla="*/ 2147483646 w 899"/>
                  <a:gd name="T65" fmla="*/ 2147483646 h 1264"/>
                  <a:gd name="T66" fmla="*/ 2147483646 w 899"/>
                  <a:gd name="T67" fmla="*/ 2147483646 h 1264"/>
                  <a:gd name="T68" fmla="*/ 2147483646 w 899"/>
                  <a:gd name="T69" fmla="*/ 2147483646 h 1264"/>
                  <a:gd name="T70" fmla="*/ 2147483646 w 899"/>
                  <a:gd name="T71" fmla="*/ 2147483646 h 1264"/>
                  <a:gd name="T72" fmla="*/ 0 w 899"/>
                  <a:gd name="T73" fmla="*/ 2147483646 h 1264"/>
                  <a:gd name="T74" fmla="*/ 0 w 899"/>
                  <a:gd name="T75" fmla="*/ 2147483646 h 1264"/>
                  <a:gd name="T76" fmla="*/ 0 w 899"/>
                  <a:gd name="T77" fmla="*/ 2147483646 h 1264"/>
                  <a:gd name="T78" fmla="*/ 0 w 899"/>
                  <a:gd name="T79" fmla="*/ 2147483646 h 126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99"/>
                  <a:gd name="T121" fmla="*/ 0 h 1264"/>
                  <a:gd name="T122" fmla="*/ 899 w 899"/>
                  <a:gd name="T123" fmla="*/ 1264 h 126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99" h="1264">
                    <a:moveTo>
                      <a:pt x="0" y="4"/>
                    </a:moveTo>
                    <a:lnTo>
                      <a:pt x="29" y="4"/>
                    </a:lnTo>
                    <a:lnTo>
                      <a:pt x="59" y="4"/>
                    </a:lnTo>
                    <a:lnTo>
                      <a:pt x="88" y="4"/>
                    </a:lnTo>
                    <a:lnTo>
                      <a:pt x="116" y="4"/>
                    </a:lnTo>
                    <a:lnTo>
                      <a:pt x="145" y="4"/>
                    </a:lnTo>
                    <a:lnTo>
                      <a:pt x="174" y="4"/>
                    </a:lnTo>
                    <a:lnTo>
                      <a:pt x="202" y="4"/>
                    </a:lnTo>
                    <a:lnTo>
                      <a:pt x="231" y="2"/>
                    </a:lnTo>
                    <a:lnTo>
                      <a:pt x="260" y="2"/>
                    </a:lnTo>
                    <a:lnTo>
                      <a:pt x="289" y="2"/>
                    </a:lnTo>
                    <a:lnTo>
                      <a:pt x="317" y="2"/>
                    </a:lnTo>
                    <a:lnTo>
                      <a:pt x="346" y="2"/>
                    </a:lnTo>
                    <a:lnTo>
                      <a:pt x="373" y="2"/>
                    </a:lnTo>
                    <a:lnTo>
                      <a:pt x="402" y="2"/>
                    </a:lnTo>
                    <a:lnTo>
                      <a:pt x="430" y="2"/>
                    </a:lnTo>
                    <a:lnTo>
                      <a:pt x="458" y="2"/>
                    </a:lnTo>
                    <a:lnTo>
                      <a:pt x="486" y="2"/>
                    </a:lnTo>
                    <a:lnTo>
                      <a:pt x="515" y="2"/>
                    </a:lnTo>
                    <a:lnTo>
                      <a:pt x="542" y="2"/>
                    </a:lnTo>
                    <a:lnTo>
                      <a:pt x="570" y="2"/>
                    </a:lnTo>
                    <a:lnTo>
                      <a:pt x="597" y="2"/>
                    </a:lnTo>
                    <a:lnTo>
                      <a:pt x="626" y="2"/>
                    </a:lnTo>
                    <a:lnTo>
                      <a:pt x="654" y="2"/>
                    </a:lnTo>
                    <a:lnTo>
                      <a:pt x="681" y="2"/>
                    </a:lnTo>
                    <a:lnTo>
                      <a:pt x="709" y="2"/>
                    </a:lnTo>
                    <a:lnTo>
                      <a:pt x="736" y="2"/>
                    </a:lnTo>
                    <a:lnTo>
                      <a:pt x="764" y="1"/>
                    </a:lnTo>
                    <a:lnTo>
                      <a:pt x="791" y="1"/>
                    </a:lnTo>
                    <a:lnTo>
                      <a:pt x="818" y="1"/>
                    </a:lnTo>
                    <a:lnTo>
                      <a:pt x="845" y="1"/>
                    </a:lnTo>
                    <a:lnTo>
                      <a:pt x="873" y="0"/>
                    </a:lnTo>
                    <a:lnTo>
                      <a:pt x="899" y="0"/>
                    </a:lnTo>
                    <a:lnTo>
                      <a:pt x="899" y="152"/>
                    </a:lnTo>
                    <a:lnTo>
                      <a:pt x="899" y="303"/>
                    </a:lnTo>
                    <a:lnTo>
                      <a:pt x="899" y="455"/>
                    </a:lnTo>
                    <a:lnTo>
                      <a:pt x="899" y="606"/>
                    </a:lnTo>
                    <a:lnTo>
                      <a:pt x="899" y="759"/>
                    </a:lnTo>
                    <a:lnTo>
                      <a:pt x="899" y="910"/>
                    </a:lnTo>
                    <a:lnTo>
                      <a:pt x="899" y="1062"/>
                    </a:lnTo>
                    <a:lnTo>
                      <a:pt x="899" y="1213"/>
                    </a:lnTo>
                    <a:lnTo>
                      <a:pt x="873" y="1215"/>
                    </a:lnTo>
                    <a:lnTo>
                      <a:pt x="845" y="1217"/>
                    </a:lnTo>
                    <a:lnTo>
                      <a:pt x="818" y="1218"/>
                    </a:lnTo>
                    <a:lnTo>
                      <a:pt x="791" y="1219"/>
                    </a:lnTo>
                    <a:lnTo>
                      <a:pt x="764" y="1220"/>
                    </a:lnTo>
                    <a:lnTo>
                      <a:pt x="736" y="1223"/>
                    </a:lnTo>
                    <a:lnTo>
                      <a:pt x="709" y="1224"/>
                    </a:lnTo>
                    <a:lnTo>
                      <a:pt x="681" y="1225"/>
                    </a:lnTo>
                    <a:lnTo>
                      <a:pt x="654" y="1226"/>
                    </a:lnTo>
                    <a:lnTo>
                      <a:pt x="626" y="1227"/>
                    </a:lnTo>
                    <a:lnTo>
                      <a:pt x="597" y="1230"/>
                    </a:lnTo>
                    <a:lnTo>
                      <a:pt x="570" y="1231"/>
                    </a:lnTo>
                    <a:lnTo>
                      <a:pt x="542" y="1232"/>
                    </a:lnTo>
                    <a:lnTo>
                      <a:pt x="515" y="1233"/>
                    </a:lnTo>
                    <a:lnTo>
                      <a:pt x="486" y="1235"/>
                    </a:lnTo>
                    <a:lnTo>
                      <a:pt x="458" y="1236"/>
                    </a:lnTo>
                    <a:lnTo>
                      <a:pt x="430" y="1239"/>
                    </a:lnTo>
                    <a:lnTo>
                      <a:pt x="402" y="1240"/>
                    </a:lnTo>
                    <a:lnTo>
                      <a:pt x="373" y="1242"/>
                    </a:lnTo>
                    <a:lnTo>
                      <a:pt x="345" y="1243"/>
                    </a:lnTo>
                    <a:lnTo>
                      <a:pt x="316" y="1246"/>
                    </a:lnTo>
                    <a:lnTo>
                      <a:pt x="289" y="1247"/>
                    </a:lnTo>
                    <a:lnTo>
                      <a:pt x="260" y="1249"/>
                    </a:lnTo>
                    <a:lnTo>
                      <a:pt x="231" y="1250"/>
                    </a:lnTo>
                    <a:lnTo>
                      <a:pt x="202" y="1251"/>
                    </a:lnTo>
                    <a:lnTo>
                      <a:pt x="174" y="1254"/>
                    </a:lnTo>
                    <a:lnTo>
                      <a:pt x="145" y="1255"/>
                    </a:lnTo>
                    <a:lnTo>
                      <a:pt x="115" y="1257"/>
                    </a:lnTo>
                    <a:lnTo>
                      <a:pt x="86" y="1258"/>
                    </a:lnTo>
                    <a:lnTo>
                      <a:pt x="58" y="1261"/>
                    </a:lnTo>
                    <a:lnTo>
                      <a:pt x="29" y="1262"/>
                    </a:lnTo>
                    <a:lnTo>
                      <a:pt x="0" y="1264"/>
                    </a:lnTo>
                    <a:lnTo>
                      <a:pt x="0" y="1107"/>
                    </a:lnTo>
                    <a:lnTo>
                      <a:pt x="0" y="948"/>
                    </a:lnTo>
                    <a:lnTo>
                      <a:pt x="0" y="790"/>
                    </a:lnTo>
                    <a:lnTo>
                      <a:pt x="0" y="633"/>
                    </a:lnTo>
                    <a:lnTo>
                      <a:pt x="0" y="475"/>
                    </a:lnTo>
                    <a:lnTo>
                      <a:pt x="0" y="318"/>
                    </a:lnTo>
                    <a:lnTo>
                      <a:pt x="0" y="16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7" name="Freeform 322"/>
              <p:cNvSpPr>
                <a:spLocks/>
              </p:cNvSpPr>
              <p:nvPr/>
            </p:nvSpPr>
            <p:spPr bwMode="auto">
              <a:xfrm>
                <a:off x="3154363" y="2535238"/>
                <a:ext cx="207962" cy="323850"/>
              </a:xfrm>
              <a:custGeom>
                <a:avLst/>
                <a:gdLst>
                  <a:gd name="T0" fmla="*/ 2147483646 w 784"/>
                  <a:gd name="T1" fmla="*/ 2147483646 h 1229"/>
                  <a:gd name="T2" fmla="*/ 2147483646 w 784"/>
                  <a:gd name="T3" fmla="*/ 2147483646 h 1229"/>
                  <a:gd name="T4" fmla="*/ 2147483646 w 784"/>
                  <a:gd name="T5" fmla="*/ 2147483646 h 1229"/>
                  <a:gd name="T6" fmla="*/ 2147483646 w 784"/>
                  <a:gd name="T7" fmla="*/ 2147483646 h 1229"/>
                  <a:gd name="T8" fmla="*/ 2147483646 w 784"/>
                  <a:gd name="T9" fmla="*/ 2147483646 h 1229"/>
                  <a:gd name="T10" fmla="*/ 2147483646 w 784"/>
                  <a:gd name="T11" fmla="*/ 2147483646 h 1229"/>
                  <a:gd name="T12" fmla="*/ 2147483646 w 784"/>
                  <a:gd name="T13" fmla="*/ 0 h 1229"/>
                  <a:gd name="T14" fmla="*/ 2147483646 w 784"/>
                  <a:gd name="T15" fmla="*/ 0 h 1229"/>
                  <a:gd name="T16" fmla="*/ 2147483646 w 784"/>
                  <a:gd name="T17" fmla="*/ 0 h 1229"/>
                  <a:gd name="T18" fmla="*/ 2147483646 w 784"/>
                  <a:gd name="T19" fmla="*/ 0 h 1229"/>
                  <a:gd name="T20" fmla="*/ 2147483646 w 784"/>
                  <a:gd name="T21" fmla="*/ 0 h 1229"/>
                  <a:gd name="T22" fmla="*/ 2147483646 w 784"/>
                  <a:gd name="T23" fmla="*/ 0 h 1229"/>
                  <a:gd name="T24" fmla="*/ 2147483646 w 784"/>
                  <a:gd name="T25" fmla="*/ 0 h 1229"/>
                  <a:gd name="T26" fmla="*/ 2147483646 w 784"/>
                  <a:gd name="T27" fmla="*/ 0 h 1229"/>
                  <a:gd name="T28" fmla="*/ 2147483646 w 784"/>
                  <a:gd name="T29" fmla="*/ 0 h 1229"/>
                  <a:gd name="T30" fmla="*/ 2147483646 w 784"/>
                  <a:gd name="T31" fmla="*/ 0 h 1229"/>
                  <a:gd name="T32" fmla="*/ 2147483646 w 784"/>
                  <a:gd name="T33" fmla="*/ 2147483646 h 1229"/>
                  <a:gd name="T34" fmla="*/ 2147483646 w 784"/>
                  <a:gd name="T35" fmla="*/ 2147483646 h 1229"/>
                  <a:gd name="T36" fmla="*/ 2147483646 w 784"/>
                  <a:gd name="T37" fmla="*/ 2147483646 h 1229"/>
                  <a:gd name="T38" fmla="*/ 2147483646 w 784"/>
                  <a:gd name="T39" fmla="*/ 2147483646 h 1229"/>
                  <a:gd name="T40" fmla="*/ 2147483646 w 784"/>
                  <a:gd name="T41" fmla="*/ 2147483646 h 1229"/>
                  <a:gd name="T42" fmla="*/ 2147483646 w 784"/>
                  <a:gd name="T43" fmla="*/ 2147483646 h 1229"/>
                  <a:gd name="T44" fmla="*/ 2147483646 w 784"/>
                  <a:gd name="T45" fmla="*/ 2147483646 h 1229"/>
                  <a:gd name="T46" fmla="*/ 2147483646 w 784"/>
                  <a:gd name="T47" fmla="*/ 2147483646 h 1229"/>
                  <a:gd name="T48" fmla="*/ 2147483646 w 784"/>
                  <a:gd name="T49" fmla="*/ 2147483646 h 1229"/>
                  <a:gd name="T50" fmla="*/ 2147483646 w 784"/>
                  <a:gd name="T51" fmla="*/ 2147483646 h 1229"/>
                  <a:gd name="T52" fmla="*/ 2147483646 w 784"/>
                  <a:gd name="T53" fmla="*/ 2147483646 h 1229"/>
                  <a:gd name="T54" fmla="*/ 2147483646 w 784"/>
                  <a:gd name="T55" fmla="*/ 2147483646 h 1229"/>
                  <a:gd name="T56" fmla="*/ 2147483646 w 784"/>
                  <a:gd name="T57" fmla="*/ 2147483646 h 1229"/>
                  <a:gd name="T58" fmla="*/ 2147483646 w 784"/>
                  <a:gd name="T59" fmla="*/ 2147483646 h 1229"/>
                  <a:gd name="T60" fmla="*/ 2147483646 w 784"/>
                  <a:gd name="T61" fmla="*/ 2147483646 h 1229"/>
                  <a:gd name="T62" fmla="*/ 2147483646 w 784"/>
                  <a:gd name="T63" fmla="*/ 2147483646 h 1229"/>
                  <a:gd name="T64" fmla="*/ 2147483646 w 784"/>
                  <a:gd name="T65" fmla="*/ 2147483646 h 1229"/>
                  <a:gd name="T66" fmla="*/ 2147483646 w 784"/>
                  <a:gd name="T67" fmla="*/ 2147483646 h 1229"/>
                  <a:gd name="T68" fmla="*/ 2147483646 w 784"/>
                  <a:gd name="T69" fmla="*/ 2147483646 h 1229"/>
                  <a:gd name="T70" fmla="*/ 2147483646 w 784"/>
                  <a:gd name="T71" fmla="*/ 2147483646 h 1229"/>
                  <a:gd name="T72" fmla="*/ 0 w 784"/>
                  <a:gd name="T73" fmla="*/ 2147483646 h 1229"/>
                  <a:gd name="T74" fmla="*/ 0 w 784"/>
                  <a:gd name="T75" fmla="*/ 2147483646 h 1229"/>
                  <a:gd name="T76" fmla="*/ 0 w 784"/>
                  <a:gd name="T77" fmla="*/ 2147483646 h 1229"/>
                  <a:gd name="T78" fmla="*/ 0 w 784"/>
                  <a:gd name="T79" fmla="*/ 2147483646 h 12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84"/>
                  <a:gd name="T121" fmla="*/ 0 h 1229"/>
                  <a:gd name="T122" fmla="*/ 784 w 784"/>
                  <a:gd name="T123" fmla="*/ 1229 h 12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84" h="1229">
                    <a:moveTo>
                      <a:pt x="0" y="1"/>
                    </a:moveTo>
                    <a:lnTo>
                      <a:pt x="25" y="1"/>
                    </a:lnTo>
                    <a:lnTo>
                      <a:pt x="51" y="1"/>
                    </a:lnTo>
                    <a:lnTo>
                      <a:pt x="76" y="1"/>
                    </a:lnTo>
                    <a:lnTo>
                      <a:pt x="101" y="1"/>
                    </a:lnTo>
                    <a:lnTo>
                      <a:pt x="125" y="1"/>
                    </a:lnTo>
                    <a:lnTo>
                      <a:pt x="150" y="1"/>
                    </a:lnTo>
                    <a:lnTo>
                      <a:pt x="176" y="1"/>
                    </a:lnTo>
                    <a:lnTo>
                      <a:pt x="201" y="1"/>
                    </a:lnTo>
                    <a:lnTo>
                      <a:pt x="225" y="1"/>
                    </a:lnTo>
                    <a:lnTo>
                      <a:pt x="250" y="1"/>
                    </a:lnTo>
                    <a:lnTo>
                      <a:pt x="276" y="1"/>
                    </a:lnTo>
                    <a:lnTo>
                      <a:pt x="300" y="1"/>
                    </a:lnTo>
                    <a:lnTo>
                      <a:pt x="325" y="0"/>
                    </a:lnTo>
                    <a:lnTo>
                      <a:pt x="349" y="0"/>
                    </a:lnTo>
                    <a:lnTo>
                      <a:pt x="374" y="0"/>
                    </a:lnTo>
                    <a:lnTo>
                      <a:pt x="398" y="0"/>
                    </a:lnTo>
                    <a:lnTo>
                      <a:pt x="423" y="0"/>
                    </a:lnTo>
                    <a:lnTo>
                      <a:pt x="448" y="0"/>
                    </a:lnTo>
                    <a:lnTo>
                      <a:pt x="472" y="0"/>
                    </a:lnTo>
                    <a:lnTo>
                      <a:pt x="496" y="0"/>
                    </a:lnTo>
                    <a:lnTo>
                      <a:pt x="520" y="0"/>
                    </a:lnTo>
                    <a:lnTo>
                      <a:pt x="544" y="0"/>
                    </a:lnTo>
                    <a:lnTo>
                      <a:pt x="568" y="0"/>
                    </a:lnTo>
                    <a:lnTo>
                      <a:pt x="594" y="0"/>
                    </a:lnTo>
                    <a:lnTo>
                      <a:pt x="617" y="0"/>
                    </a:lnTo>
                    <a:lnTo>
                      <a:pt x="641" y="0"/>
                    </a:lnTo>
                    <a:lnTo>
                      <a:pt x="665" y="0"/>
                    </a:lnTo>
                    <a:lnTo>
                      <a:pt x="689" y="0"/>
                    </a:lnTo>
                    <a:lnTo>
                      <a:pt x="713" y="0"/>
                    </a:lnTo>
                    <a:lnTo>
                      <a:pt x="737" y="0"/>
                    </a:lnTo>
                    <a:lnTo>
                      <a:pt x="760" y="0"/>
                    </a:lnTo>
                    <a:lnTo>
                      <a:pt x="784" y="0"/>
                    </a:lnTo>
                    <a:lnTo>
                      <a:pt x="784" y="148"/>
                    </a:lnTo>
                    <a:lnTo>
                      <a:pt x="784" y="295"/>
                    </a:lnTo>
                    <a:lnTo>
                      <a:pt x="784" y="443"/>
                    </a:lnTo>
                    <a:lnTo>
                      <a:pt x="784" y="591"/>
                    </a:lnTo>
                    <a:lnTo>
                      <a:pt x="784" y="740"/>
                    </a:lnTo>
                    <a:lnTo>
                      <a:pt x="784" y="888"/>
                    </a:lnTo>
                    <a:lnTo>
                      <a:pt x="784" y="1035"/>
                    </a:lnTo>
                    <a:lnTo>
                      <a:pt x="784" y="1183"/>
                    </a:lnTo>
                    <a:lnTo>
                      <a:pt x="760" y="1184"/>
                    </a:lnTo>
                    <a:lnTo>
                      <a:pt x="737" y="1186"/>
                    </a:lnTo>
                    <a:lnTo>
                      <a:pt x="713" y="1187"/>
                    </a:lnTo>
                    <a:lnTo>
                      <a:pt x="689" y="1188"/>
                    </a:lnTo>
                    <a:lnTo>
                      <a:pt x="665" y="1191"/>
                    </a:lnTo>
                    <a:lnTo>
                      <a:pt x="641" y="1192"/>
                    </a:lnTo>
                    <a:lnTo>
                      <a:pt x="617" y="1193"/>
                    </a:lnTo>
                    <a:lnTo>
                      <a:pt x="594" y="1194"/>
                    </a:lnTo>
                    <a:lnTo>
                      <a:pt x="568" y="1195"/>
                    </a:lnTo>
                    <a:lnTo>
                      <a:pt x="544" y="1198"/>
                    </a:lnTo>
                    <a:lnTo>
                      <a:pt x="520" y="1199"/>
                    </a:lnTo>
                    <a:lnTo>
                      <a:pt x="496" y="1200"/>
                    </a:lnTo>
                    <a:lnTo>
                      <a:pt x="472" y="1201"/>
                    </a:lnTo>
                    <a:lnTo>
                      <a:pt x="448" y="1202"/>
                    </a:lnTo>
                    <a:lnTo>
                      <a:pt x="423" y="1203"/>
                    </a:lnTo>
                    <a:lnTo>
                      <a:pt x="398" y="1204"/>
                    </a:lnTo>
                    <a:lnTo>
                      <a:pt x="374" y="1206"/>
                    </a:lnTo>
                    <a:lnTo>
                      <a:pt x="349" y="1208"/>
                    </a:lnTo>
                    <a:lnTo>
                      <a:pt x="325" y="1209"/>
                    </a:lnTo>
                    <a:lnTo>
                      <a:pt x="300" y="1210"/>
                    </a:lnTo>
                    <a:lnTo>
                      <a:pt x="276" y="1212"/>
                    </a:lnTo>
                    <a:lnTo>
                      <a:pt x="250" y="1214"/>
                    </a:lnTo>
                    <a:lnTo>
                      <a:pt x="225" y="1215"/>
                    </a:lnTo>
                    <a:lnTo>
                      <a:pt x="201" y="1216"/>
                    </a:lnTo>
                    <a:lnTo>
                      <a:pt x="176" y="1218"/>
                    </a:lnTo>
                    <a:lnTo>
                      <a:pt x="150" y="1219"/>
                    </a:lnTo>
                    <a:lnTo>
                      <a:pt x="125" y="1221"/>
                    </a:lnTo>
                    <a:lnTo>
                      <a:pt x="101" y="1223"/>
                    </a:lnTo>
                    <a:lnTo>
                      <a:pt x="76" y="1224"/>
                    </a:lnTo>
                    <a:lnTo>
                      <a:pt x="51" y="1225"/>
                    </a:lnTo>
                    <a:lnTo>
                      <a:pt x="25" y="1227"/>
                    </a:lnTo>
                    <a:lnTo>
                      <a:pt x="0" y="1229"/>
                    </a:lnTo>
                    <a:lnTo>
                      <a:pt x="0" y="1075"/>
                    </a:lnTo>
                    <a:lnTo>
                      <a:pt x="0" y="922"/>
                    </a:lnTo>
                    <a:lnTo>
                      <a:pt x="0" y="768"/>
                    </a:lnTo>
                    <a:lnTo>
                      <a:pt x="0" y="616"/>
                    </a:lnTo>
                    <a:lnTo>
                      <a:pt x="0" y="462"/>
                    </a:lnTo>
                    <a:lnTo>
                      <a:pt x="0" y="308"/>
                    </a:lnTo>
                    <a:lnTo>
                      <a:pt x="0" y="15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8" name="Freeform 323"/>
              <p:cNvSpPr>
                <a:spLocks/>
              </p:cNvSpPr>
              <p:nvPr/>
            </p:nvSpPr>
            <p:spPr bwMode="auto">
              <a:xfrm>
                <a:off x="3171825" y="2551113"/>
                <a:ext cx="174625" cy="303213"/>
              </a:xfrm>
              <a:custGeom>
                <a:avLst/>
                <a:gdLst>
                  <a:gd name="T0" fmla="*/ 0 w 654"/>
                  <a:gd name="T1" fmla="*/ 2147483646 h 1148"/>
                  <a:gd name="T2" fmla="*/ 2147483646 w 654"/>
                  <a:gd name="T3" fmla="*/ 2147483646 h 1148"/>
                  <a:gd name="T4" fmla="*/ 2147483646 w 654"/>
                  <a:gd name="T5" fmla="*/ 2147483646 h 1148"/>
                  <a:gd name="T6" fmla="*/ 2147483646 w 654"/>
                  <a:gd name="T7" fmla="*/ 2147483646 h 1148"/>
                  <a:gd name="T8" fmla="*/ 2147483646 w 654"/>
                  <a:gd name="T9" fmla="*/ 2147483646 h 1148"/>
                  <a:gd name="T10" fmla="*/ 2147483646 w 654"/>
                  <a:gd name="T11" fmla="*/ 2147483646 h 1148"/>
                  <a:gd name="T12" fmla="*/ 2147483646 w 654"/>
                  <a:gd name="T13" fmla="*/ 2147483646 h 1148"/>
                  <a:gd name="T14" fmla="*/ 2147483646 w 654"/>
                  <a:gd name="T15" fmla="*/ 2147483646 h 1148"/>
                  <a:gd name="T16" fmla="*/ 2147483646 w 654"/>
                  <a:gd name="T17" fmla="*/ 2147483646 h 1148"/>
                  <a:gd name="T18" fmla="*/ 2147483646 w 654"/>
                  <a:gd name="T19" fmla="*/ 2147483646 h 1148"/>
                  <a:gd name="T20" fmla="*/ 2147483646 w 654"/>
                  <a:gd name="T21" fmla="*/ 2147483646 h 1148"/>
                  <a:gd name="T22" fmla="*/ 2147483646 w 654"/>
                  <a:gd name="T23" fmla="*/ 2147483646 h 1148"/>
                  <a:gd name="T24" fmla="*/ 2147483646 w 654"/>
                  <a:gd name="T25" fmla="*/ 2147483646 h 1148"/>
                  <a:gd name="T26" fmla="*/ 2147483646 w 654"/>
                  <a:gd name="T27" fmla="*/ 2147483646 h 1148"/>
                  <a:gd name="T28" fmla="*/ 2147483646 w 654"/>
                  <a:gd name="T29" fmla="*/ 2147483646 h 1148"/>
                  <a:gd name="T30" fmla="*/ 2147483646 w 654"/>
                  <a:gd name="T31" fmla="*/ 0 h 1148"/>
                  <a:gd name="T32" fmla="*/ 2147483646 w 654"/>
                  <a:gd name="T33" fmla="*/ 0 h 1148"/>
                  <a:gd name="T34" fmla="*/ 2147483646 w 654"/>
                  <a:gd name="T35" fmla="*/ 2147483646 h 1148"/>
                  <a:gd name="T36" fmla="*/ 2147483646 w 654"/>
                  <a:gd name="T37" fmla="*/ 2147483646 h 1148"/>
                  <a:gd name="T38" fmla="*/ 2147483646 w 654"/>
                  <a:gd name="T39" fmla="*/ 2147483646 h 1148"/>
                  <a:gd name="T40" fmla="*/ 2147483646 w 654"/>
                  <a:gd name="T41" fmla="*/ 2147483646 h 1148"/>
                  <a:gd name="T42" fmla="*/ 2147483646 w 654"/>
                  <a:gd name="T43" fmla="*/ 2147483646 h 1148"/>
                  <a:gd name="T44" fmla="*/ 2147483646 w 654"/>
                  <a:gd name="T45" fmla="*/ 2147483646 h 1148"/>
                  <a:gd name="T46" fmla="*/ 2147483646 w 654"/>
                  <a:gd name="T47" fmla="*/ 2147483646 h 1148"/>
                  <a:gd name="T48" fmla="*/ 2147483646 w 654"/>
                  <a:gd name="T49" fmla="*/ 2147483646 h 1148"/>
                  <a:gd name="T50" fmla="*/ 2147483646 w 654"/>
                  <a:gd name="T51" fmla="*/ 2147483646 h 1148"/>
                  <a:gd name="T52" fmla="*/ 2147483646 w 654"/>
                  <a:gd name="T53" fmla="*/ 2147483646 h 1148"/>
                  <a:gd name="T54" fmla="*/ 2147483646 w 654"/>
                  <a:gd name="T55" fmla="*/ 2147483646 h 1148"/>
                  <a:gd name="T56" fmla="*/ 2147483646 w 654"/>
                  <a:gd name="T57" fmla="*/ 2147483646 h 1148"/>
                  <a:gd name="T58" fmla="*/ 2147483646 w 654"/>
                  <a:gd name="T59" fmla="*/ 2147483646 h 1148"/>
                  <a:gd name="T60" fmla="*/ 2147483646 w 654"/>
                  <a:gd name="T61" fmla="*/ 2147483646 h 1148"/>
                  <a:gd name="T62" fmla="*/ 2147483646 w 654"/>
                  <a:gd name="T63" fmla="*/ 2147483646 h 1148"/>
                  <a:gd name="T64" fmla="*/ 2147483646 w 654"/>
                  <a:gd name="T65" fmla="*/ 2147483646 h 1148"/>
                  <a:gd name="T66" fmla="*/ 2147483646 w 654"/>
                  <a:gd name="T67" fmla="*/ 2147483646 h 1148"/>
                  <a:gd name="T68" fmla="*/ 2147483646 w 654"/>
                  <a:gd name="T69" fmla="*/ 2147483646 h 1148"/>
                  <a:gd name="T70" fmla="*/ 2147483646 w 654"/>
                  <a:gd name="T71" fmla="*/ 2147483646 h 1148"/>
                  <a:gd name="T72" fmla="*/ 2147483646 w 654"/>
                  <a:gd name="T73" fmla="*/ 2147483646 h 1148"/>
                  <a:gd name="T74" fmla="*/ 2147483646 w 654"/>
                  <a:gd name="T75" fmla="*/ 2147483646 h 1148"/>
                  <a:gd name="T76" fmla="*/ 2147483646 w 654"/>
                  <a:gd name="T77" fmla="*/ 2147483646 h 1148"/>
                  <a:gd name="T78" fmla="*/ 2147483646 w 654"/>
                  <a:gd name="T79" fmla="*/ 2147483646 h 1148"/>
                  <a:gd name="T80" fmla="*/ 0 w 654"/>
                  <a:gd name="T81" fmla="*/ 2147483646 h 1148"/>
                  <a:gd name="T82" fmla="*/ 0 w 654"/>
                  <a:gd name="T83" fmla="*/ 2147483646 h 1148"/>
                  <a:gd name="T84" fmla="*/ 0 w 654"/>
                  <a:gd name="T85" fmla="*/ 2147483646 h 1148"/>
                  <a:gd name="T86" fmla="*/ 0 w 654"/>
                  <a:gd name="T87" fmla="*/ 2147483646 h 1148"/>
                  <a:gd name="T88" fmla="*/ 0 w 654"/>
                  <a:gd name="T89" fmla="*/ 2147483646 h 1148"/>
                  <a:gd name="T90" fmla="*/ 0 w 654"/>
                  <a:gd name="T91" fmla="*/ 2147483646 h 1148"/>
                  <a:gd name="T92" fmla="*/ 0 w 654"/>
                  <a:gd name="T93" fmla="*/ 2147483646 h 1148"/>
                  <a:gd name="T94" fmla="*/ 0 w 654"/>
                  <a:gd name="T95" fmla="*/ 2147483646 h 1148"/>
                  <a:gd name="T96" fmla="*/ 0 w 654"/>
                  <a:gd name="T97" fmla="*/ 2147483646 h 114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54"/>
                  <a:gd name="T148" fmla="*/ 0 h 1148"/>
                  <a:gd name="T149" fmla="*/ 654 w 654"/>
                  <a:gd name="T150" fmla="*/ 1148 h 114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54" h="1148">
                    <a:moveTo>
                      <a:pt x="0" y="5"/>
                    </a:moveTo>
                    <a:lnTo>
                      <a:pt x="41" y="5"/>
                    </a:lnTo>
                    <a:lnTo>
                      <a:pt x="83" y="5"/>
                    </a:lnTo>
                    <a:lnTo>
                      <a:pt x="125" y="3"/>
                    </a:lnTo>
                    <a:lnTo>
                      <a:pt x="166" y="3"/>
                    </a:lnTo>
                    <a:lnTo>
                      <a:pt x="207" y="3"/>
                    </a:lnTo>
                    <a:lnTo>
                      <a:pt x="249" y="3"/>
                    </a:lnTo>
                    <a:lnTo>
                      <a:pt x="289" y="3"/>
                    </a:lnTo>
                    <a:lnTo>
                      <a:pt x="330" y="2"/>
                    </a:lnTo>
                    <a:lnTo>
                      <a:pt x="370" y="2"/>
                    </a:lnTo>
                    <a:lnTo>
                      <a:pt x="412" y="2"/>
                    </a:lnTo>
                    <a:lnTo>
                      <a:pt x="452" y="2"/>
                    </a:lnTo>
                    <a:lnTo>
                      <a:pt x="492" y="1"/>
                    </a:lnTo>
                    <a:lnTo>
                      <a:pt x="533" y="1"/>
                    </a:lnTo>
                    <a:lnTo>
                      <a:pt x="574" y="1"/>
                    </a:lnTo>
                    <a:lnTo>
                      <a:pt x="614" y="0"/>
                    </a:lnTo>
                    <a:lnTo>
                      <a:pt x="654" y="0"/>
                    </a:lnTo>
                    <a:lnTo>
                      <a:pt x="654" y="139"/>
                    </a:lnTo>
                    <a:lnTo>
                      <a:pt x="654" y="278"/>
                    </a:lnTo>
                    <a:lnTo>
                      <a:pt x="654" y="418"/>
                    </a:lnTo>
                    <a:lnTo>
                      <a:pt x="654" y="557"/>
                    </a:lnTo>
                    <a:lnTo>
                      <a:pt x="654" y="696"/>
                    </a:lnTo>
                    <a:lnTo>
                      <a:pt x="654" y="835"/>
                    </a:lnTo>
                    <a:lnTo>
                      <a:pt x="654" y="973"/>
                    </a:lnTo>
                    <a:lnTo>
                      <a:pt x="654" y="1112"/>
                    </a:lnTo>
                    <a:lnTo>
                      <a:pt x="614" y="1115"/>
                    </a:lnTo>
                    <a:lnTo>
                      <a:pt x="574" y="1117"/>
                    </a:lnTo>
                    <a:lnTo>
                      <a:pt x="533" y="1119"/>
                    </a:lnTo>
                    <a:lnTo>
                      <a:pt x="492" y="1121"/>
                    </a:lnTo>
                    <a:lnTo>
                      <a:pt x="452" y="1124"/>
                    </a:lnTo>
                    <a:lnTo>
                      <a:pt x="412" y="1126"/>
                    </a:lnTo>
                    <a:lnTo>
                      <a:pt x="370" y="1128"/>
                    </a:lnTo>
                    <a:lnTo>
                      <a:pt x="330" y="1130"/>
                    </a:lnTo>
                    <a:lnTo>
                      <a:pt x="289" y="1132"/>
                    </a:lnTo>
                    <a:lnTo>
                      <a:pt x="249" y="1134"/>
                    </a:lnTo>
                    <a:lnTo>
                      <a:pt x="207" y="1136"/>
                    </a:lnTo>
                    <a:lnTo>
                      <a:pt x="166" y="1139"/>
                    </a:lnTo>
                    <a:lnTo>
                      <a:pt x="125" y="1141"/>
                    </a:lnTo>
                    <a:lnTo>
                      <a:pt x="83" y="1143"/>
                    </a:lnTo>
                    <a:lnTo>
                      <a:pt x="41" y="1146"/>
                    </a:lnTo>
                    <a:lnTo>
                      <a:pt x="0" y="1148"/>
                    </a:lnTo>
                    <a:lnTo>
                      <a:pt x="0" y="1006"/>
                    </a:lnTo>
                    <a:lnTo>
                      <a:pt x="0" y="862"/>
                    </a:lnTo>
                    <a:lnTo>
                      <a:pt x="0" y="720"/>
                    </a:lnTo>
                    <a:lnTo>
                      <a:pt x="0" y="577"/>
                    </a:lnTo>
                    <a:lnTo>
                      <a:pt x="0" y="434"/>
                    </a:lnTo>
                    <a:lnTo>
                      <a:pt x="0" y="290"/>
                    </a:lnTo>
                    <a:lnTo>
                      <a:pt x="0" y="14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37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9" name="Freeform 324"/>
              <p:cNvSpPr>
                <a:spLocks/>
              </p:cNvSpPr>
              <p:nvPr/>
            </p:nvSpPr>
            <p:spPr bwMode="auto">
              <a:xfrm>
                <a:off x="3171825" y="2563813"/>
                <a:ext cx="147637" cy="290513"/>
              </a:xfrm>
              <a:custGeom>
                <a:avLst/>
                <a:gdLst>
                  <a:gd name="T0" fmla="*/ 0 w 558"/>
                  <a:gd name="T1" fmla="*/ 2147483646 h 1101"/>
                  <a:gd name="T2" fmla="*/ 2147483646 w 558"/>
                  <a:gd name="T3" fmla="*/ 2147483646 h 1101"/>
                  <a:gd name="T4" fmla="*/ 2147483646 w 558"/>
                  <a:gd name="T5" fmla="*/ 2147483646 h 1101"/>
                  <a:gd name="T6" fmla="*/ 2147483646 w 558"/>
                  <a:gd name="T7" fmla="*/ 2147483646 h 1101"/>
                  <a:gd name="T8" fmla="*/ 2147483646 w 558"/>
                  <a:gd name="T9" fmla="*/ 2147483646 h 1101"/>
                  <a:gd name="T10" fmla="*/ 2147483646 w 558"/>
                  <a:gd name="T11" fmla="*/ 2147483646 h 1101"/>
                  <a:gd name="T12" fmla="*/ 2147483646 w 558"/>
                  <a:gd name="T13" fmla="*/ 2147483646 h 1101"/>
                  <a:gd name="T14" fmla="*/ 2147483646 w 558"/>
                  <a:gd name="T15" fmla="*/ 2147483646 h 1101"/>
                  <a:gd name="T16" fmla="*/ 2147483646 w 558"/>
                  <a:gd name="T17" fmla="*/ 2147483646 h 1101"/>
                  <a:gd name="T18" fmla="*/ 2147483646 w 558"/>
                  <a:gd name="T19" fmla="*/ 2147483646 h 1101"/>
                  <a:gd name="T20" fmla="*/ 2147483646 w 558"/>
                  <a:gd name="T21" fmla="*/ 2147483646 h 1101"/>
                  <a:gd name="T22" fmla="*/ 2147483646 w 558"/>
                  <a:gd name="T23" fmla="*/ 2147483646 h 1101"/>
                  <a:gd name="T24" fmla="*/ 2147483646 w 558"/>
                  <a:gd name="T25" fmla="*/ 2147483646 h 1101"/>
                  <a:gd name="T26" fmla="*/ 2147483646 w 558"/>
                  <a:gd name="T27" fmla="*/ 2147483646 h 1101"/>
                  <a:gd name="T28" fmla="*/ 2147483646 w 558"/>
                  <a:gd name="T29" fmla="*/ 2147483646 h 1101"/>
                  <a:gd name="T30" fmla="*/ 2147483646 w 558"/>
                  <a:gd name="T31" fmla="*/ 0 h 1101"/>
                  <a:gd name="T32" fmla="*/ 2147483646 w 558"/>
                  <a:gd name="T33" fmla="*/ 0 h 1101"/>
                  <a:gd name="T34" fmla="*/ 2147483646 w 558"/>
                  <a:gd name="T35" fmla="*/ 2147483646 h 1101"/>
                  <a:gd name="T36" fmla="*/ 2147483646 w 558"/>
                  <a:gd name="T37" fmla="*/ 2147483646 h 1101"/>
                  <a:gd name="T38" fmla="*/ 2147483646 w 558"/>
                  <a:gd name="T39" fmla="*/ 2147483646 h 1101"/>
                  <a:gd name="T40" fmla="*/ 2147483646 w 558"/>
                  <a:gd name="T41" fmla="*/ 2147483646 h 1101"/>
                  <a:gd name="T42" fmla="*/ 2147483646 w 558"/>
                  <a:gd name="T43" fmla="*/ 2147483646 h 1101"/>
                  <a:gd name="T44" fmla="*/ 2147483646 w 558"/>
                  <a:gd name="T45" fmla="*/ 2147483646 h 1101"/>
                  <a:gd name="T46" fmla="*/ 2147483646 w 558"/>
                  <a:gd name="T47" fmla="*/ 2147483646 h 1101"/>
                  <a:gd name="T48" fmla="*/ 2147483646 w 558"/>
                  <a:gd name="T49" fmla="*/ 2147483646 h 1101"/>
                  <a:gd name="T50" fmla="*/ 2147483646 w 558"/>
                  <a:gd name="T51" fmla="*/ 2147483646 h 1101"/>
                  <a:gd name="T52" fmla="*/ 2147483646 w 558"/>
                  <a:gd name="T53" fmla="*/ 2147483646 h 1101"/>
                  <a:gd name="T54" fmla="*/ 2147483646 w 558"/>
                  <a:gd name="T55" fmla="*/ 2147483646 h 1101"/>
                  <a:gd name="T56" fmla="*/ 2147483646 w 558"/>
                  <a:gd name="T57" fmla="*/ 2147483646 h 1101"/>
                  <a:gd name="T58" fmla="*/ 2147483646 w 558"/>
                  <a:gd name="T59" fmla="*/ 2147483646 h 1101"/>
                  <a:gd name="T60" fmla="*/ 2147483646 w 558"/>
                  <a:gd name="T61" fmla="*/ 2147483646 h 1101"/>
                  <a:gd name="T62" fmla="*/ 2147483646 w 558"/>
                  <a:gd name="T63" fmla="*/ 2147483646 h 1101"/>
                  <a:gd name="T64" fmla="*/ 2147483646 w 558"/>
                  <a:gd name="T65" fmla="*/ 2147483646 h 1101"/>
                  <a:gd name="T66" fmla="*/ 2147483646 w 558"/>
                  <a:gd name="T67" fmla="*/ 2147483646 h 1101"/>
                  <a:gd name="T68" fmla="*/ 2147483646 w 558"/>
                  <a:gd name="T69" fmla="*/ 2147483646 h 1101"/>
                  <a:gd name="T70" fmla="*/ 2147483646 w 558"/>
                  <a:gd name="T71" fmla="*/ 2147483646 h 1101"/>
                  <a:gd name="T72" fmla="*/ 2147483646 w 558"/>
                  <a:gd name="T73" fmla="*/ 2147483646 h 1101"/>
                  <a:gd name="T74" fmla="*/ 2147483646 w 558"/>
                  <a:gd name="T75" fmla="*/ 2147483646 h 1101"/>
                  <a:gd name="T76" fmla="*/ 2147483646 w 558"/>
                  <a:gd name="T77" fmla="*/ 2147483646 h 1101"/>
                  <a:gd name="T78" fmla="*/ 2147483646 w 558"/>
                  <a:gd name="T79" fmla="*/ 2147483646 h 1101"/>
                  <a:gd name="T80" fmla="*/ 0 w 558"/>
                  <a:gd name="T81" fmla="*/ 2147483646 h 1101"/>
                  <a:gd name="T82" fmla="*/ 0 w 558"/>
                  <a:gd name="T83" fmla="*/ 2147483646 h 1101"/>
                  <a:gd name="T84" fmla="*/ 0 w 558"/>
                  <a:gd name="T85" fmla="*/ 2147483646 h 1101"/>
                  <a:gd name="T86" fmla="*/ 0 w 558"/>
                  <a:gd name="T87" fmla="*/ 2147483646 h 1101"/>
                  <a:gd name="T88" fmla="*/ 0 w 558"/>
                  <a:gd name="T89" fmla="*/ 2147483646 h 1101"/>
                  <a:gd name="T90" fmla="*/ 0 w 558"/>
                  <a:gd name="T91" fmla="*/ 2147483646 h 1101"/>
                  <a:gd name="T92" fmla="*/ 0 w 558"/>
                  <a:gd name="T93" fmla="*/ 2147483646 h 1101"/>
                  <a:gd name="T94" fmla="*/ 0 w 558"/>
                  <a:gd name="T95" fmla="*/ 2147483646 h 1101"/>
                  <a:gd name="T96" fmla="*/ 0 w 558"/>
                  <a:gd name="T97" fmla="*/ 2147483646 h 110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58"/>
                  <a:gd name="T148" fmla="*/ 0 h 1101"/>
                  <a:gd name="T149" fmla="*/ 558 w 558"/>
                  <a:gd name="T150" fmla="*/ 1101 h 110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58" h="1101">
                    <a:moveTo>
                      <a:pt x="0" y="5"/>
                    </a:moveTo>
                    <a:lnTo>
                      <a:pt x="35" y="5"/>
                    </a:lnTo>
                    <a:lnTo>
                      <a:pt x="71" y="5"/>
                    </a:lnTo>
                    <a:lnTo>
                      <a:pt x="106" y="3"/>
                    </a:lnTo>
                    <a:lnTo>
                      <a:pt x="142" y="3"/>
                    </a:lnTo>
                    <a:lnTo>
                      <a:pt x="176" y="3"/>
                    </a:lnTo>
                    <a:lnTo>
                      <a:pt x="212" y="3"/>
                    </a:lnTo>
                    <a:lnTo>
                      <a:pt x="248" y="3"/>
                    </a:lnTo>
                    <a:lnTo>
                      <a:pt x="282" y="2"/>
                    </a:lnTo>
                    <a:lnTo>
                      <a:pt x="316" y="2"/>
                    </a:lnTo>
                    <a:lnTo>
                      <a:pt x="352" y="2"/>
                    </a:lnTo>
                    <a:lnTo>
                      <a:pt x="387" y="2"/>
                    </a:lnTo>
                    <a:lnTo>
                      <a:pt x="421" y="1"/>
                    </a:lnTo>
                    <a:lnTo>
                      <a:pt x="455" y="1"/>
                    </a:lnTo>
                    <a:lnTo>
                      <a:pt x="490" y="1"/>
                    </a:lnTo>
                    <a:lnTo>
                      <a:pt x="523" y="0"/>
                    </a:lnTo>
                    <a:lnTo>
                      <a:pt x="558" y="0"/>
                    </a:lnTo>
                    <a:lnTo>
                      <a:pt x="558" y="134"/>
                    </a:lnTo>
                    <a:lnTo>
                      <a:pt x="558" y="269"/>
                    </a:lnTo>
                    <a:lnTo>
                      <a:pt x="558" y="402"/>
                    </a:lnTo>
                    <a:lnTo>
                      <a:pt x="558" y="535"/>
                    </a:lnTo>
                    <a:lnTo>
                      <a:pt x="558" y="669"/>
                    </a:lnTo>
                    <a:lnTo>
                      <a:pt x="558" y="802"/>
                    </a:lnTo>
                    <a:lnTo>
                      <a:pt x="558" y="937"/>
                    </a:lnTo>
                    <a:lnTo>
                      <a:pt x="558" y="1071"/>
                    </a:lnTo>
                    <a:lnTo>
                      <a:pt x="523" y="1073"/>
                    </a:lnTo>
                    <a:lnTo>
                      <a:pt x="490" y="1074"/>
                    </a:lnTo>
                    <a:lnTo>
                      <a:pt x="455" y="1077"/>
                    </a:lnTo>
                    <a:lnTo>
                      <a:pt x="421" y="1078"/>
                    </a:lnTo>
                    <a:lnTo>
                      <a:pt x="387" y="1080"/>
                    </a:lnTo>
                    <a:lnTo>
                      <a:pt x="352" y="1083"/>
                    </a:lnTo>
                    <a:lnTo>
                      <a:pt x="316" y="1084"/>
                    </a:lnTo>
                    <a:lnTo>
                      <a:pt x="282" y="1086"/>
                    </a:lnTo>
                    <a:lnTo>
                      <a:pt x="248" y="1088"/>
                    </a:lnTo>
                    <a:lnTo>
                      <a:pt x="212" y="1089"/>
                    </a:lnTo>
                    <a:lnTo>
                      <a:pt x="176" y="1092"/>
                    </a:lnTo>
                    <a:lnTo>
                      <a:pt x="142" y="1094"/>
                    </a:lnTo>
                    <a:lnTo>
                      <a:pt x="106" y="1095"/>
                    </a:lnTo>
                    <a:lnTo>
                      <a:pt x="71" y="1097"/>
                    </a:lnTo>
                    <a:lnTo>
                      <a:pt x="35" y="1099"/>
                    </a:lnTo>
                    <a:lnTo>
                      <a:pt x="0" y="1101"/>
                    </a:lnTo>
                    <a:lnTo>
                      <a:pt x="0" y="964"/>
                    </a:lnTo>
                    <a:lnTo>
                      <a:pt x="0" y="827"/>
                    </a:lnTo>
                    <a:lnTo>
                      <a:pt x="0" y="690"/>
                    </a:lnTo>
                    <a:lnTo>
                      <a:pt x="0" y="552"/>
                    </a:lnTo>
                    <a:lnTo>
                      <a:pt x="0" y="416"/>
                    </a:lnTo>
                    <a:lnTo>
                      <a:pt x="0" y="279"/>
                    </a:lnTo>
                    <a:lnTo>
                      <a:pt x="0" y="14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333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7" name="316 Grupo"/>
            <p:cNvGrpSpPr>
              <a:grpSpLocks/>
            </p:cNvGrpSpPr>
            <p:nvPr/>
          </p:nvGrpSpPr>
          <p:grpSpPr bwMode="auto">
            <a:xfrm>
              <a:off x="3595688" y="3711584"/>
              <a:ext cx="571500" cy="571503"/>
              <a:chOff x="2500313" y="2028825"/>
              <a:chExt cx="1101725" cy="866775"/>
            </a:xfrm>
          </p:grpSpPr>
          <p:sp>
            <p:nvSpPr>
              <p:cNvPr id="126" name="Freeform 297"/>
              <p:cNvSpPr>
                <a:spLocks/>
              </p:cNvSpPr>
              <p:nvPr/>
            </p:nvSpPr>
            <p:spPr bwMode="auto">
              <a:xfrm>
                <a:off x="2500313" y="2028825"/>
                <a:ext cx="1101725" cy="92075"/>
              </a:xfrm>
              <a:custGeom>
                <a:avLst/>
                <a:gdLst>
                  <a:gd name="T0" fmla="*/ 2147483646 w 4164"/>
                  <a:gd name="T1" fmla="*/ 2147483646 h 349"/>
                  <a:gd name="T2" fmla="*/ 0 w 4164"/>
                  <a:gd name="T3" fmla="*/ 2147483646 h 349"/>
                  <a:gd name="T4" fmla="*/ 2147483646 w 4164"/>
                  <a:gd name="T5" fmla="*/ 2147483646 h 349"/>
                  <a:gd name="T6" fmla="*/ 2147483646 w 4164"/>
                  <a:gd name="T7" fmla="*/ 0 h 349"/>
                  <a:gd name="T8" fmla="*/ 2147483646 w 4164"/>
                  <a:gd name="T9" fmla="*/ 2147483646 h 349"/>
                  <a:gd name="T10" fmla="*/ 2147483646 w 4164"/>
                  <a:gd name="T11" fmla="*/ 2147483646 h 349"/>
                  <a:gd name="T12" fmla="*/ 2147483646 w 4164"/>
                  <a:gd name="T13" fmla="*/ 2147483646 h 3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4"/>
                  <a:gd name="T22" fmla="*/ 0 h 349"/>
                  <a:gd name="T23" fmla="*/ 4164 w 4164"/>
                  <a:gd name="T24" fmla="*/ 349 h 34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4" h="349">
                    <a:moveTo>
                      <a:pt x="5" y="349"/>
                    </a:moveTo>
                    <a:lnTo>
                      <a:pt x="0" y="270"/>
                    </a:lnTo>
                    <a:lnTo>
                      <a:pt x="51" y="248"/>
                    </a:lnTo>
                    <a:lnTo>
                      <a:pt x="1511" y="0"/>
                    </a:lnTo>
                    <a:lnTo>
                      <a:pt x="4149" y="208"/>
                    </a:lnTo>
                    <a:lnTo>
                      <a:pt x="4164" y="278"/>
                    </a:lnTo>
                    <a:lnTo>
                      <a:pt x="5" y="349"/>
                    </a:lnTo>
                    <a:close/>
                  </a:path>
                </a:pathLst>
              </a:custGeom>
              <a:solidFill>
                <a:srgbClr val="637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298"/>
              <p:cNvSpPr>
                <a:spLocks/>
              </p:cNvSpPr>
              <p:nvPr/>
            </p:nvSpPr>
            <p:spPr bwMode="auto">
              <a:xfrm>
                <a:off x="2500313" y="2036763"/>
                <a:ext cx="1101725" cy="79375"/>
              </a:xfrm>
              <a:custGeom>
                <a:avLst/>
                <a:gdLst>
                  <a:gd name="T0" fmla="*/ 2147483646 w 4164"/>
                  <a:gd name="T1" fmla="*/ 2147483646 h 303"/>
                  <a:gd name="T2" fmla="*/ 0 w 4164"/>
                  <a:gd name="T3" fmla="*/ 2147483646 h 303"/>
                  <a:gd name="T4" fmla="*/ 2147483646 w 4164"/>
                  <a:gd name="T5" fmla="*/ 2147483646 h 303"/>
                  <a:gd name="T6" fmla="*/ 2147483646 w 4164"/>
                  <a:gd name="T7" fmla="*/ 0 h 303"/>
                  <a:gd name="T8" fmla="*/ 2147483646 w 4164"/>
                  <a:gd name="T9" fmla="*/ 2147483646 h 303"/>
                  <a:gd name="T10" fmla="*/ 2147483646 w 4164"/>
                  <a:gd name="T11" fmla="*/ 2147483646 h 303"/>
                  <a:gd name="T12" fmla="*/ 2147483646 w 4164"/>
                  <a:gd name="T13" fmla="*/ 2147483646 h 30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4"/>
                  <a:gd name="T22" fmla="*/ 0 h 303"/>
                  <a:gd name="T23" fmla="*/ 4164 w 4164"/>
                  <a:gd name="T24" fmla="*/ 303 h 30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4" h="303">
                    <a:moveTo>
                      <a:pt x="45" y="303"/>
                    </a:moveTo>
                    <a:lnTo>
                      <a:pt x="0" y="261"/>
                    </a:lnTo>
                    <a:lnTo>
                      <a:pt x="51" y="240"/>
                    </a:lnTo>
                    <a:lnTo>
                      <a:pt x="1511" y="0"/>
                    </a:lnTo>
                    <a:lnTo>
                      <a:pt x="4149" y="209"/>
                    </a:lnTo>
                    <a:lnTo>
                      <a:pt x="4164" y="281"/>
                    </a:lnTo>
                    <a:lnTo>
                      <a:pt x="45" y="303"/>
                    </a:lnTo>
                    <a:close/>
                  </a:path>
                </a:pathLst>
              </a:custGeom>
              <a:solidFill>
                <a:srgbClr val="333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299"/>
              <p:cNvSpPr>
                <a:spLocks/>
              </p:cNvSpPr>
              <p:nvPr/>
            </p:nvSpPr>
            <p:spPr bwMode="auto">
              <a:xfrm>
                <a:off x="2500313" y="2046288"/>
                <a:ext cx="1101725" cy="76200"/>
              </a:xfrm>
              <a:custGeom>
                <a:avLst/>
                <a:gdLst>
                  <a:gd name="T0" fmla="*/ 2147483646 w 4164"/>
                  <a:gd name="T1" fmla="*/ 2147483646 h 292"/>
                  <a:gd name="T2" fmla="*/ 2147483646 w 4164"/>
                  <a:gd name="T3" fmla="*/ 2147483646 h 292"/>
                  <a:gd name="T4" fmla="*/ 2147483646 w 4164"/>
                  <a:gd name="T5" fmla="*/ 2147483646 h 292"/>
                  <a:gd name="T6" fmla="*/ 2147483646 w 4164"/>
                  <a:gd name="T7" fmla="*/ 2147483646 h 292"/>
                  <a:gd name="T8" fmla="*/ 2147483646 w 4164"/>
                  <a:gd name="T9" fmla="*/ 2147483646 h 292"/>
                  <a:gd name="T10" fmla="*/ 2147483646 w 4164"/>
                  <a:gd name="T11" fmla="*/ 2147483646 h 292"/>
                  <a:gd name="T12" fmla="*/ 2147483646 w 4164"/>
                  <a:gd name="T13" fmla="*/ 2147483646 h 292"/>
                  <a:gd name="T14" fmla="*/ 2147483646 w 4164"/>
                  <a:gd name="T15" fmla="*/ 2147483646 h 292"/>
                  <a:gd name="T16" fmla="*/ 2147483646 w 4164"/>
                  <a:gd name="T17" fmla="*/ 2147483646 h 292"/>
                  <a:gd name="T18" fmla="*/ 2147483646 w 4164"/>
                  <a:gd name="T19" fmla="*/ 2147483646 h 292"/>
                  <a:gd name="T20" fmla="*/ 2147483646 w 4164"/>
                  <a:gd name="T21" fmla="*/ 2147483646 h 292"/>
                  <a:gd name="T22" fmla="*/ 2147483646 w 4164"/>
                  <a:gd name="T23" fmla="*/ 2147483646 h 292"/>
                  <a:gd name="T24" fmla="*/ 2147483646 w 4164"/>
                  <a:gd name="T25" fmla="*/ 2147483646 h 292"/>
                  <a:gd name="T26" fmla="*/ 2147483646 w 4164"/>
                  <a:gd name="T27" fmla="*/ 2147483646 h 292"/>
                  <a:gd name="T28" fmla="*/ 2147483646 w 4164"/>
                  <a:gd name="T29" fmla="*/ 2147483646 h 292"/>
                  <a:gd name="T30" fmla="*/ 2147483646 w 4164"/>
                  <a:gd name="T31" fmla="*/ 2147483646 h 292"/>
                  <a:gd name="T32" fmla="*/ 2147483646 w 4164"/>
                  <a:gd name="T33" fmla="*/ 2147483646 h 292"/>
                  <a:gd name="T34" fmla="*/ 2147483646 w 4164"/>
                  <a:gd name="T35" fmla="*/ 2147483646 h 292"/>
                  <a:gd name="T36" fmla="*/ 2147483646 w 4164"/>
                  <a:gd name="T37" fmla="*/ 2147483646 h 292"/>
                  <a:gd name="T38" fmla="*/ 2147483646 w 4164"/>
                  <a:gd name="T39" fmla="*/ 2147483646 h 292"/>
                  <a:gd name="T40" fmla="*/ 2147483646 w 4164"/>
                  <a:gd name="T41" fmla="*/ 2147483646 h 292"/>
                  <a:gd name="T42" fmla="*/ 2147483646 w 4164"/>
                  <a:gd name="T43" fmla="*/ 2147483646 h 292"/>
                  <a:gd name="T44" fmla="*/ 2147483646 w 4164"/>
                  <a:gd name="T45" fmla="*/ 2147483646 h 292"/>
                  <a:gd name="T46" fmla="*/ 2147483646 w 4164"/>
                  <a:gd name="T47" fmla="*/ 2147483646 h 292"/>
                  <a:gd name="T48" fmla="*/ 2147483646 w 4164"/>
                  <a:gd name="T49" fmla="*/ 2147483646 h 292"/>
                  <a:gd name="T50" fmla="*/ 2147483646 w 4164"/>
                  <a:gd name="T51" fmla="*/ 2147483646 h 292"/>
                  <a:gd name="T52" fmla="*/ 2147483646 w 4164"/>
                  <a:gd name="T53" fmla="*/ 2147483646 h 292"/>
                  <a:gd name="T54" fmla="*/ 2147483646 w 4164"/>
                  <a:gd name="T55" fmla="*/ 2147483646 h 292"/>
                  <a:gd name="T56" fmla="*/ 2147483646 w 4164"/>
                  <a:gd name="T57" fmla="*/ 2147483646 h 292"/>
                  <a:gd name="T58" fmla="*/ 2147483646 w 4164"/>
                  <a:gd name="T59" fmla="*/ 2147483646 h 292"/>
                  <a:gd name="T60" fmla="*/ 2147483646 w 4164"/>
                  <a:gd name="T61" fmla="*/ 2147483646 h 292"/>
                  <a:gd name="T62" fmla="*/ 2147483646 w 4164"/>
                  <a:gd name="T63" fmla="*/ 2147483646 h 292"/>
                  <a:gd name="T64" fmla="*/ 2147483646 w 4164"/>
                  <a:gd name="T65" fmla="*/ 2147483646 h 292"/>
                  <a:gd name="T66" fmla="*/ 2147483646 w 4164"/>
                  <a:gd name="T67" fmla="*/ 2147483646 h 292"/>
                  <a:gd name="T68" fmla="*/ 2147483646 w 4164"/>
                  <a:gd name="T69" fmla="*/ 2147483646 h 292"/>
                  <a:gd name="T70" fmla="*/ 2147483646 w 4164"/>
                  <a:gd name="T71" fmla="*/ 2147483646 h 292"/>
                  <a:gd name="T72" fmla="*/ 2147483646 w 4164"/>
                  <a:gd name="T73" fmla="*/ 2147483646 h 292"/>
                  <a:gd name="T74" fmla="*/ 2147483646 w 4164"/>
                  <a:gd name="T75" fmla="*/ 2147483646 h 292"/>
                  <a:gd name="T76" fmla="*/ 2147483646 w 4164"/>
                  <a:gd name="T77" fmla="*/ 2147483646 h 292"/>
                  <a:gd name="T78" fmla="*/ 2147483646 w 4164"/>
                  <a:gd name="T79" fmla="*/ 2147483646 h 292"/>
                  <a:gd name="T80" fmla="*/ 2147483646 w 4164"/>
                  <a:gd name="T81" fmla="*/ 2147483646 h 292"/>
                  <a:gd name="T82" fmla="*/ 2147483646 w 4164"/>
                  <a:gd name="T83" fmla="*/ 2147483646 h 292"/>
                  <a:gd name="T84" fmla="*/ 2147483646 w 4164"/>
                  <a:gd name="T85" fmla="*/ 2147483646 h 292"/>
                  <a:gd name="T86" fmla="*/ 2147483646 w 4164"/>
                  <a:gd name="T87" fmla="*/ 2147483646 h 292"/>
                  <a:gd name="T88" fmla="*/ 2147483646 w 4164"/>
                  <a:gd name="T89" fmla="*/ 2147483646 h 292"/>
                  <a:gd name="T90" fmla="*/ 2147483646 w 4164"/>
                  <a:gd name="T91" fmla="*/ 2147483646 h 292"/>
                  <a:gd name="T92" fmla="*/ 2147483646 w 4164"/>
                  <a:gd name="T93" fmla="*/ 2147483646 h 292"/>
                  <a:gd name="T94" fmla="*/ 2147483646 w 4164"/>
                  <a:gd name="T95" fmla="*/ 2147483646 h 292"/>
                  <a:gd name="T96" fmla="*/ 2147483646 w 4164"/>
                  <a:gd name="T97" fmla="*/ 2147483646 h 292"/>
                  <a:gd name="T98" fmla="*/ 2147483646 w 4164"/>
                  <a:gd name="T99" fmla="*/ 2147483646 h 292"/>
                  <a:gd name="T100" fmla="*/ 2147483646 w 4164"/>
                  <a:gd name="T101" fmla="*/ 2147483646 h 292"/>
                  <a:gd name="T102" fmla="*/ 2147483646 w 4164"/>
                  <a:gd name="T103" fmla="*/ 2147483646 h 292"/>
                  <a:gd name="T104" fmla="*/ 2147483646 w 4164"/>
                  <a:gd name="T105" fmla="*/ 2147483646 h 292"/>
                  <a:gd name="T106" fmla="*/ 2147483646 w 4164"/>
                  <a:gd name="T107" fmla="*/ 2147483646 h 292"/>
                  <a:gd name="T108" fmla="*/ 2147483646 w 4164"/>
                  <a:gd name="T109" fmla="*/ 2147483646 h 292"/>
                  <a:gd name="T110" fmla="*/ 2147483646 w 4164"/>
                  <a:gd name="T111" fmla="*/ 2147483646 h 292"/>
                  <a:gd name="T112" fmla="*/ 2147483646 w 4164"/>
                  <a:gd name="T113" fmla="*/ 2147483646 h 292"/>
                  <a:gd name="T114" fmla="*/ 2147483646 w 4164"/>
                  <a:gd name="T115" fmla="*/ 2147483646 h 29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164"/>
                  <a:gd name="T175" fmla="*/ 0 h 292"/>
                  <a:gd name="T176" fmla="*/ 4164 w 4164"/>
                  <a:gd name="T177" fmla="*/ 292 h 29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164" h="292">
                    <a:moveTo>
                      <a:pt x="45" y="288"/>
                    </a:moveTo>
                    <a:lnTo>
                      <a:pt x="39" y="282"/>
                    </a:lnTo>
                    <a:lnTo>
                      <a:pt x="33" y="278"/>
                    </a:lnTo>
                    <a:lnTo>
                      <a:pt x="28" y="272"/>
                    </a:lnTo>
                    <a:lnTo>
                      <a:pt x="23" y="267"/>
                    </a:lnTo>
                    <a:lnTo>
                      <a:pt x="17" y="262"/>
                    </a:lnTo>
                    <a:lnTo>
                      <a:pt x="11" y="257"/>
                    </a:lnTo>
                    <a:lnTo>
                      <a:pt x="6" y="251"/>
                    </a:lnTo>
                    <a:lnTo>
                      <a:pt x="0" y="247"/>
                    </a:lnTo>
                    <a:lnTo>
                      <a:pt x="7" y="243"/>
                    </a:lnTo>
                    <a:lnTo>
                      <a:pt x="13" y="241"/>
                    </a:lnTo>
                    <a:lnTo>
                      <a:pt x="20" y="239"/>
                    </a:lnTo>
                    <a:lnTo>
                      <a:pt x="25" y="235"/>
                    </a:lnTo>
                    <a:lnTo>
                      <a:pt x="31" y="233"/>
                    </a:lnTo>
                    <a:lnTo>
                      <a:pt x="38" y="231"/>
                    </a:lnTo>
                    <a:lnTo>
                      <a:pt x="44" y="228"/>
                    </a:lnTo>
                    <a:lnTo>
                      <a:pt x="51" y="225"/>
                    </a:lnTo>
                    <a:lnTo>
                      <a:pt x="96" y="220"/>
                    </a:lnTo>
                    <a:lnTo>
                      <a:pt x="141" y="215"/>
                    </a:lnTo>
                    <a:lnTo>
                      <a:pt x="187" y="209"/>
                    </a:lnTo>
                    <a:lnTo>
                      <a:pt x="233" y="203"/>
                    </a:lnTo>
                    <a:lnTo>
                      <a:pt x="278" y="196"/>
                    </a:lnTo>
                    <a:lnTo>
                      <a:pt x="324" y="189"/>
                    </a:lnTo>
                    <a:lnTo>
                      <a:pt x="370" y="183"/>
                    </a:lnTo>
                    <a:lnTo>
                      <a:pt x="416" y="176"/>
                    </a:lnTo>
                    <a:lnTo>
                      <a:pt x="460" y="168"/>
                    </a:lnTo>
                    <a:lnTo>
                      <a:pt x="506" y="161"/>
                    </a:lnTo>
                    <a:lnTo>
                      <a:pt x="552" y="153"/>
                    </a:lnTo>
                    <a:lnTo>
                      <a:pt x="598" y="145"/>
                    </a:lnTo>
                    <a:lnTo>
                      <a:pt x="643" y="137"/>
                    </a:lnTo>
                    <a:lnTo>
                      <a:pt x="689" y="129"/>
                    </a:lnTo>
                    <a:lnTo>
                      <a:pt x="735" y="119"/>
                    </a:lnTo>
                    <a:lnTo>
                      <a:pt x="781" y="111"/>
                    </a:lnTo>
                    <a:lnTo>
                      <a:pt x="825" y="103"/>
                    </a:lnTo>
                    <a:lnTo>
                      <a:pt x="871" y="95"/>
                    </a:lnTo>
                    <a:lnTo>
                      <a:pt x="917" y="87"/>
                    </a:lnTo>
                    <a:lnTo>
                      <a:pt x="963" y="79"/>
                    </a:lnTo>
                    <a:lnTo>
                      <a:pt x="1009" y="71"/>
                    </a:lnTo>
                    <a:lnTo>
                      <a:pt x="1054" y="63"/>
                    </a:lnTo>
                    <a:lnTo>
                      <a:pt x="1100" y="56"/>
                    </a:lnTo>
                    <a:lnTo>
                      <a:pt x="1146" y="48"/>
                    </a:lnTo>
                    <a:lnTo>
                      <a:pt x="1192" y="41"/>
                    </a:lnTo>
                    <a:lnTo>
                      <a:pt x="1236" y="34"/>
                    </a:lnTo>
                    <a:lnTo>
                      <a:pt x="1282" y="28"/>
                    </a:lnTo>
                    <a:lnTo>
                      <a:pt x="1328" y="22"/>
                    </a:lnTo>
                    <a:lnTo>
                      <a:pt x="1374" y="15"/>
                    </a:lnTo>
                    <a:lnTo>
                      <a:pt x="1419" y="10"/>
                    </a:lnTo>
                    <a:lnTo>
                      <a:pt x="1465" y="5"/>
                    </a:lnTo>
                    <a:lnTo>
                      <a:pt x="1511" y="0"/>
                    </a:lnTo>
                    <a:lnTo>
                      <a:pt x="1593" y="7"/>
                    </a:lnTo>
                    <a:lnTo>
                      <a:pt x="1675" y="13"/>
                    </a:lnTo>
                    <a:lnTo>
                      <a:pt x="1758" y="20"/>
                    </a:lnTo>
                    <a:lnTo>
                      <a:pt x="1840" y="25"/>
                    </a:lnTo>
                    <a:lnTo>
                      <a:pt x="1923" y="32"/>
                    </a:lnTo>
                    <a:lnTo>
                      <a:pt x="2004" y="38"/>
                    </a:lnTo>
                    <a:lnTo>
                      <a:pt x="2087" y="45"/>
                    </a:lnTo>
                    <a:lnTo>
                      <a:pt x="2170" y="51"/>
                    </a:lnTo>
                    <a:lnTo>
                      <a:pt x="2252" y="57"/>
                    </a:lnTo>
                    <a:lnTo>
                      <a:pt x="2334" y="64"/>
                    </a:lnTo>
                    <a:lnTo>
                      <a:pt x="2417" y="70"/>
                    </a:lnTo>
                    <a:lnTo>
                      <a:pt x="2499" y="77"/>
                    </a:lnTo>
                    <a:lnTo>
                      <a:pt x="2582" y="83"/>
                    </a:lnTo>
                    <a:lnTo>
                      <a:pt x="2665" y="90"/>
                    </a:lnTo>
                    <a:lnTo>
                      <a:pt x="2746" y="95"/>
                    </a:lnTo>
                    <a:lnTo>
                      <a:pt x="2829" y="102"/>
                    </a:lnTo>
                    <a:lnTo>
                      <a:pt x="2911" y="109"/>
                    </a:lnTo>
                    <a:lnTo>
                      <a:pt x="2994" y="115"/>
                    </a:lnTo>
                    <a:lnTo>
                      <a:pt x="3077" y="122"/>
                    </a:lnTo>
                    <a:lnTo>
                      <a:pt x="3159" y="127"/>
                    </a:lnTo>
                    <a:lnTo>
                      <a:pt x="3241" y="134"/>
                    </a:lnTo>
                    <a:lnTo>
                      <a:pt x="3324" y="140"/>
                    </a:lnTo>
                    <a:lnTo>
                      <a:pt x="3406" y="147"/>
                    </a:lnTo>
                    <a:lnTo>
                      <a:pt x="3489" y="154"/>
                    </a:lnTo>
                    <a:lnTo>
                      <a:pt x="3572" y="160"/>
                    </a:lnTo>
                    <a:lnTo>
                      <a:pt x="3654" y="166"/>
                    </a:lnTo>
                    <a:lnTo>
                      <a:pt x="3737" y="172"/>
                    </a:lnTo>
                    <a:lnTo>
                      <a:pt x="3818" y="179"/>
                    </a:lnTo>
                    <a:lnTo>
                      <a:pt x="3901" y="185"/>
                    </a:lnTo>
                    <a:lnTo>
                      <a:pt x="3984" y="192"/>
                    </a:lnTo>
                    <a:lnTo>
                      <a:pt x="4066" y="197"/>
                    </a:lnTo>
                    <a:lnTo>
                      <a:pt x="4149" y="204"/>
                    </a:lnTo>
                    <a:lnTo>
                      <a:pt x="4152" y="219"/>
                    </a:lnTo>
                    <a:lnTo>
                      <a:pt x="4156" y="234"/>
                    </a:lnTo>
                    <a:lnTo>
                      <a:pt x="4159" y="249"/>
                    </a:lnTo>
                    <a:lnTo>
                      <a:pt x="4164" y="264"/>
                    </a:lnTo>
                    <a:lnTo>
                      <a:pt x="4035" y="263"/>
                    </a:lnTo>
                    <a:lnTo>
                      <a:pt x="3907" y="262"/>
                    </a:lnTo>
                    <a:lnTo>
                      <a:pt x="3777" y="261"/>
                    </a:lnTo>
                    <a:lnTo>
                      <a:pt x="3648" y="261"/>
                    </a:lnTo>
                    <a:lnTo>
                      <a:pt x="3520" y="261"/>
                    </a:lnTo>
                    <a:lnTo>
                      <a:pt x="3391" y="261"/>
                    </a:lnTo>
                    <a:lnTo>
                      <a:pt x="3263" y="262"/>
                    </a:lnTo>
                    <a:lnTo>
                      <a:pt x="3134" y="263"/>
                    </a:lnTo>
                    <a:lnTo>
                      <a:pt x="3004" y="264"/>
                    </a:lnTo>
                    <a:lnTo>
                      <a:pt x="2876" y="265"/>
                    </a:lnTo>
                    <a:lnTo>
                      <a:pt x="2747" y="266"/>
                    </a:lnTo>
                    <a:lnTo>
                      <a:pt x="2619" y="269"/>
                    </a:lnTo>
                    <a:lnTo>
                      <a:pt x="2490" y="270"/>
                    </a:lnTo>
                    <a:lnTo>
                      <a:pt x="2362" y="272"/>
                    </a:lnTo>
                    <a:lnTo>
                      <a:pt x="2233" y="273"/>
                    </a:lnTo>
                    <a:lnTo>
                      <a:pt x="2104" y="276"/>
                    </a:lnTo>
                    <a:lnTo>
                      <a:pt x="1976" y="278"/>
                    </a:lnTo>
                    <a:lnTo>
                      <a:pt x="1846" y="280"/>
                    </a:lnTo>
                    <a:lnTo>
                      <a:pt x="1717" y="281"/>
                    </a:lnTo>
                    <a:lnTo>
                      <a:pt x="1589" y="284"/>
                    </a:lnTo>
                    <a:lnTo>
                      <a:pt x="1460" y="285"/>
                    </a:lnTo>
                    <a:lnTo>
                      <a:pt x="1332" y="287"/>
                    </a:lnTo>
                    <a:lnTo>
                      <a:pt x="1203" y="288"/>
                    </a:lnTo>
                    <a:lnTo>
                      <a:pt x="1075" y="289"/>
                    </a:lnTo>
                    <a:lnTo>
                      <a:pt x="946" y="290"/>
                    </a:lnTo>
                    <a:lnTo>
                      <a:pt x="817" y="290"/>
                    </a:lnTo>
                    <a:lnTo>
                      <a:pt x="689" y="292"/>
                    </a:lnTo>
                    <a:lnTo>
                      <a:pt x="559" y="292"/>
                    </a:lnTo>
                    <a:lnTo>
                      <a:pt x="431" y="292"/>
                    </a:lnTo>
                    <a:lnTo>
                      <a:pt x="302" y="290"/>
                    </a:lnTo>
                    <a:lnTo>
                      <a:pt x="173" y="289"/>
                    </a:lnTo>
                    <a:lnTo>
                      <a:pt x="45" y="288"/>
                    </a:lnTo>
                    <a:close/>
                  </a:path>
                </a:pathLst>
              </a:custGeom>
              <a:solidFill>
                <a:srgbClr val="4C5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300"/>
              <p:cNvSpPr>
                <a:spLocks/>
              </p:cNvSpPr>
              <p:nvPr/>
            </p:nvSpPr>
            <p:spPr bwMode="auto">
              <a:xfrm>
                <a:off x="2500313" y="2054225"/>
                <a:ext cx="1101725" cy="74613"/>
              </a:xfrm>
              <a:custGeom>
                <a:avLst/>
                <a:gdLst>
                  <a:gd name="T0" fmla="*/ 2147483646 w 4164"/>
                  <a:gd name="T1" fmla="*/ 2147483646 h 283"/>
                  <a:gd name="T2" fmla="*/ 0 w 4164"/>
                  <a:gd name="T3" fmla="*/ 2147483646 h 283"/>
                  <a:gd name="T4" fmla="*/ 2147483646 w 4164"/>
                  <a:gd name="T5" fmla="*/ 2147483646 h 283"/>
                  <a:gd name="T6" fmla="*/ 2147483646 w 4164"/>
                  <a:gd name="T7" fmla="*/ 0 h 283"/>
                  <a:gd name="T8" fmla="*/ 2147483646 w 4164"/>
                  <a:gd name="T9" fmla="*/ 2147483646 h 283"/>
                  <a:gd name="T10" fmla="*/ 2147483646 w 4164"/>
                  <a:gd name="T11" fmla="*/ 2147483646 h 283"/>
                  <a:gd name="T12" fmla="*/ 2147483646 w 4164"/>
                  <a:gd name="T13" fmla="*/ 2147483646 h 28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4"/>
                  <a:gd name="T22" fmla="*/ 0 h 283"/>
                  <a:gd name="T23" fmla="*/ 4164 w 4164"/>
                  <a:gd name="T24" fmla="*/ 283 h 28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4" h="283">
                    <a:moveTo>
                      <a:pt x="45" y="283"/>
                    </a:moveTo>
                    <a:lnTo>
                      <a:pt x="0" y="242"/>
                    </a:lnTo>
                    <a:lnTo>
                      <a:pt x="51" y="220"/>
                    </a:lnTo>
                    <a:lnTo>
                      <a:pt x="1511" y="0"/>
                    </a:lnTo>
                    <a:lnTo>
                      <a:pt x="4149" y="200"/>
                    </a:lnTo>
                    <a:lnTo>
                      <a:pt x="4164" y="251"/>
                    </a:lnTo>
                    <a:lnTo>
                      <a:pt x="45" y="283"/>
                    </a:lnTo>
                    <a:close/>
                  </a:path>
                </a:pathLst>
              </a:custGeom>
              <a:solidFill>
                <a:srgbClr val="637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301"/>
              <p:cNvSpPr>
                <a:spLocks/>
              </p:cNvSpPr>
              <p:nvPr/>
            </p:nvSpPr>
            <p:spPr bwMode="auto">
              <a:xfrm>
                <a:off x="2511425" y="2063750"/>
                <a:ext cx="382587" cy="831850"/>
              </a:xfrm>
              <a:custGeom>
                <a:avLst/>
                <a:gdLst>
                  <a:gd name="T0" fmla="*/ 2147483646 w 1441"/>
                  <a:gd name="T1" fmla="*/ 2147483646 h 3144"/>
                  <a:gd name="T2" fmla="*/ 2147483646 w 1441"/>
                  <a:gd name="T3" fmla="*/ 2147483646 h 3144"/>
                  <a:gd name="T4" fmla="*/ 2147483646 w 1441"/>
                  <a:gd name="T5" fmla="*/ 2147483646 h 3144"/>
                  <a:gd name="T6" fmla="*/ 2147483646 w 1441"/>
                  <a:gd name="T7" fmla="*/ 2147483646 h 3144"/>
                  <a:gd name="T8" fmla="*/ 2147483646 w 1441"/>
                  <a:gd name="T9" fmla="*/ 2147483646 h 3144"/>
                  <a:gd name="T10" fmla="*/ 2147483646 w 1441"/>
                  <a:gd name="T11" fmla="*/ 2147483646 h 3144"/>
                  <a:gd name="T12" fmla="*/ 2147483646 w 1441"/>
                  <a:gd name="T13" fmla="*/ 2147483646 h 3144"/>
                  <a:gd name="T14" fmla="*/ 2147483646 w 1441"/>
                  <a:gd name="T15" fmla="*/ 2147483646 h 3144"/>
                  <a:gd name="T16" fmla="*/ 2147483646 w 1441"/>
                  <a:gd name="T17" fmla="*/ 2147483646 h 3144"/>
                  <a:gd name="T18" fmla="*/ 2147483646 w 1441"/>
                  <a:gd name="T19" fmla="*/ 2147483646 h 3144"/>
                  <a:gd name="T20" fmla="*/ 2147483646 w 1441"/>
                  <a:gd name="T21" fmla="*/ 2147483646 h 3144"/>
                  <a:gd name="T22" fmla="*/ 2147483646 w 1441"/>
                  <a:gd name="T23" fmla="*/ 2147483646 h 3144"/>
                  <a:gd name="T24" fmla="*/ 2147483646 w 1441"/>
                  <a:gd name="T25" fmla="*/ 2147483646 h 3144"/>
                  <a:gd name="T26" fmla="*/ 2147483646 w 1441"/>
                  <a:gd name="T27" fmla="*/ 2147483646 h 3144"/>
                  <a:gd name="T28" fmla="*/ 2147483646 w 1441"/>
                  <a:gd name="T29" fmla="*/ 2147483646 h 3144"/>
                  <a:gd name="T30" fmla="*/ 2147483646 w 1441"/>
                  <a:gd name="T31" fmla="*/ 2147483646 h 3144"/>
                  <a:gd name="T32" fmla="*/ 2147483646 w 1441"/>
                  <a:gd name="T33" fmla="*/ 2147483646 h 3144"/>
                  <a:gd name="T34" fmla="*/ 2147483646 w 1441"/>
                  <a:gd name="T35" fmla="*/ 2147483646 h 3144"/>
                  <a:gd name="T36" fmla="*/ 2147483646 w 1441"/>
                  <a:gd name="T37" fmla="*/ 2147483646 h 3144"/>
                  <a:gd name="T38" fmla="*/ 2147483646 w 1441"/>
                  <a:gd name="T39" fmla="*/ 2147483646 h 3144"/>
                  <a:gd name="T40" fmla="*/ 2147483646 w 1441"/>
                  <a:gd name="T41" fmla="*/ 2147483646 h 3144"/>
                  <a:gd name="T42" fmla="*/ 2147483646 w 1441"/>
                  <a:gd name="T43" fmla="*/ 2147483646 h 3144"/>
                  <a:gd name="T44" fmla="*/ 2147483646 w 1441"/>
                  <a:gd name="T45" fmla="*/ 2147483646 h 3144"/>
                  <a:gd name="T46" fmla="*/ 2147483646 w 1441"/>
                  <a:gd name="T47" fmla="*/ 2147483646 h 3144"/>
                  <a:gd name="T48" fmla="*/ 0 w 1441"/>
                  <a:gd name="T49" fmla="*/ 2147483646 h 3144"/>
                  <a:gd name="T50" fmla="*/ 0 w 1441"/>
                  <a:gd name="T51" fmla="*/ 2147483646 h 3144"/>
                  <a:gd name="T52" fmla="*/ 0 w 1441"/>
                  <a:gd name="T53" fmla="*/ 2147483646 h 3144"/>
                  <a:gd name="T54" fmla="*/ 0 w 1441"/>
                  <a:gd name="T55" fmla="*/ 2147483646 h 3144"/>
                  <a:gd name="T56" fmla="*/ 2147483646 w 1441"/>
                  <a:gd name="T57" fmla="*/ 2147483646 h 3144"/>
                  <a:gd name="T58" fmla="*/ 2147483646 w 1441"/>
                  <a:gd name="T59" fmla="*/ 2147483646 h 3144"/>
                  <a:gd name="T60" fmla="*/ 2147483646 w 1441"/>
                  <a:gd name="T61" fmla="*/ 2147483646 h 3144"/>
                  <a:gd name="T62" fmla="*/ 2147483646 w 1441"/>
                  <a:gd name="T63" fmla="*/ 2147483646 h 3144"/>
                  <a:gd name="T64" fmla="*/ 2147483646 w 1441"/>
                  <a:gd name="T65" fmla="*/ 2147483646 h 3144"/>
                  <a:gd name="T66" fmla="*/ 2147483646 w 1441"/>
                  <a:gd name="T67" fmla="*/ 2147483646 h 3144"/>
                  <a:gd name="T68" fmla="*/ 2147483646 w 1441"/>
                  <a:gd name="T69" fmla="*/ 2147483646 h 3144"/>
                  <a:gd name="T70" fmla="*/ 2147483646 w 1441"/>
                  <a:gd name="T71" fmla="*/ 2147483646 h 3144"/>
                  <a:gd name="T72" fmla="*/ 2147483646 w 1441"/>
                  <a:gd name="T73" fmla="*/ 2147483646 h 3144"/>
                  <a:gd name="T74" fmla="*/ 2147483646 w 1441"/>
                  <a:gd name="T75" fmla="*/ 2147483646 h 3144"/>
                  <a:gd name="T76" fmla="*/ 2147483646 w 1441"/>
                  <a:gd name="T77" fmla="*/ 2147483646 h 3144"/>
                  <a:gd name="T78" fmla="*/ 2147483646 w 1441"/>
                  <a:gd name="T79" fmla="*/ 2147483646 h 3144"/>
                  <a:gd name="T80" fmla="*/ 2147483646 w 1441"/>
                  <a:gd name="T81" fmla="*/ 2147483646 h 3144"/>
                  <a:gd name="T82" fmla="*/ 2147483646 w 1441"/>
                  <a:gd name="T83" fmla="*/ 2147483646 h 3144"/>
                  <a:gd name="T84" fmla="*/ 2147483646 w 1441"/>
                  <a:gd name="T85" fmla="*/ 2147483646 h 3144"/>
                  <a:gd name="T86" fmla="*/ 2147483646 w 1441"/>
                  <a:gd name="T87" fmla="*/ 2147483646 h 3144"/>
                  <a:gd name="T88" fmla="*/ 2147483646 w 1441"/>
                  <a:gd name="T89" fmla="*/ 2147483646 h 3144"/>
                  <a:gd name="T90" fmla="*/ 2147483646 w 1441"/>
                  <a:gd name="T91" fmla="*/ 2147483646 h 3144"/>
                  <a:gd name="T92" fmla="*/ 2147483646 w 1441"/>
                  <a:gd name="T93" fmla="*/ 2147483646 h 3144"/>
                  <a:gd name="T94" fmla="*/ 2147483646 w 1441"/>
                  <a:gd name="T95" fmla="*/ 2147483646 h 3144"/>
                  <a:gd name="T96" fmla="*/ 2147483646 w 1441"/>
                  <a:gd name="T97" fmla="*/ 2147483646 h 3144"/>
                  <a:gd name="T98" fmla="*/ 2147483646 w 1441"/>
                  <a:gd name="T99" fmla="*/ 2147483646 h 3144"/>
                  <a:gd name="T100" fmla="*/ 2147483646 w 1441"/>
                  <a:gd name="T101" fmla="*/ 2147483646 h 3144"/>
                  <a:gd name="T102" fmla="*/ 2147483646 w 1441"/>
                  <a:gd name="T103" fmla="*/ 2147483646 h 3144"/>
                  <a:gd name="T104" fmla="*/ 2147483646 w 1441"/>
                  <a:gd name="T105" fmla="*/ 2147483646 h 3144"/>
                  <a:gd name="T106" fmla="*/ 2147483646 w 1441"/>
                  <a:gd name="T107" fmla="*/ 2147483646 h 3144"/>
                  <a:gd name="T108" fmla="*/ 2147483646 w 1441"/>
                  <a:gd name="T109" fmla="*/ 2147483646 h 3144"/>
                  <a:gd name="T110" fmla="*/ 2147483646 w 1441"/>
                  <a:gd name="T111" fmla="*/ 2147483646 h 314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441"/>
                  <a:gd name="T169" fmla="*/ 0 h 3144"/>
                  <a:gd name="T170" fmla="*/ 1441 w 1441"/>
                  <a:gd name="T171" fmla="*/ 3144 h 314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441" h="3144">
                    <a:moveTo>
                      <a:pt x="1441" y="0"/>
                    </a:moveTo>
                    <a:lnTo>
                      <a:pt x="1416" y="3"/>
                    </a:lnTo>
                    <a:lnTo>
                      <a:pt x="1392" y="7"/>
                    </a:lnTo>
                    <a:lnTo>
                      <a:pt x="1368" y="10"/>
                    </a:lnTo>
                    <a:lnTo>
                      <a:pt x="1344" y="14"/>
                    </a:lnTo>
                    <a:lnTo>
                      <a:pt x="1320" y="17"/>
                    </a:lnTo>
                    <a:lnTo>
                      <a:pt x="1297" y="21"/>
                    </a:lnTo>
                    <a:lnTo>
                      <a:pt x="1273" y="24"/>
                    </a:lnTo>
                    <a:lnTo>
                      <a:pt x="1249" y="27"/>
                    </a:lnTo>
                    <a:lnTo>
                      <a:pt x="1225" y="31"/>
                    </a:lnTo>
                    <a:lnTo>
                      <a:pt x="1201" y="33"/>
                    </a:lnTo>
                    <a:lnTo>
                      <a:pt x="1178" y="37"/>
                    </a:lnTo>
                    <a:lnTo>
                      <a:pt x="1154" y="40"/>
                    </a:lnTo>
                    <a:lnTo>
                      <a:pt x="1131" y="43"/>
                    </a:lnTo>
                    <a:lnTo>
                      <a:pt x="1106" y="47"/>
                    </a:lnTo>
                    <a:lnTo>
                      <a:pt x="1082" y="50"/>
                    </a:lnTo>
                    <a:lnTo>
                      <a:pt x="1059" y="54"/>
                    </a:lnTo>
                    <a:lnTo>
                      <a:pt x="1035" y="57"/>
                    </a:lnTo>
                    <a:lnTo>
                      <a:pt x="1012" y="60"/>
                    </a:lnTo>
                    <a:lnTo>
                      <a:pt x="988" y="63"/>
                    </a:lnTo>
                    <a:lnTo>
                      <a:pt x="965" y="66"/>
                    </a:lnTo>
                    <a:lnTo>
                      <a:pt x="942" y="70"/>
                    </a:lnTo>
                    <a:lnTo>
                      <a:pt x="918" y="73"/>
                    </a:lnTo>
                    <a:lnTo>
                      <a:pt x="895" y="77"/>
                    </a:lnTo>
                    <a:lnTo>
                      <a:pt x="872" y="79"/>
                    </a:lnTo>
                    <a:lnTo>
                      <a:pt x="849" y="83"/>
                    </a:lnTo>
                    <a:lnTo>
                      <a:pt x="825" y="86"/>
                    </a:lnTo>
                    <a:lnTo>
                      <a:pt x="802" y="89"/>
                    </a:lnTo>
                    <a:lnTo>
                      <a:pt x="779" y="93"/>
                    </a:lnTo>
                    <a:lnTo>
                      <a:pt x="756" y="96"/>
                    </a:lnTo>
                    <a:lnTo>
                      <a:pt x="733" y="99"/>
                    </a:lnTo>
                    <a:lnTo>
                      <a:pt x="710" y="102"/>
                    </a:lnTo>
                    <a:lnTo>
                      <a:pt x="687" y="105"/>
                    </a:lnTo>
                    <a:lnTo>
                      <a:pt x="643" y="111"/>
                    </a:lnTo>
                    <a:lnTo>
                      <a:pt x="599" y="118"/>
                    </a:lnTo>
                    <a:lnTo>
                      <a:pt x="555" y="124"/>
                    </a:lnTo>
                    <a:lnTo>
                      <a:pt x="512" y="131"/>
                    </a:lnTo>
                    <a:lnTo>
                      <a:pt x="468" y="136"/>
                    </a:lnTo>
                    <a:lnTo>
                      <a:pt x="425" y="143"/>
                    </a:lnTo>
                    <a:lnTo>
                      <a:pt x="381" y="149"/>
                    </a:lnTo>
                    <a:lnTo>
                      <a:pt x="338" y="155"/>
                    </a:lnTo>
                    <a:lnTo>
                      <a:pt x="295" y="162"/>
                    </a:lnTo>
                    <a:lnTo>
                      <a:pt x="252" y="167"/>
                    </a:lnTo>
                    <a:lnTo>
                      <a:pt x="210" y="173"/>
                    </a:lnTo>
                    <a:lnTo>
                      <a:pt x="167" y="179"/>
                    </a:lnTo>
                    <a:lnTo>
                      <a:pt x="125" y="186"/>
                    </a:lnTo>
                    <a:lnTo>
                      <a:pt x="84" y="192"/>
                    </a:lnTo>
                    <a:lnTo>
                      <a:pt x="41" y="197"/>
                    </a:lnTo>
                    <a:lnTo>
                      <a:pt x="0" y="203"/>
                    </a:lnTo>
                    <a:lnTo>
                      <a:pt x="0" y="562"/>
                    </a:lnTo>
                    <a:lnTo>
                      <a:pt x="0" y="923"/>
                    </a:lnTo>
                    <a:lnTo>
                      <a:pt x="0" y="1282"/>
                    </a:lnTo>
                    <a:lnTo>
                      <a:pt x="0" y="1641"/>
                    </a:lnTo>
                    <a:lnTo>
                      <a:pt x="0" y="2000"/>
                    </a:lnTo>
                    <a:lnTo>
                      <a:pt x="0" y="2359"/>
                    </a:lnTo>
                    <a:lnTo>
                      <a:pt x="0" y="2718"/>
                    </a:lnTo>
                    <a:lnTo>
                      <a:pt x="0" y="3076"/>
                    </a:lnTo>
                    <a:lnTo>
                      <a:pt x="41" y="3079"/>
                    </a:lnTo>
                    <a:lnTo>
                      <a:pt x="84" y="3081"/>
                    </a:lnTo>
                    <a:lnTo>
                      <a:pt x="125" y="3082"/>
                    </a:lnTo>
                    <a:lnTo>
                      <a:pt x="167" y="3084"/>
                    </a:lnTo>
                    <a:lnTo>
                      <a:pt x="210" y="3087"/>
                    </a:lnTo>
                    <a:lnTo>
                      <a:pt x="252" y="3089"/>
                    </a:lnTo>
                    <a:lnTo>
                      <a:pt x="295" y="3090"/>
                    </a:lnTo>
                    <a:lnTo>
                      <a:pt x="338" y="3092"/>
                    </a:lnTo>
                    <a:lnTo>
                      <a:pt x="381" y="3095"/>
                    </a:lnTo>
                    <a:lnTo>
                      <a:pt x="425" y="3097"/>
                    </a:lnTo>
                    <a:lnTo>
                      <a:pt x="468" y="3098"/>
                    </a:lnTo>
                    <a:lnTo>
                      <a:pt x="512" y="3100"/>
                    </a:lnTo>
                    <a:lnTo>
                      <a:pt x="555" y="3103"/>
                    </a:lnTo>
                    <a:lnTo>
                      <a:pt x="599" y="3105"/>
                    </a:lnTo>
                    <a:lnTo>
                      <a:pt x="643" y="3107"/>
                    </a:lnTo>
                    <a:lnTo>
                      <a:pt x="687" y="3110"/>
                    </a:lnTo>
                    <a:lnTo>
                      <a:pt x="710" y="3111"/>
                    </a:lnTo>
                    <a:lnTo>
                      <a:pt x="733" y="3112"/>
                    </a:lnTo>
                    <a:lnTo>
                      <a:pt x="756" y="3113"/>
                    </a:lnTo>
                    <a:lnTo>
                      <a:pt x="779" y="3113"/>
                    </a:lnTo>
                    <a:lnTo>
                      <a:pt x="802" y="3114"/>
                    </a:lnTo>
                    <a:lnTo>
                      <a:pt x="825" y="3115"/>
                    </a:lnTo>
                    <a:lnTo>
                      <a:pt x="849" y="3116"/>
                    </a:lnTo>
                    <a:lnTo>
                      <a:pt x="872" y="3118"/>
                    </a:lnTo>
                    <a:lnTo>
                      <a:pt x="895" y="3119"/>
                    </a:lnTo>
                    <a:lnTo>
                      <a:pt x="918" y="3120"/>
                    </a:lnTo>
                    <a:lnTo>
                      <a:pt x="942" y="3121"/>
                    </a:lnTo>
                    <a:lnTo>
                      <a:pt x="965" y="3122"/>
                    </a:lnTo>
                    <a:lnTo>
                      <a:pt x="988" y="3122"/>
                    </a:lnTo>
                    <a:lnTo>
                      <a:pt x="1012" y="3123"/>
                    </a:lnTo>
                    <a:lnTo>
                      <a:pt x="1035" y="3124"/>
                    </a:lnTo>
                    <a:lnTo>
                      <a:pt x="1059" y="3126"/>
                    </a:lnTo>
                    <a:lnTo>
                      <a:pt x="1082" y="3127"/>
                    </a:lnTo>
                    <a:lnTo>
                      <a:pt x="1106" y="3128"/>
                    </a:lnTo>
                    <a:lnTo>
                      <a:pt x="1131" y="3129"/>
                    </a:lnTo>
                    <a:lnTo>
                      <a:pt x="1154" y="3130"/>
                    </a:lnTo>
                    <a:lnTo>
                      <a:pt x="1178" y="3131"/>
                    </a:lnTo>
                    <a:lnTo>
                      <a:pt x="1201" y="3133"/>
                    </a:lnTo>
                    <a:lnTo>
                      <a:pt x="1225" y="3134"/>
                    </a:lnTo>
                    <a:lnTo>
                      <a:pt x="1249" y="3135"/>
                    </a:lnTo>
                    <a:lnTo>
                      <a:pt x="1273" y="3136"/>
                    </a:lnTo>
                    <a:lnTo>
                      <a:pt x="1297" y="3137"/>
                    </a:lnTo>
                    <a:lnTo>
                      <a:pt x="1320" y="3138"/>
                    </a:lnTo>
                    <a:lnTo>
                      <a:pt x="1344" y="3139"/>
                    </a:lnTo>
                    <a:lnTo>
                      <a:pt x="1368" y="3141"/>
                    </a:lnTo>
                    <a:lnTo>
                      <a:pt x="1392" y="3142"/>
                    </a:lnTo>
                    <a:lnTo>
                      <a:pt x="1416" y="3143"/>
                    </a:lnTo>
                    <a:lnTo>
                      <a:pt x="1441" y="3144"/>
                    </a:lnTo>
                    <a:lnTo>
                      <a:pt x="1441" y="2751"/>
                    </a:lnTo>
                    <a:lnTo>
                      <a:pt x="1441" y="2359"/>
                    </a:lnTo>
                    <a:lnTo>
                      <a:pt x="1441" y="1966"/>
                    </a:lnTo>
                    <a:lnTo>
                      <a:pt x="1441" y="1574"/>
                    </a:lnTo>
                    <a:lnTo>
                      <a:pt x="1441" y="1180"/>
                    </a:lnTo>
                    <a:lnTo>
                      <a:pt x="1441" y="786"/>
                    </a:lnTo>
                    <a:lnTo>
                      <a:pt x="1441" y="392"/>
                    </a:lnTo>
                    <a:lnTo>
                      <a:pt x="1441" y="0"/>
                    </a:lnTo>
                    <a:close/>
                  </a:path>
                </a:pathLst>
              </a:custGeom>
              <a:solidFill>
                <a:srgbClr val="6D7A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302"/>
              <p:cNvSpPr>
                <a:spLocks/>
              </p:cNvSpPr>
              <p:nvPr/>
            </p:nvSpPr>
            <p:spPr bwMode="auto">
              <a:xfrm>
                <a:off x="2511425" y="2324100"/>
                <a:ext cx="382587" cy="50800"/>
              </a:xfrm>
              <a:custGeom>
                <a:avLst/>
                <a:gdLst>
                  <a:gd name="T0" fmla="*/ 2147483646 w 1441"/>
                  <a:gd name="T1" fmla="*/ 2147483646 h 194"/>
                  <a:gd name="T2" fmla="*/ 2147483646 w 1441"/>
                  <a:gd name="T3" fmla="*/ 2147483646 h 194"/>
                  <a:gd name="T4" fmla="*/ 2147483646 w 1441"/>
                  <a:gd name="T5" fmla="*/ 2147483646 h 194"/>
                  <a:gd name="T6" fmla="*/ 2147483646 w 1441"/>
                  <a:gd name="T7" fmla="*/ 2147483646 h 194"/>
                  <a:gd name="T8" fmla="*/ 2147483646 w 1441"/>
                  <a:gd name="T9" fmla="*/ 2147483646 h 194"/>
                  <a:gd name="T10" fmla="*/ 2147483646 w 1441"/>
                  <a:gd name="T11" fmla="*/ 2147483646 h 194"/>
                  <a:gd name="T12" fmla="*/ 2147483646 w 1441"/>
                  <a:gd name="T13" fmla="*/ 2147483646 h 194"/>
                  <a:gd name="T14" fmla="*/ 2147483646 w 1441"/>
                  <a:gd name="T15" fmla="*/ 2147483646 h 194"/>
                  <a:gd name="T16" fmla="*/ 2147483646 w 1441"/>
                  <a:gd name="T17" fmla="*/ 2147483646 h 194"/>
                  <a:gd name="T18" fmla="*/ 2147483646 w 1441"/>
                  <a:gd name="T19" fmla="*/ 2147483646 h 194"/>
                  <a:gd name="T20" fmla="*/ 2147483646 w 1441"/>
                  <a:gd name="T21" fmla="*/ 2147483646 h 194"/>
                  <a:gd name="T22" fmla="*/ 2147483646 w 1441"/>
                  <a:gd name="T23" fmla="*/ 2147483646 h 194"/>
                  <a:gd name="T24" fmla="*/ 2147483646 w 1441"/>
                  <a:gd name="T25" fmla="*/ 2147483646 h 194"/>
                  <a:gd name="T26" fmla="*/ 2147483646 w 1441"/>
                  <a:gd name="T27" fmla="*/ 2147483646 h 194"/>
                  <a:gd name="T28" fmla="*/ 2147483646 w 1441"/>
                  <a:gd name="T29" fmla="*/ 2147483646 h 194"/>
                  <a:gd name="T30" fmla="*/ 2147483646 w 1441"/>
                  <a:gd name="T31" fmla="*/ 2147483646 h 194"/>
                  <a:gd name="T32" fmla="*/ 2147483646 w 1441"/>
                  <a:gd name="T33" fmla="*/ 2147483646 h 194"/>
                  <a:gd name="T34" fmla="*/ 2147483646 w 1441"/>
                  <a:gd name="T35" fmla="*/ 2147483646 h 194"/>
                  <a:gd name="T36" fmla="*/ 2147483646 w 1441"/>
                  <a:gd name="T37" fmla="*/ 2147483646 h 194"/>
                  <a:gd name="T38" fmla="*/ 2147483646 w 1441"/>
                  <a:gd name="T39" fmla="*/ 2147483646 h 194"/>
                  <a:gd name="T40" fmla="*/ 2147483646 w 1441"/>
                  <a:gd name="T41" fmla="*/ 2147483646 h 194"/>
                  <a:gd name="T42" fmla="*/ 2147483646 w 1441"/>
                  <a:gd name="T43" fmla="*/ 2147483646 h 194"/>
                  <a:gd name="T44" fmla="*/ 2147483646 w 1441"/>
                  <a:gd name="T45" fmla="*/ 2147483646 h 194"/>
                  <a:gd name="T46" fmla="*/ 2147483646 w 1441"/>
                  <a:gd name="T47" fmla="*/ 2147483646 h 194"/>
                  <a:gd name="T48" fmla="*/ 0 w 1441"/>
                  <a:gd name="T49" fmla="*/ 2147483646 h 194"/>
                  <a:gd name="T50" fmla="*/ 0 w 1441"/>
                  <a:gd name="T51" fmla="*/ 2147483646 h 194"/>
                  <a:gd name="T52" fmla="*/ 2147483646 w 1441"/>
                  <a:gd name="T53" fmla="*/ 2147483646 h 194"/>
                  <a:gd name="T54" fmla="*/ 2147483646 w 1441"/>
                  <a:gd name="T55" fmla="*/ 2147483646 h 194"/>
                  <a:gd name="T56" fmla="*/ 2147483646 w 1441"/>
                  <a:gd name="T57" fmla="*/ 2147483646 h 194"/>
                  <a:gd name="T58" fmla="*/ 2147483646 w 1441"/>
                  <a:gd name="T59" fmla="*/ 2147483646 h 194"/>
                  <a:gd name="T60" fmla="*/ 2147483646 w 1441"/>
                  <a:gd name="T61" fmla="*/ 2147483646 h 194"/>
                  <a:gd name="T62" fmla="*/ 2147483646 w 1441"/>
                  <a:gd name="T63" fmla="*/ 2147483646 h 194"/>
                  <a:gd name="T64" fmla="*/ 2147483646 w 1441"/>
                  <a:gd name="T65" fmla="*/ 2147483646 h 194"/>
                  <a:gd name="T66" fmla="*/ 2147483646 w 1441"/>
                  <a:gd name="T67" fmla="*/ 2147483646 h 194"/>
                  <a:gd name="T68" fmla="*/ 2147483646 w 1441"/>
                  <a:gd name="T69" fmla="*/ 2147483646 h 194"/>
                  <a:gd name="T70" fmla="*/ 2147483646 w 1441"/>
                  <a:gd name="T71" fmla="*/ 2147483646 h 194"/>
                  <a:gd name="T72" fmla="*/ 2147483646 w 1441"/>
                  <a:gd name="T73" fmla="*/ 2147483646 h 194"/>
                  <a:gd name="T74" fmla="*/ 2147483646 w 1441"/>
                  <a:gd name="T75" fmla="*/ 2147483646 h 194"/>
                  <a:gd name="T76" fmla="*/ 2147483646 w 1441"/>
                  <a:gd name="T77" fmla="*/ 2147483646 h 194"/>
                  <a:gd name="T78" fmla="*/ 2147483646 w 1441"/>
                  <a:gd name="T79" fmla="*/ 2147483646 h 194"/>
                  <a:gd name="T80" fmla="*/ 2147483646 w 1441"/>
                  <a:gd name="T81" fmla="*/ 2147483646 h 194"/>
                  <a:gd name="T82" fmla="*/ 2147483646 w 1441"/>
                  <a:gd name="T83" fmla="*/ 2147483646 h 194"/>
                  <a:gd name="T84" fmla="*/ 2147483646 w 1441"/>
                  <a:gd name="T85" fmla="*/ 2147483646 h 194"/>
                  <a:gd name="T86" fmla="*/ 2147483646 w 1441"/>
                  <a:gd name="T87" fmla="*/ 2147483646 h 194"/>
                  <a:gd name="T88" fmla="*/ 2147483646 w 1441"/>
                  <a:gd name="T89" fmla="*/ 2147483646 h 194"/>
                  <a:gd name="T90" fmla="*/ 2147483646 w 1441"/>
                  <a:gd name="T91" fmla="*/ 2147483646 h 194"/>
                  <a:gd name="T92" fmla="*/ 2147483646 w 1441"/>
                  <a:gd name="T93" fmla="*/ 2147483646 h 194"/>
                  <a:gd name="T94" fmla="*/ 2147483646 w 1441"/>
                  <a:gd name="T95" fmla="*/ 2147483646 h 194"/>
                  <a:gd name="T96" fmla="*/ 2147483646 w 1441"/>
                  <a:gd name="T97" fmla="*/ 2147483646 h 194"/>
                  <a:gd name="T98" fmla="*/ 2147483646 w 1441"/>
                  <a:gd name="T99" fmla="*/ 2147483646 h 194"/>
                  <a:gd name="T100" fmla="*/ 2147483646 w 1441"/>
                  <a:gd name="T101" fmla="*/ 2147483646 h 194"/>
                  <a:gd name="T102" fmla="*/ 2147483646 w 1441"/>
                  <a:gd name="T103" fmla="*/ 2147483646 h 19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1"/>
                  <a:gd name="T157" fmla="*/ 0 h 194"/>
                  <a:gd name="T158" fmla="*/ 1441 w 1441"/>
                  <a:gd name="T159" fmla="*/ 194 h 19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1" h="194">
                    <a:moveTo>
                      <a:pt x="1441" y="0"/>
                    </a:moveTo>
                    <a:lnTo>
                      <a:pt x="1416" y="3"/>
                    </a:lnTo>
                    <a:lnTo>
                      <a:pt x="1392" y="5"/>
                    </a:lnTo>
                    <a:lnTo>
                      <a:pt x="1368" y="6"/>
                    </a:lnTo>
                    <a:lnTo>
                      <a:pt x="1344" y="9"/>
                    </a:lnTo>
                    <a:lnTo>
                      <a:pt x="1320" y="11"/>
                    </a:lnTo>
                    <a:lnTo>
                      <a:pt x="1297" y="13"/>
                    </a:lnTo>
                    <a:lnTo>
                      <a:pt x="1273" y="14"/>
                    </a:lnTo>
                    <a:lnTo>
                      <a:pt x="1249" y="17"/>
                    </a:lnTo>
                    <a:lnTo>
                      <a:pt x="1225" y="19"/>
                    </a:lnTo>
                    <a:lnTo>
                      <a:pt x="1201" y="21"/>
                    </a:lnTo>
                    <a:lnTo>
                      <a:pt x="1178" y="22"/>
                    </a:lnTo>
                    <a:lnTo>
                      <a:pt x="1154" y="25"/>
                    </a:lnTo>
                    <a:lnTo>
                      <a:pt x="1131" y="27"/>
                    </a:lnTo>
                    <a:lnTo>
                      <a:pt x="1106" y="28"/>
                    </a:lnTo>
                    <a:lnTo>
                      <a:pt x="1082" y="30"/>
                    </a:lnTo>
                    <a:lnTo>
                      <a:pt x="1059" y="33"/>
                    </a:lnTo>
                    <a:lnTo>
                      <a:pt x="1035" y="35"/>
                    </a:lnTo>
                    <a:lnTo>
                      <a:pt x="1012" y="36"/>
                    </a:lnTo>
                    <a:lnTo>
                      <a:pt x="988" y="38"/>
                    </a:lnTo>
                    <a:lnTo>
                      <a:pt x="965" y="41"/>
                    </a:lnTo>
                    <a:lnTo>
                      <a:pt x="942" y="42"/>
                    </a:lnTo>
                    <a:lnTo>
                      <a:pt x="918" y="44"/>
                    </a:lnTo>
                    <a:lnTo>
                      <a:pt x="895" y="46"/>
                    </a:lnTo>
                    <a:lnTo>
                      <a:pt x="872" y="48"/>
                    </a:lnTo>
                    <a:lnTo>
                      <a:pt x="849" y="50"/>
                    </a:lnTo>
                    <a:lnTo>
                      <a:pt x="825" y="52"/>
                    </a:lnTo>
                    <a:lnTo>
                      <a:pt x="802" y="54"/>
                    </a:lnTo>
                    <a:lnTo>
                      <a:pt x="779" y="56"/>
                    </a:lnTo>
                    <a:lnTo>
                      <a:pt x="756" y="58"/>
                    </a:lnTo>
                    <a:lnTo>
                      <a:pt x="733" y="60"/>
                    </a:lnTo>
                    <a:lnTo>
                      <a:pt x="710" y="61"/>
                    </a:lnTo>
                    <a:lnTo>
                      <a:pt x="687" y="64"/>
                    </a:lnTo>
                    <a:lnTo>
                      <a:pt x="643" y="67"/>
                    </a:lnTo>
                    <a:lnTo>
                      <a:pt x="599" y="71"/>
                    </a:lnTo>
                    <a:lnTo>
                      <a:pt x="555" y="74"/>
                    </a:lnTo>
                    <a:lnTo>
                      <a:pt x="512" y="77"/>
                    </a:lnTo>
                    <a:lnTo>
                      <a:pt x="468" y="81"/>
                    </a:lnTo>
                    <a:lnTo>
                      <a:pt x="425" y="84"/>
                    </a:lnTo>
                    <a:lnTo>
                      <a:pt x="381" y="88"/>
                    </a:lnTo>
                    <a:lnTo>
                      <a:pt x="338" y="91"/>
                    </a:lnTo>
                    <a:lnTo>
                      <a:pt x="295" y="95"/>
                    </a:lnTo>
                    <a:lnTo>
                      <a:pt x="252" y="98"/>
                    </a:lnTo>
                    <a:lnTo>
                      <a:pt x="210" y="102"/>
                    </a:lnTo>
                    <a:lnTo>
                      <a:pt x="167" y="105"/>
                    </a:lnTo>
                    <a:lnTo>
                      <a:pt x="125" y="108"/>
                    </a:lnTo>
                    <a:lnTo>
                      <a:pt x="84" y="112"/>
                    </a:lnTo>
                    <a:lnTo>
                      <a:pt x="41" y="115"/>
                    </a:lnTo>
                    <a:lnTo>
                      <a:pt x="0" y="119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5"/>
                    </a:lnTo>
                    <a:lnTo>
                      <a:pt x="0" y="194"/>
                    </a:lnTo>
                    <a:lnTo>
                      <a:pt x="41" y="191"/>
                    </a:lnTo>
                    <a:lnTo>
                      <a:pt x="84" y="189"/>
                    </a:lnTo>
                    <a:lnTo>
                      <a:pt x="125" y="185"/>
                    </a:lnTo>
                    <a:lnTo>
                      <a:pt x="167" y="182"/>
                    </a:lnTo>
                    <a:lnTo>
                      <a:pt x="210" y="178"/>
                    </a:lnTo>
                    <a:lnTo>
                      <a:pt x="252" y="175"/>
                    </a:lnTo>
                    <a:lnTo>
                      <a:pt x="295" y="173"/>
                    </a:lnTo>
                    <a:lnTo>
                      <a:pt x="338" y="169"/>
                    </a:lnTo>
                    <a:lnTo>
                      <a:pt x="381" y="166"/>
                    </a:lnTo>
                    <a:lnTo>
                      <a:pt x="425" y="162"/>
                    </a:lnTo>
                    <a:lnTo>
                      <a:pt x="468" y="159"/>
                    </a:lnTo>
                    <a:lnTo>
                      <a:pt x="512" y="155"/>
                    </a:lnTo>
                    <a:lnTo>
                      <a:pt x="555" y="151"/>
                    </a:lnTo>
                    <a:lnTo>
                      <a:pt x="599" y="147"/>
                    </a:lnTo>
                    <a:lnTo>
                      <a:pt x="643" y="144"/>
                    </a:lnTo>
                    <a:lnTo>
                      <a:pt x="687" y="141"/>
                    </a:lnTo>
                    <a:lnTo>
                      <a:pt x="710" y="139"/>
                    </a:lnTo>
                    <a:lnTo>
                      <a:pt x="733" y="137"/>
                    </a:lnTo>
                    <a:lnTo>
                      <a:pt x="756" y="136"/>
                    </a:lnTo>
                    <a:lnTo>
                      <a:pt x="779" y="134"/>
                    </a:lnTo>
                    <a:lnTo>
                      <a:pt x="802" y="132"/>
                    </a:lnTo>
                    <a:lnTo>
                      <a:pt x="825" y="130"/>
                    </a:lnTo>
                    <a:lnTo>
                      <a:pt x="849" y="129"/>
                    </a:lnTo>
                    <a:lnTo>
                      <a:pt x="872" y="127"/>
                    </a:lnTo>
                    <a:lnTo>
                      <a:pt x="895" y="126"/>
                    </a:lnTo>
                    <a:lnTo>
                      <a:pt x="918" y="123"/>
                    </a:lnTo>
                    <a:lnTo>
                      <a:pt x="942" y="122"/>
                    </a:lnTo>
                    <a:lnTo>
                      <a:pt x="965" y="120"/>
                    </a:lnTo>
                    <a:lnTo>
                      <a:pt x="988" y="118"/>
                    </a:lnTo>
                    <a:lnTo>
                      <a:pt x="1012" y="116"/>
                    </a:lnTo>
                    <a:lnTo>
                      <a:pt x="1035" y="114"/>
                    </a:lnTo>
                    <a:lnTo>
                      <a:pt x="1059" y="113"/>
                    </a:lnTo>
                    <a:lnTo>
                      <a:pt x="1082" y="111"/>
                    </a:lnTo>
                    <a:lnTo>
                      <a:pt x="1106" y="108"/>
                    </a:lnTo>
                    <a:lnTo>
                      <a:pt x="1131" y="107"/>
                    </a:lnTo>
                    <a:lnTo>
                      <a:pt x="1154" y="105"/>
                    </a:lnTo>
                    <a:lnTo>
                      <a:pt x="1178" y="103"/>
                    </a:lnTo>
                    <a:lnTo>
                      <a:pt x="1201" y="102"/>
                    </a:lnTo>
                    <a:lnTo>
                      <a:pt x="1225" y="99"/>
                    </a:lnTo>
                    <a:lnTo>
                      <a:pt x="1249" y="97"/>
                    </a:lnTo>
                    <a:lnTo>
                      <a:pt x="1273" y="96"/>
                    </a:lnTo>
                    <a:lnTo>
                      <a:pt x="1297" y="93"/>
                    </a:lnTo>
                    <a:lnTo>
                      <a:pt x="1320" y="91"/>
                    </a:lnTo>
                    <a:lnTo>
                      <a:pt x="1344" y="90"/>
                    </a:lnTo>
                    <a:lnTo>
                      <a:pt x="1368" y="88"/>
                    </a:lnTo>
                    <a:lnTo>
                      <a:pt x="1392" y="85"/>
                    </a:lnTo>
                    <a:lnTo>
                      <a:pt x="1416" y="84"/>
                    </a:lnTo>
                    <a:lnTo>
                      <a:pt x="1441" y="82"/>
                    </a:lnTo>
                    <a:lnTo>
                      <a:pt x="1441" y="61"/>
                    </a:lnTo>
                    <a:lnTo>
                      <a:pt x="1441" y="41"/>
                    </a:lnTo>
                    <a:lnTo>
                      <a:pt x="1441" y="21"/>
                    </a:lnTo>
                    <a:lnTo>
                      <a:pt x="1441" y="0"/>
                    </a:lnTo>
                    <a:close/>
                  </a:path>
                </a:pathLst>
              </a:custGeom>
              <a:solidFill>
                <a:srgbClr val="96A5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303"/>
              <p:cNvSpPr>
                <a:spLocks/>
              </p:cNvSpPr>
              <p:nvPr/>
            </p:nvSpPr>
            <p:spPr bwMode="auto">
              <a:xfrm>
                <a:off x="2511425" y="2344738"/>
                <a:ext cx="382587" cy="50800"/>
              </a:xfrm>
              <a:custGeom>
                <a:avLst/>
                <a:gdLst>
                  <a:gd name="T0" fmla="*/ 2147483646 w 1441"/>
                  <a:gd name="T1" fmla="*/ 2147483646 h 188"/>
                  <a:gd name="T2" fmla="*/ 2147483646 w 1441"/>
                  <a:gd name="T3" fmla="*/ 2147483646 h 188"/>
                  <a:gd name="T4" fmla="*/ 2147483646 w 1441"/>
                  <a:gd name="T5" fmla="*/ 2147483646 h 188"/>
                  <a:gd name="T6" fmla="*/ 2147483646 w 1441"/>
                  <a:gd name="T7" fmla="*/ 2147483646 h 188"/>
                  <a:gd name="T8" fmla="*/ 2147483646 w 1441"/>
                  <a:gd name="T9" fmla="*/ 2147483646 h 188"/>
                  <a:gd name="T10" fmla="*/ 2147483646 w 1441"/>
                  <a:gd name="T11" fmla="*/ 2147483646 h 188"/>
                  <a:gd name="T12" fmla="*/ 2147483646 w 1441"/>
                  <a:gd name="T13" fmla="*/ 2147483646 h 188"/>
                  <a:gd name="T14" fmla="*/ 2147483646 w 1441"/>
                  <a:gd name="T15" fmla="*/ 2147483646 h 188"/>
                  <a:gd name="T16" fmla="*/ 2147483646 w 1441"/>
                  <a:gd name="T17" fmla="*/ 2147483646 h 188"/>
                  <a:gd name="T18" fmla="*/ 2147483646 w 1441"/>
                  <a:gd name="T19" fmla="*/ 2147483646 h 188"/>
                  <a:gd name="T20" fmla="*/ 2147483646 w 1441"/>
                  <a:gd name="T21" fmla="*/ 2147483646 h 188"/>
                  <a:gd name="T22" fmla="*/ 2147483646 w 1441"/>
                  <a:gd name="T23" fmla="*/ 2147483646 h 188"/>
                  <a:gd name="T24" fmla="*/ 2147483646 w 1441"/>
                  <a:gd name="T25" fmla="*/ 2147483646 h 188"/>
                  <a:gd name="T26" fmla="*/ 2147483646 w 1441"/>
                  <a:gd name="T27" fmla="*/ 2147483646 h 188"/>
                  <a:gd name="T28" fmla="*/ 2147483646 w 1441"/>
                  <a:gd name="T29" fmla="*/ 2147483646 h 188"/>
                  <a:gd name="T30" fmla="*/ 2147483646 w 1441"/>
                  <a:gd name="T31" fmla="*/ 2147483646 h 188"/>
                  <a:gd name="T32" fmla="*/ 2147483646 w 1441"/>
                  <a:gd name="T33" fmla="*/ 2147483646 h 188"/>
                  <a:gd name="T34" fmla="*/ 2147483646 w 1441"/>
                  <a:gd name="T35" fmla="*/ 2147483646 h 188"/>
                  <a:gd name="T36" fmla="*/ 2147483646 w 1441"/>
                  <a:gd name="T37" fmla="*/ 2147483646 h 188"/>
                  <a:gd name="T38" fmla="*/ 2147483646 w 1441"/>
                  <a:gd name="T39" fmla="*/ 2147483646 h 188"/>
                  <a:gd name="T40" fmla="*/ 2147483646 w 1441"/>
                  <a:gd name="T41" fmla="*/ 2147483646 h 188"/>
                  <a:gd name="T42" fmla="*/ 2147483646 w 1441"/>
                  <a:gd name="T43" fmla="*/ 2147483646 h 188"/>
                  <a:gd name="T44" fmla="*/ 2147483646 w 1441"/>
                  <a:gd name="T45" fmla="*/ 2147483646 h 188"/>
                  <a:gd name="T46" fmla="*/ 2147483646 w 1441"/>
                  <a:gd name="T47" fmla="*/ 2147483646 h 188"/>
                  <a:gd name="T48" fmla="*/ 0 w 1441"/>
                  <a:gd name="T49" fmla="*/ 2147483646 h 188"/>
                  <a:gd name="T50" fmla="*/ 0 w 1441"/>
                  <a:gd name="T51" fmla="*/ 2147483646 h 188"/>
                  <a:gd name="T52" fmla="*/ 2147483646 w 1441"/>
                  <a:gd name="T53" fmla="*/ 2147483646 h 188"/>
                  <a:gd name="T54" fmla="*/ 2147483646 w 1441"/>
                  <a:gd name="T55" fmla="*/ 2147483646 h 188"/>
                  <a:gd name="T56" fmla="*/ 2147483646 w 1441"/>
                  <a:gd name="T57" fmla="*/ 2147483646 h 188"/>
                  <a:gd name="T58" fmla="*/ 2147483646 w 1441"/>
                  <a:gd name="T59" fmla="*/ 2147483646 h 188"/>
                  <a:gd name="T60" fmla="*/ 2147483646 w 1441"/>
                  <a:gd name="T61" fmla="*/ 2147483646 h 188"/>
                  <a:gd name="T62" fmla="*/ 2147483646 w 1441"/>
                  <a:gd name="T63" fmla="*/ 2147483646 h 188"/>
                  <a:gd name="T64" fmla="*/ 2147483646 w 1441"/>
                  <a:gd name="T65" fmla="*/ 2147483646 h 188"/>
                  <a:gd name="T66" fmla="*/ 2147483646 w 1441"/>
                  <a:gd name="T67" fmla="*/ 2147483646 h 188"/>
                  <a:gd name="T68" fmla="*/ 2147483646 w 1441"/>
                  <a:gd name="T69" fmla="*/ 2147483646 h 188"/>
                  <a:gd name="T70" fmla="*/ 2147483646 w 1441"/>
                  <a:gd name="T71" fmla="*/ 2147483646 h 188"/>
                  <a:gd name="T72" fmla="*/ 2147483646 w 1441"/>
                  <a:gd name="T73" fmla="*/ 2147483646 h 188"/>
                  <a:gd name="T74" fmla="*/ 2147483646 w 1441"/>
                  <a:gd name="T75" fmla="*/ 2147483646 h 188"/>
                  <a:gd name="T76" fmla="*/ 2147483646 w 1441"/>
                  <a:gd name="T77" fmla="*/ 2147483646 h 188"/>
                  <a:gd name="T78" fmla="*/ 2147483646 w 1441"/>
                  <a:gd name="T79" fmla="*/ 2147483646 h 188"/>
                  <a:gd name="T80" fmla="*/ 2147483646 w 1441"/>
                  <a:gd name="T81" fmla="*/ 2147483646 h 188"/>
                  <a:gd name="T82" fmla="*/ 2147483646 w 1441"/>
                  <a:gd name="T83" fmla="*/ 2147483646 h 188"/>
                  <a:gd name="T84" fmla="*/ 2147483646 w 1441"/>
                  <a:gd name="T85" fmla="*/ 2147483646 h 188"/>
                  <a:gd name="T86" fmla="*/ 2147483646 w 1441"/>
                  <a:gd name="T87" fmla="*/ 2147483646 h 188"/>
                  <a:gd name="T88" fmla="*/ 2147483646 w 1441"/>
                  <a:gd name="T89" fmla="*/ 2147483646 h 188"/>
                  <a:gd name="T90" fmla="*/ 2147483646 w 1441"/>
                  <a:gd name="T91" fmla="*/ 2147483646 h 188"/>
                  <a:gd name="T92" fmla="*/ 2147483646 w 1441"/>
                  <a:gd name="T93" fmla="*/ 2147483646 h 188"/>
                  <a:gd name="T94" fmla="*/ 2147483646 w 1441"/>
                  <a:gd name="T95" fmla="*/ 2147483646 h 188"/>
                  <a:gd name="T96" fmla="*/ 2147483646 w 1441"/>
                  <a:gd name="T97" fmla="*/ 2147483646 h 188"/>
                  <a:gd name="T98" fmla="*/ 2147483646 w 1441"/>
                  <a:gd name="T99" fmla="*/ 2147483646 h 188"/>
                  <a:gd name="T100" fmla="*/ 2147483646 w 1441"/>
                  <a:gd name="T101" fmla="*/ 2147483646 h 188"/>
                  <a:gd name="T102" fmla="*/ 2147483646 w 1441"/>
                  <a:gd name="T103" fmla="*/ 2147483646 h 18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1"/>
                  <a:gd name="T157" fmla="*/ 0 h 188"/>
                  <a:gd name="T158" fmla="*/ 1441 w 1441"/>
                  <a:gd name="T159" fmla="*/ 188 h 18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1" h="188">
                    <a:moveTo>
                      <a:pt x="1441" y="83"/>
                    </a:moveTo>
                    <a:lnTo>
                      <a:pt x="1416" y="85"/>
                    </a:lnTo>
                    <a:lnTo>
                      <a:pt x="1392" y="86"/>
                    </a:lnTo>
                    <a:lnTo>
                      <a:pt x="1368" y="88"/>
                    </a:lnTo>
                    <a:lnTo>
                      <a:pt x="1344" y="90"/>
                    </a:lnTo>
                    <a:lnTo>
                      <a:pt x="1320" y="92"/>
                    </a:lnTo>
                    <a:lnTo>
                      <a:pt x="1297" y="93"/>
                    </a:lnTo>
                    <a:lnTo>
                      <a:pt x="1273" y="95"/>
                    </a:lnTo>
                    <a:lnTo>
                      <a:pt x="1249" y="96"/>
                    </a:lnTo>
                    <a:lnTo>
                      <a:pt x="1225" y="99"/>
                    </a:lnTo>
                    <a:lnTo>
                      <a:pt x="1201" y="100"/>
                    </a:lnTo>
                    <a:lnTo>
                      <a:pt x="1178" y="102"/>
                    </a:lnTo>
                    <a:lnTo>
                      <a:pt x="1154" y="103"/>
                    </a:lnTo>
                    <a:lnTo>
                      <a:pt x="1131" y="106"/>
                    </a:lnTo>
                    <a:lnTo>
                      <a:pt x="1106" y="107"/>
                    </a:lnTo>
                    <a:lnTo>
                      <a:pt x="1082" y="109"/>
                    </a:lnTo>
                    <a:lnTo>
                      <a:pt x="1059" y="110"/>
                    </a:lnTo>
                    <a:lnTo>
                      <a:pt x="1035" y="112"/>
                    </a:lnTo>
                    <a:lnTo>
                      <a:pt x="1012" y="114"/>
                    </a:lnTo>
                    <a:lnTo>
                      <a:pt x="988" y="116"/>
                    </a:lnTo>
                    <a:lnTo>
                      <a:pt x="965" y="117"/>
                    </a:lnTo>
                    <a:lnTo>
                      <a:pt x="942" y="119"/>
                    </a:lnTo>
                    <a:lnTo>
                      <a:pt x="918" y="121"/>
                    </a:lnTo>
                    <a:lnTo>
                      <a:pt x="895" y="123"/>
                    </a:lnTo>
                    <a:lnTo>
                      <a:pt x="872" y="124"/>
                    </a:lnTo>
                    <a:lnTo>
                      <a:pt x="849" y="126"/>
                    </a:lnTo>
                    <a:lnTo>
                      <a:pt x="825" y="127"/>
                    </a:lnTo>
                    <a:lnTo>
                      <a:pt x="802" y="130"/>
                    </a:lnTo>
                    <a:lnTo>
                      <a:pt x="779" y="131"/>
                    </a:lnTo>
                    <a:lnTo>
                      <a:pt x="756" y="133"/>
                    </a:lnTo>
                    <a:lnTo>
                      <a:pt x="733" y="134"/>
                    </a:lnTo>
                    <a:lnTo>
                      <a:pt x="710" y="137"/>
                    </a:lnTo>
                    <a:lnTo>
                      <a:pt x="687" y="138"/>
                    </a:lnTo>
                    <a:lnTo>
                      <a:pt x="643" y="141"/>
                    </a:lnTo>
                    <a:lnTo>
                      <a:pt x="599" y="145"/>
                    </a:lnTo>
                    <a:lnTo>
                      <a:pt x="555" y="147"/>
                    </a:lnTo>
                    <a:lnTo>
                      <a:pt x="512" y="150"/>
                    </a:lnTo>
                    <a:lnTo>
                      <a:pt x="468" y="154"/>
                    </a:lnTo>
                    <a:lnTo>
                      <a:pt x="425" y="157"/>
                    </a:lnTo>
                    <a:lnTo>
                      <a:pt x="381" y="161"/>
                    </a:lnTo>
                    <a:lnTo>
                      <a:pt x="338" y="163"/>
                    </a:lnTo>
                    <a:lnTo>
                      <a:pt x="295" y="166"/>
                    </a:lnTo>
                    <a:lnTo>
                      <a:pt x="252" y="170"/>
                    </a:lnTo>
                    <a:lnTo>
                      <a:pt x="210" y="173"/>
                    </a:lnTo>
                    <a:lnTo>
                      <a:pt x="167" y="176"/>
                    </a:lnTo>
                    <a:lnTo>
                      <a:pt x="125" y="179"/>
                    </a:lnTo>
                    <a:lnTo>
                      <a:pt x="84" y="183"/>
                    </a:lnTo>
                    <a:lnTo>
                      <a:pt x="41" y="185"/>
                    </a:lnTo>
                    <a:lnTo>
                      <a:pt x="0" y="188"/>
                    </a:lnTo>
                    <a:lnTo>
                      <a:pt x="0" y="169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12"/>
                    </a:lnTo>
                    <a:lnTo>
                      <a:pt x="41" y="109"/>
                    </a:lnTo>
                    <a:lnTo>
                      <a:pt x="84" y="107"/>
                    </a:lnTo>
                    <a:lnTo>
                      <a:pt x="125" y="103"/>
                    </a:lnTo>
                    <a:lnTo>
                      <a:pt x="167" y="100"/>
                    </a:lnTo>
                    <a:lnTo>
                      <a:pt x="210" y="96"/>
                    </a:lnTo>
                    <a:lnTo>
                      <a:pt x="252" y="93"/>
                    </a:lnTo>
                    <a:lnTo>
                      <a:pt x="295" y="91"/>
                    </a:lnTo>
                    <a:lnTo>
                      <a:pt x="338" y="87"/>
                    </a:lnTo>
                    <a:lnTo>
                      <a:pt x="381" y="84"/>
                    </a:lnTo>
                    <a:lnTo>
                      <a:pt x="425" y="80"/>
                    </a:lnTo>
                    <a:lnTo>
                      <a:pt x="468" y="77"/>
                    </a:lnTo>
                    <a:lnTo>
                      <a:pt x="512" y="73"/>
                    </a:lnTo>
                    <a:lnTo>
                      <a:pt x="555" y="69"/>
                    </a:lnTo>
                    <a:lnTo>
                      <a:pt x="599" y="65"/>
                    </a:lnTo>
                    <a:lnTo>
                      <a:pt x="643" y="62"/>
                    </a:lnTo>
                    <a:lnTo>
                      <a:pt x="687" y="59"/>
                    </a:lnTo>
                    <a:lnTo>
                      <a:pt x="710" y="57"/>
                    </a:lnTo>
                    <a:lnTo>
                      <a:pt x="733" y="55"/>
                    </a:lnTo>
                    <a:lnTo>
                      <a:pt x="756" y="54"/>
                    </a:lnTo>
                    <a:lnTo>
                      <a:pt x="779" y="52"/>
                    </a:lnTo>
                    <a:lnTo>
                      <a:pt x="802" y="50"/>
                    </a:lnTo>
                    <a:lnTo>
                      <a:pt x="825" y="48"/>
                    </a:lnTo>
                    <a:lnTo>
                      <a:pt x="849" y="47"/>
                    </a:lnTo>
                    <a:lnTo>
                      <a:pt x="872" y="45"/>
                    </a:lnTo>
                    <a:lnTo>
                      <a:pt x="895" y="44"/>
                    </a:lnTo>
                    <a:lnTo>
                      <a:pt x="918" y="41"/>
                    </a:lnTo>
                    <a:lnTo>
                      <a:pt x="942" y="40"/>
                    </a:lnTo>
                    <a:lnTo>
                      <a:pt x="965" y="38"/>
                    </a:lnTo>
                    <a:lnTo>
                      <a:pt x="988" y="36"/>
                    </a:lnTo>
                    <a:lnTo>
                      <a:pt x="1012" y="34"/>
                    </a:lnTo>
                    <a:lnTo>
                      <a:pt x="1035" y="32"/>
                    </a:lnTo>
                    <a:lnTo>
                      <a:pt x="1059" y="31"/>
                    </a:lnTo>
                    <a:lnTo>
                      <a:pt x="1082" y="29"/>
                    </a:lnTo>
                    <a:lnTo>
                      <a:pt x="1106" y="26"/>
                    </a:lnTo>
                    <a:lnTo>
                      <a:pt x="1131" y="25"/>
                    </a:lnTo>
                    <a:lnTo>
                      <a:pt x="1154" y="23"/>
                    </a:lnTo>
                    <a:lnTo>
                      <a:pt x="1178" y="21"/>
                    </a:lnTo>
                    <a:lnTo>
                      <a:pt x="1201" y="20"/>
                    </a:lnTo>
                    <a:lnTo>
                      <a:pt x="1225" y="17"/>
                    </a:lnTo>
                    <a:lnTo>
                      <a:pt x="1249" y="15"/>
                    </a:lnTo>
                    <a:lnTo>
                      <a:pt x="1273" y="14"/>
                    </a:lnTo>
                    <a:lnTo>
                      <a:pt x="1297" y="11"/>
                    </a:lnTo>
                    <a:lnTo>
                      <a:pt x="1320" y="9"/>
                    </a:lnTo>
                    <a:lnTo>
                      <a:pt x="1344" y="8"/>
                    </a:lnTo>
                    <a:lnTo>
                      <a:pt x="1368" y="6"/>
                    </a:lnTo>
                    <a:lnTo>
                      <a:pt x="1392" y="3"/>
                    </a:lnTo>
                    <a:lnTo>
                      <a:pt x="1416" y="2"/>
                    </a:lnTo>
                    <a:lnTo>
                      <a:pt x="1441" y="0"/>
                    </a:lnTo>
                    <a:lnTo>
                      <a:pt x="1441" y="21"/>
                    </a:lnTo>
                    <a:lnTo>
                      <a:pt x="1441" y="41"/>
                    </a:lnTo>
                    <a:lnTo>
                      <a:pt x="1441" y="62"/>
                    </a:lnTo>
                    <a:lnTo>
                      <a:pt x="1441" y="83"/>
                    </a:lnTo>
                    <a:close/>
                  </a:path>
                </a:pathLst>
              </a:custGeom>
              <a:solidFill>
                <a:srgbClr val="4451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304"/>
              <p:cNvSpPr>
                <a:spLocks/>
              </p:cNvSpPr>
              <p:nvPr/>
            </p:nvSpPr>
            <p:spPr bwMode="auto">
              <a:xfrm>
                <a:off x="2520950" y="2076450"/>
                <a:ext cx="373062" cy="819150"/>
              </a:xfrm>
              <a:custGeom>
                <a:avLst/>
                <a:gdLst>
                  <a:gd name="T0" fmla="*/ 2147483646 w 1408"/>
                  <a:gd name="T1" fmla="*/ 2147483646 h 3095"/>
                  <a:gd name="T2" fmla="*/ 2147483646 w 1408"/>
                  <a:gd name="T3" fmla="*/ 2147483646 h 3095"/>
                  <a:gd name="T4" fmla="*/ 2147483646 w 1408"/>
                  <a:gd name="T5" fmla="*/ 2147483646 h 3095"/>
                  <a:gd name="T6" fmla="*/ 2147483646 w 1408"/>
                  <a:gd name="T7" fmla="*/ 2147483646 h 3095"/>
                  <a:gd name="T8" fmla="*/ 2147483646 w 1408"/>
                  <a:gd name="T9" fmla="*/ 2147483646 h 3095"/>
                  <a:gd name="T10" fmla="*/ 2147483646 w 1408"/>
                  <a:gd name="T11" fmla="*/ 2147483646 h 3095"/>
                  <a:gd name="T12" fmla="*/ 2147483646 w 1408"/>
                  <a:gd name="T13" fmla="*/ 2147483646 h 3095"/>
                  <a:gd name="T14" fmla="*/ 2147483646 w 1408"/>
                  <a:gd name="T15" fmla="*/ 2147483646 h 3095"/>
                  <a:gd name="T16" fmla="*/ 2147483646 w 1408"/>
                  <a:gd name="T17" fmla="*/ 2147483646 h 3095"/>
                  <a:gd name="T18" fmla="*/ 2147483646 w 1408"/>
                  <a:gd name="T19" fmla="*/ 2147483646 h 3095"/>
                  <a:gd name="T20" fmla="*/ 2147483646 w 1408"/>
                  <a:gd name="T21" fmla="*/ 2147483646 h 3095"/>
                  <a:gd name="T22" fmla="*/ 2147483646 w 1408"/>
                  <a:gd name="T23" fmla="*/ 2147483646 h 3095"/>
                  <a:gd name="T24" fmla="*/ 2147483646 w 1408"/>
                  <a:gd name="T25" fmla="*/ 2147483646 h 3095"/>
                  <a:gd name="T26" fmla="*/ 2147483646 w 1408"/>
                  <a:gd name="T27" fmla="*/ 2147483646 h 3095"/>
                  <a:gd name="T28" fmla="*/ 2147483646 w 1408"/>
                  <a:gd name="T29" fmla="*/ 2147483646 h 3095"/>
                  <a:gd name="T30" fmla="*/ 2147483646 w 1408"/>
                  <a:gd name="T31" fmla="*/ 2147483646 h 3095"/>
                  <a:gd name="T32" fmla="*/ 0 w 1408"/>
                  <a:gd name="T33" fmla="*/ 2147483646 h 3095"/>
                  <a:gd name="T34" fmla="*/ 0 w 1408"/>
                  <a:gd name="T35" fmla="*/ 2147483646 h 3095"/>
                  <a:gd name="T36" fmla="*/ 0 w 1408"/>
                  <a:gd name="T37" fmla="*/ 2147483646 h 3095"/>
                  <a:gd name="T38" fmla="*/ 0 w 1408"/>
                  <a:gd name="T39" fmla="*/ 2147483646 h 3095"/>
                  <a:gd name="T40" fmla="*/ 2147483646 w 1408"/>
                  <a:gd name="T41" fmla="*/ 2147483646 h 3095"/>
                  <a:gd name="T42" fmla="*/ 2147483646 w 1408"/>
                  <a:gd name="T43" fmla="*/ 2147483646 h 3095"/>
                  <a:gd name="T44" fmla="*/ 2147483646 w 1408"/>
                  <a:gd name="T45" fmla="*/ 2147483646 h 3095"/>
                  <a:gd name="T46" fmla="*/ 2147483646 w 1408"/>
                  <a:gd name="T47" fmla="*/ 2147483646 h 3095"/>
                  <a:gd name="T48" fmla="*/ 2147483646 w 1408"/>
                  <a:gd name="T49" fmla="*/ 2147483646 h 3095"/>
                  <a:gd name="T50" fmla="*/ 2147483646 w 1408"/>
                  <a:gd name="T51" fmla="*/ 2147483646 h 3095"/>
                  <a:gd name="T52" fmla="*/ 2147483646 w 1408"/>
                  <a:gd name="T53" fmla="*/ 2147483646 h 3095"/>
                  <a:gd name="T54" fmla="*/ 2147483646 w 1408"/>
                  <a:gd name="T55" fmla="*/ 2147483646 h 3095"/>
                  <a:gd name="T56" fmla="*/ 2147483646 w 1408"/>
                  <a:gd name="T57" fmla="*/ 2147483646 h 3095"/>
                  <a:gd name="T58" fmla="*/ 2147483646 w 1408"/>
                  <a:gd name="T59" fmla="*/ 2147483646 h 3095"/>
                  <a:gd name="T60" fmla="*/ 2147483646 w 1408"/>
                  <a:gd name="T61" fmla="*/ 2147483646 h 3095"/>
                  <a:gd name="T62" fmla="*/ 2147483646 w 1408"/>
                  <a:gd name="T63" fmla="*/ 2147483646 h 3095"/>
                  <a:gd name="T64" fmla="*/ 2147483646 w 1408"/>
                  <a:gd name="T65" fmla="*/ 2147483646 h 3095"/>
                  <a:gd name="T66" fmla="*/ 2147483646 w 1408"/>
                  <a:gd name="T67" fmla="*/ 2147483646 h 3095"/>
                  <a:gd name="T68" fmla="*/ 2147483646 w 1408"/>
                  <a:gd name="T69" fmla="*/ 2147483646 h 3095"/>
                  <a:gd name="T70" fmla="*/ 2147483646 w 1408"/>
                  <a:gd name="T71" fmla="*/ 2147483646 h 3095"/>
                  <a:gd name="T72" fmla="*/ 2147483646 w 1408"/>
                  <a:gd name="T73" fmla="*/ 2147483646 h 3095"/>
                  <a:gd name="T74" fmla="*/ 2147483646 w 1408"/>
                  <a:gd name="T75" fmla="*/ 2147483646 h 3095"/>
                  <a:gd name="T76" fmla="*/ 2147483646 w 1408"/>
                  <a:gd name="T77" fmla="*/ 2147483646 h 3095"/>
                  <a:gd name="T78" fmla="*/ 2147483646 w 1408"/>
                  <a:gd name="T79" fmla="*/ 2147483646 h 309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408"/>
                  <a:gd name="T121" fmla="*/ 0 h 3095"/>
                  <a:gd name="T122" fmla="*/ 1408 w 1408"/>
                  <a:gd name="T123" fmla="*/ 3095 h 309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408" h="3095">
                    <a:moveTo>
                      <a:pt x="1408" y="0"/>
                    </a:moveTo>
                    <a:lnTo>
                      <a:pt x="1361" y="7"/>
                    </a:lnTo>
                    <a:lnTo>
                      <a:pt x="1313" y="13"/>
                    </a:lnTo>
                    <a:lnTo>
                      <a:pt x="1266" y="20"/>
                    </a:lnTo>
                    <a:lnTo>
                      <a:pt x="1220" y="25"/>
                    </a:lnTo>
                    <a:lnTo>
                      <a:pt x="1173" y="32"/>
                    </a:lnTo>
                    <a:lnTo>
                      <a:pt x="1127" y="39"/>
                    </a:lnTo>
                    <a:lnTo>
                      <a:pt x="1080" y="45"/>
                    </a:lnTo>
                    <a:lnTo>
                      <a:pt x="1034" y="52"/>
                    </a:lnTo>
                    <a:lnTo>
                      <a:pt x="989" y="58"/>
                    </a:lnTo>
                    <a:lnTo>
                      <a:pt x="943" y="65"/>
                    </a:lnTo>
                    <a:lnTo>
                      <a:pt x="897" y="71"/>
                    </a:lnTo>
                    <a:lnTo>
                      <a:pt x="852" y="77"/>
                    </a:lnTo>
                    <a:lnTo>
                      <a:pt x="806" y="84"/>
                    </a:lnTo>
                    <a:lnTo>
                      <a:pt x="761" y="90"/>
                    </a:lnTo>
                    <a:lnTo>
                      <a:pt x="716" y="97"/>
                    </a:lnTo>
                    <a:lnTo>
                      <a:pt x="672" y="102"/>
                    </a:lnTo>
                    <a:lnTo>
                      <a:pt x="628" y="108"/>
                    </a:lnTo>
                    <a:lnTo>
                      <a:pt x="586" y="114"/>
                    </a:lnTo>
                    <a:lnTo>
                      <a:pt x="543" y="120"/>
                    </a:lnTo>
                    <a:lnTo>
                      <a:pt x="499" y="125"/>
                    </a:lnTo>
                    <a:lnTo>
                      <a:pt x="457" y="132"/>
                    </a:lnTo>
                    <a:lnTo>
                      <a:pt x="415" y="138"/>
                    </a:lnTo>
                    <a:lnTo>
                      <a:pt x="373" y="144"/>
                    </a:lnTo>
                    <a:lnTo>
                      <a:pt x="331" y="149"/>
                    </a:lnTo>
                    <a:lnTo>
                      <a:pt x="289" y="155"/>
                    </a:lnTo>
                    <a:lnTo>
                      <a:pt x="247" y="161"/>
                    </a:lnTo>
                    <a:lnTo>
                      <a:pt x="206" y="167"/>
                    </a:lnTo>
                    <a:lnTo>
                      <a:pt x="164" y="172"/>
                    </a:lnTo>
                    <a:lnTo>
                      <a:pt x="123" y="178"/>
                    </a:lnTo>
                    <a:lnTo>
                      <a:pt x="82" y="184"/>
                    </a:lnTo>
                    <a:lnTo>
                      <a:pt x="41" y="190"/>
                    </a:lnTo>
                    <a:lnTo>
                      <a:pt x="0" y="195"/>
                    </a:lnTo>
                    <a:lnTo>
                      <a:pt x="0" y="550"/>
                    </a:lnTo>
                    <a:lnTo>
                      <a:pt x="0" y="905"/>
                    </a:lnTo>
                    <a:lnTo>
                      <a:pt x="0" y="1259"/>
                    </a:lnTo>
                    <a:lnTo>
                      <a:pt x="0" y="1613"/>
                    </a:lnTo>
                    <a:lnTo>
                      <a:pt x="0" y="1967"/>
                    </a:lnTo>
                    <a:lnTo>
                      <a:pt x="0" y="2321"/>
                    </a:lnTo>
                    <a:lnTo>
                      <a:pt x="0" y="2675"/>
                    </a:lnTo>
                    <a:lnTo>
                      <a:pt x="0" y="3028"/>
                    </a:lnTo>
                    <a:lnTo>
                      <a:pt x="41" y="3031"/>
                    </a:lnTo>
                    <a:lnTo>
                      <a:pt x="82" y="3033"/>
                    </a:lnTo>
                    <a:lnTo>
                      <a:pt x="123" y="3034"/>
                    </a:lnTo>
                    <a:lnTo>
                      <a:pt x="164" y="3036"/>
                    </a:lnTo>
                    <a:lnTo>
                      <a:pt x="206" y="3039"/>
                    </a:lnTo>
                    <a:lnTo>
                      <a:pt x="247" y="3041"/>
                    </a:lnTo>
                    <a:lnTo>
                      <a:pt x="289" y="3042"/>
                    </a:lnTo>
                    <a:lnTo>
                      <a:pt x="331" y="3044"/>
                    </a:lnTo>
                    <a:lnTo>
                      <a:pt x="373" y="3047"/>
                    </a:lnTo>
                    <a:lnTo>
                      <a:pt x="415" y="3048"/>
                    </a:lnTo>
                    <a:lnTo>
                      <a:pt x="457" y="3050"/>
                    </a:lnTo>
                    <a:lnTo>
                      <a:pt x="499" y="3053"/>
                    </a:lnTo>
                    <a:lnTo>
                      <a:pt x="543" y="3055"/>
                    </a:lnTo>
                    <a:lnTo>
                      <a:pt x="586" y="3056"/>
                    </a:lnTo>
                    <a:lnTo>
                      <a:pt x="628" y="3058"/>
                    </a:lnTo>
                    <a:lnTo>
                      <a:pt x="672" y="3061"/>
                    </a:lnTo>
                    <a:lnTo>
                      <a:pt x="716" y="3063"/>
                    </a:lnTo>
                    <a:lnTo>
                      <a:pt x="762" y="3065"/>
                    </a:lnTo>
                    <a:lnTo>
                      <a:pt x="807" y="3066"/>
                    </a:lnTo>
                    <a:lnTo>
                      <a:pt x="853" y="3069"/>
                    </a:lnTo>
                    <a:lnTo>
                      <a:pt x="898" y="3071"/>
                    </a:lnTo>
                    <a:lnTo>
                      <a:pt x="944" y="3073"/>
                    </a:lnTo>
                    <a:lnTo>
                      <a:pt x="990" y="3075"/>
                    </a:lnTo>
                    <a:lnTo>
                      <a:pt x="1036" y="3078"/>
                    </a:lnTo>
                    <a:lnTo>
                      <a:pt x="1082" y="3080"/>
                    </a:lnTo>
                    <a:lnTo>
                      <a:pt x="1127" y="3082"/>
                    </a:lnTo>
                    <a:lnTo>
                      <a:pt x="1173" y="3085"/>
                    </a:lnTo>
                    <a:lnTo>
                      <a:pt x="1220" y="3087"/>
                    </a:lnTo>
                    <a:lnTo>
                      <a:pt x="1266" y="3089"/>
                    </a:lnTo>
                    <a:lnTo>
                      <a:pt x="1313" y="3090"/>
                    </a:lnTo>
                    <a:lnTo>
                      <a:pt x="1361" y="3093"/>
                    </a:lnTo>
                    <a:lnTo>
                      <a:pt x="1408" y="3095"/>
                    </a:lnTo>
                    <a:lnTo>
                      <a:pt x="1408" y="2708"/>
                    </a:lnTo>
                    <a:lnTo>
                      <a:pt x="1408" y="2321"/>
                    </a:lnTo>
                    <a:lnTo>
                      <a:pt x="1408" y="1936"/>
                    </a:lnTo>
                    <a:lnTo>
                      <a:pt x="1408" y="1549"/>
                    </a:lnTo>
                    <a:lnTo>
                      <a:pt x="1408" y="1162"/>
                    </a:lnTo>
                    <a:lnTo>
                      <a:pt x="1408" y="774"/>
                    </a:lnTo>
                    <a:lnTo>
                      <a:pt x="1408" y="387"/>
                    </a:lnTo>
                    <a:lnTo>
                      <a:pt x="1408" y="0"/>
                    </a:lnTo>
                    <a:close/>
                  </a:path>
                </a:pathLst>
              </a:custGeom>
              <a:solidFill>
                <a:srgbClr val="96A5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305"/>
              <p:cNvSpPr>
                <a:spLocks/>
              </p:cNvSpPr>
              <p:nvPr/>
            </p:nvSpPr>
            <p:spPr bwMode="auto">
              <a:xfrm>
                <a:off x="2520950" y="2324100"/>
                <a:ext cx="365125" cy="50800"/>
              </a:xfrm>
              <a:custGeom>
                <a:avLst/>
                <a:gdLst>
                  <a:gd name="T0" fmla="*/ 2147483646 w 1379"/>
                  <a:gd name="T1" fmla="*/ 2147483646 h 187"/>
                  <a:gd name="T2" fmla="*/ 2147483646 w 1379"/>
                  <a:gd name="T3" fmla="*/ 2147483646 h 187"/>
                  <a:gd name="T4" fmla="*/ 2147483646 w 1379"/>
                  <a:gd name="T5" fmla="*/ 2147483646 h 187"/>
                  <a:gd name="T6" fmla="*/ 2147483646 w 1379"/>
                  <a:gd name="T7" fmla="*/ 2147483646 h 187"/>
                  <a:gd name="T8" fmla="*/ 2147483646 w 1379"/>
                  <a:gd name="T9" fmla="*/ 2147483646 h 187"/>
                  <a:gd name="T10" fmla="*/ 2147483646 w 1379"/>
                  <a:gd name="T11" fmla="*/ 2147483646 h 187"/>
                  <a:gd name="T12" fmla="*/ 2147483646 w 1379"/>
                  <a:gd name="T13" fmla="*/ 2147483646 h 187"/>
                  <a:gd name="T14" fmla="*/ 2147483646 w 1379"/>
                  <a:gd name="T15" fmla="*/ 2147483646 h 187"/>
                  <a:gd name="T16" fmla="*/ 2147483646 w 1379"/>
                  <a:gd name="T17" fmla="*/ 2147483646 h 187"/>
                  <a:gd name="T18" fmla="*/ 2147483646 w 1379"/>
                  <a:gd name="T19" fmla="*/ 2147483646 h 187"/>
                  <a:gd name="T20" fmla="*/ 2147483646 w 1379"/>
                  <a:gd name="T21" fmla="*/ 2147483646 h 187"/>
                  <a:gd name="T22" fmla="*/ 2147483646 w 1379"/>
                  <a:gd name="T23" fmla="*/ 2147483646 h 187"/>
                  <a:gd name="T24" fmla="*/ 2147483646 w 1379"/>
                  <a:gd name="T25" fmla="*/ 2147483646 h 187"/>
                  <a:gd name="T26" fmla="*/ 2147483646 w 1379"/>
                  <a:gd name="T27" fmla="*/ 2147483646 h 187"/>
                  <a:gd name="T28" fmla="*/ 2147483646 w 1379"/>
                  <a:gd name="T29" fmla="*/ 2147483646 h 187"/>
                  <a:gd name="T30" fmla="*/ 2147483646 w 1379"/>
                  <a:gd name="T31" fmla="*/ 2147483646 h 187"/>
                  <a:gd name="T32" fmla="*/ 0 w 1379"/>
                  <a:gd name="T33" fmla="*/ 2147483646 h 187"/>
                  <a:gd name="T34" fmla="*/ 0 w 1379"/>
                  <a:gd name="T35" fmla="*/ 2147483646 h 187"/>
                  <a:gd name="T36" fmla="*/ 2147483646 w 1379"/>
                  <a:gd name="T37" fmla="*/ 2147483646 h 187"/>
                  <a:gd name="T38" fmla="*/ 2147483646 w 1379"/>
                  <a:gd name="T39" fmla="*/ 2147483646 h 187"/>
                  <a:gd name="T40" fmla="*/ 2147483646 w 1379"/>
                  <a:gd name="T41" fmla="*/ 2147483646 h 187"/>
                  <a:gd name="T42" fmla="*/ 2147483646 w 1379"/>
                  <a:gd name="T43" fmla="*/ 2147483646 h 187"/>
                  <a:gd name="T44" fmla="*/ 2147483646 w 1379"/>
                  <a:gd name="T45" fmla="*/ 2147483646 h 187"/>
                  <a:gd name="T46" fmla="*/ 2147483646 w 1379"/>
                  <a:gd name="T47" fmla="*/ 2147483646 h 187"/>
                  <a:gd name="T48" fmla="*/ 2147483646 w 1379"/>
                  <a:gd name="T49" fmla="*/ 2147483646 h 187"/>
                  <a:gd name="T50" fmla="*/ 2147483646 w 1379"/>
                  <a:gd name="T51" fmla="*/ 2147483646 h 187"/>
                  <a:gd name="T52" fmla="*/ 2147483646 w 1379"/>
                  <a:gd name="T53" fmla="*/ 2147483646 h 187"/>
                  <a:gd name="T54" fmla="*/ 2147483646 w 1379"/>
                  <a:gd name="T55" fmla="*/ 2147483646 h 187"/>
                  <a:gd name="T56" fmla="*/ 2147483646 w 1379"/>
                  <a:gd name="T57" fmla="*/ 2147483646 h 187"/>
                  <a:gd name="T58" fmla="*/ 2147483646 w 1379"/>
                  <a:gd name="T59" fmla="*/ 2147483646 h 187"/>
                  <a:gd name="T60" fmla="*/ 2147483646 w 1379"/>
                  <a:gd name="T61" fmla="*/ 2147483646 h 187"/>
                  <a:gd name="T62" fmla="*/ 2147483646 w 1379"/>
                  <a:gd name="T63" fmla="*/ 2147483646 h 187"/>
                  <a:gd name="T64" fmla="*/ 2147483646 w 1379"/>
                  <a:gd name="T65" fmla="*/ 2147483646 h 187"/>
                  <a:gd name="T66" fmla="*/ 2147483646 w 1379"/>
                  <a:gd name="T67" fmla="*/ 2147483646 h 187"/>
                  <a:gd name="T68" fmla="*/ 2147483646 w 1379"/>
                  <a:gd name="T69" fmla="*/ 2147483646 h 187"/>
                  <a:gd name="T70" fmla="*/ 2147483646 w 1379"/>
                  <a:gd name="T71" fmla="*/ 2147483646 h 18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79"/>
                  <a:gd name="T109" fmla="*/ 0 h 187"/>
                  <a:gd name="T110" fmla="*/ 1379 w 1379"/>
                  <a:gd name="T111" fmla="*/ 187 h 18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79" h="187">
                    <a:moveTo>
                      <a:pt x="1379" y="0"/>
                    </a:moveTo>
                    <a:lnTo>
                      <a:pt x="1333" y="3"/>
                    </a:lnTo>
                    <a:lnTo>
                      <a:pt x="1286" y="7"/>
                    </a:lnTo>
                    <a:lnTo>
                      <a:pt x="1240" y="10"/>
                    </a:lnTo>
                    <a:lnTo>
                      <a:pt x="1194" y="14"/>
                    </a:lnTo>
                    <a:lnTo>
                      <a:pt x="1149" y="17"/>
                    </a:lnTo>
                    <a:lnTo>
                      <a:pt x="1103" y="22"/>
                    </a:lnTo>
                    <a:lnTo>
                      <a:pt x="1059" y="25"/>
                    </a:lnTo>
                    <a:lnTo>
                      <a:pt x="1013" y="29"/>
                    </a:lnTo>
                    <a:lnTo>
                      <a:pt x="968" y="32"/>
                    </a:lnTo>
                    <a:lnTo>
                      <a:pt x="923" y="36"/>
                    </a:lnTo>
                    <a:lnTo>
                      <a:pt x="878" y="40"/>
                    </a:lnTo>
                    <a:lnTo>
                      <a:pt x="835" y="44"/>
                    </a:lnTo>
                    <a:lnTo>
                      <a:pt x="790" y="47"/>
                    </a:lnTo>
                    <a:lnTo>
                      <a:pt x="746" y="50"/>
                    </a:lnTo>
                    <a:lnTo>
                      <a:pt x="703" y="54"/>
                    </a:lnTo>
                    <a:lnTo>
                      <a:pt x="659" y="57"/>
                    </a:lnTo>
                    <a:lnTo>
                      <a:pt x="617" y="61"/>
                    </a:lnTo>
                    <a:lnTo>
                      <a:pt x="574" y="64"/>
                    </a:lnTo>
                    <a:lnTo>
                      <a:pt x="533" y="68"/>
                    </a:lnTo>
                    <a:lnTo>
                      <a:pt x="490" y="72"/>
                    </a:lnTo>
                    <a:lnTo>
                      <a:pt x="449" y="76"/>
                    </a:lnTo>
                    <a:lnTo>
                      <a:pt x="408" y="79"/>
                    </a:lnTo>
                    <a:lnTo>
                      <a:pt x="366" y="83"/>
                    </a:lnTo>
                    <a:lnTo>
                      <a:pt x="325" y="86"/>
                    </a:lnTo>
                    <a:lnTo>
                      <a:pt x="284" y="89"/>
                    </a:lnTo>
                    <a:lnTo>
                      <a:pt x="242" y="93"/>
                    </a:lnTo>
                    <a:lnTo>
                      <a:pt x="202" y="96"/>
                    </a:lnTo>
                    <a:lnTo>
                      <a:pt x="161" y="100"/>
                    </a:lnTo>
                    <a:lnTo>
                      <a:pt x="121" y="102"/>
                    </a:lnTo>
                    <a:lnTo>
                      <a:pt x="80" y="106"/>
                    </a:lnTo>
                    <a:lnTo>
                      <a:pt x="40" y="109"/>
                    </a:lnTo>
                    <a:lnTo>
                      <a:pt x="0" y="112"/>
                    </a:lnTo>
                    <a:lnTo>
                      <a:pt x="0" y="132"/>
                    </a:lnTo>
                    <a:lnTo>
                      <a:pt x="0" y="150"/>
                    </a:lnTo>
                    <a:lnTo>
                      <a:pt x="0" y="169"/>
                    </a:lnTo>
                    <a:lnTo>
                      <a:pt x="0" y="187"/>
                    </a:lnTo>
                    <a:lnTo>
                      <a:pt x="40" y="184"/>
                    </a:lnTo>
                    <a:lnTo>
                      <a:pt x="80" y="181"/>
                    </a:lnTo>
                    <a:lnTo>
                      <a:pt x="121" y="178"/>
                    </a:lnTo>
                    <a:lnTo>
                      <a:pt x="161" y="174"/>
                    </a:lnTo>
                    <a:lnTo>
                      <a:pt x="202" y="172"/>
                    </a:lnTo>
                    <a:lnTo>
                      <a:pt x="242" y="169"/>
                    </a:lnTo>
                    <a:lnTo>
                      <a:pt x="284" y="165"/>
                    </a:lnTo>
                    <a:lnTo>
                      <a:pt x="325" y="162"/>
                    </a:lnTo>
                    <a:lnTo>
                      <a:pt x="366" y="159"/>
                    </a:lnTo>
                    <a:lnTo>
                      <a:pt x="408" y="156"/>
                    </a:lnTo>
                    <a:lnTo>
                      <a:pt x="449" y="153"/>
                    </a:lnTo>
                    <a:lnTo>
                      <a:pt x="490" y="149"/>
                    </a:lnTo>
                    <a:lnTo>
                      <a:pt x="533" y="146"/>
                    </a:lnTo>
                    <a:lnTo>
                      <a:pt x="574" y="143"/>
                    </a:lnTo>
                    <a:lnTo>
                      <a:pt x="617" y="140"/>
                    </a:lnTo>
                    <a:lnTo>
                      <a:pt x="659" y="137"/>
                    </a:lnTo>
                    <a:lnTo>
                      <a:pt x="703" y="133"/>
                    </a:lnTo>
                    <a:lnTo>
                      <a:pt x="746" y="130"/>
                    </a:lnTo>
                    <a:lnTo>
                      <a:pt x="790" y="126"/>
                    </a:lnTo>
                    <a:lnTo>
                      <a:pt x="835" y="124"/>
                    </a:lnTo>
                    <a:lnTo>
                      <a:pt x="878" y="120"/>
                    </a:lnTo>
                    <a:lnTo>
                      <a:pt x="923" y="117"/>
                    </a:lnTo>
                    <a:lnTo>
                      <a:pt x="968" y="114"/>
                    </a:lnTo>
                    <a:lnTo>
                      <a:pt x="1013" y="110"/>
                    </a:lnTo>
                    <a:lnTo>
                      <a:pt x="1059" y="107"/>
                    </a:lnTo>
                    <a:lnTo>
                      <a:pt x="1103" y="103"/>
                    </a:lnTo>
                    <a:lnTo>
                      <a:pt x="1149" y="100"/>
                    </a:lnTo>
                    <a:lnTo>
                      <a:pt x="1194" y="96"/>
                    </a:lnTo>
                    <a:lnTo>
                      <a:pt x="1240" y="92"/>
                    </a:lnTo>
                    <a:lnTo>
                      <a:pt x="1286" y="88"/>
                    </a:lnTo>
                    <a:lnTo>
                      <a:pt x="1333" y="85"/>
                    </a:lnTo>
                    <a:lnTo>
                      <a:pt x="1379" y="81"/>
                    </a:lnTo>
                    <a:lnTo>
                      <a:pt x="1379" y="61"/>
                    </a:lnTo>
                    <a:lnTo>
                      <a:pt x="1379" y="40"/>
                    </a:lnTo>
                    <a:lnTo>
                      <a:pt x="1379" y="19"/>
                    </a:lnTo>
                    <a:lnTo>
                      <a:pt x="1379" y="0"/>
                    </a:lnTo>
                    <a:close/>
                  </a:path>
                </a:pathLst>
              </a:custGeom>
              <a:solidFill>
                <a:srgbClr val="C4D1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306"/>
              <p:cNvSpPr>
                <a:spLocks/>
              </p:cNvSpPr>
              <p:nvPr/>
            </p:nvSpPr>
            <p:spPr bwMode="auto">
              <a:xfrm>
                <a:off x="2520950" y="2346325"/>
                <a:ext cx="365125" cy="47625"/>
              </a:xfrm>
              <a:custGeom>
                <a:avLst/>
                <a:gdLst>
                  <a:gd name="T0" fmla="*/ 2147483646 w 1379"/>
                  <a:gd name="T1" fmla="*/ 2147483646 h 182"/>
                  <a:gd name="T2" fmla="*/ 2147483646 w 1379"/>
                  <a:gd name="T3" fmla="*/ 2147483646 h 182"/>
                  <a:gd name="T4" fmla="*/ 2147483646 w 1379"/>
                  <a:gd name="T5" fmla="*/ 2147483646 h 182"/>
                  <a:gd name="T6" fmla="*/ 2147483646 w 1379"/>
                  <a:gd name="T7" fmla="*/ 2147483646 h 182"/>
                  <a:gd name="T8" fmla="*/ 2147483646 w 1379"/>
                  <a:gd name="T9" fmla="*/ 2147483646 h 182"/>
                  <a:gd name="T10" fmla="*/ 2147483646 w 1379"/>
                  <a:gd name="T11" fmla="*/ 2147483646 h 182"/>
                  <a:gd name="T12" fmla="*/ 2147483646 w 1379"/>
                  <a:gd name="T13" fmla="*/ 2147483646 h 182"/>
                  <a:gd name="T14" fmla="*/ 2147483646 w 1379"/>
                  <a:gd name="T15" fmla="*/ 2147483646 h 182"/>
                  <a:gd name="T16" fmla="*/ 2147483646 w 1379"/>
                  <a:gd name="T17" fmla="*/ 2147483646 h 182"/>
                  <a:gd name="T18" fmla="*/ 2147483646 w 1379"/>
                  <a:gd name="T19" fmla="*/ 2147483646 h 182"/>
                  <a:gd name="T20" fmla="*/ 2147483646 w 1379"/>
                  <a:gd name="T21" fmla="*/ 2147483646 h 182"/>
                  <a:gd name="T22" fmla="*/ 2147483646 w 1379"/>
                  <a:gd name="T23" fmla="*/ 2147483646 h 182"/>
                  <a:gd name="T24" fmla="*/ 2147483646 w 1379"/>
                  <a:gd name="T25" fmla="*/ 2147483646 h 182"/>
                  <a:gd name="T26" fmla="*/ 2147483646 w 1379"/>
                  <a:gd name="T27" fmla="*/ 2147483646 h 182"/>
                  <a:gd name="T28" fmla="*/ 2147483646 w 1379"/>
                  <a:gd name="T29" fmla="*/ 2147483646 h 182"/>
                  <a:gd name="T30" fmla="*/ 2147483646 w 1379"/>
                  <a:gd name="T31" fmla="*/ 2147483646 h 182"/>
                  <a:gd name="T32" fmla="*/ 0 w 1379"/>
                  <a:gd name="T33" fmla="*/ 2147483646 h 182"/>
                  <a:gd name="T34" fmla="*/ 0 w 1379"/>
                  <a:gd name="T35" fmla="*/ 2147483646 h 182"/>
                  <a:gd name="T36" fmla="*/ 2147483646 w 1379"/>
                  <a:gd name="T37" fmla="*/ 2147483646 h 182"/>
                  <a:gd name="T38" fmla="*/ 2147483646 w 1379"/>
                  <a:gd name="T39" fmla="*/ 2147483646 h 182"/>
                  <a:gd name="T40" fmla="*/ 2147483646 w 1379"/>
                  <a:gd name="T41" fmla="*/ 2147483646 h 182"/>
                  <a:gd name="T42" fmla="*/ 2147483646 w 1379"/>
                  <a:gd name="T43" fmla="*/ 2147483646 h 182"/>
                  <a:gd name="T44" fmla="*/ 2147483646 w 1379"/>
                  <a:gd name="T45" fmla="*/ 2147483646 h 182"/>
                  <a:gd name="T46" fmla="*/ 2147483646 w 1379"/>
                  <a:gd name="T47" fmla="*/ 2147483646 h 182"/>
                  <a:gd name="T48" fmla="*/ 2147483646 w 1379"/>
                  <a:gd name="T49" fmla="*/ 2147483646 h 182"/>
                  <a:gd name="T50" fmla="*/ 2147483646 w 1379"/>
                  <a:gd name="T51" fmla="*/ 2147483646 h 182"/>
                  <a:gd name="T52" fmla="*/ 2147483646 w 1379"/>
                  <a:gd name="T53" fmla="*/ 2147483646 h 182"/>
                  <a:gd name="T54" fmla="*/ 2147483646 w 1379"/>
                  <a:gd name="T55" fmla="*/ 2147483646 h 182"/>
                  <a:gd name="T56" fmla="*/ 2147483646 w 1379"/>
                  <a:gd name="T57" fmla="*/ 2147483646 h 182"/>
                  <a:gd name="T58" fmla="*/ 2147483646 w 1379"/>
                  <a:gd name="T59" fmla="*/ 2147483646 h 182"/>
                  <a:gd name="T60" fmla="*/ 2147483646 w 1379"/>
                  <a:gd name="T61" fmla="*/ 2147483646 h 182"/>
                  <a:gd name="T62" fmla="*/ 2147483646 w 1379"/>
                  <a:gd name="T63" fmla="*/ 2147483646 h 182"/>
                  <a:gd name="T64" fmla="*/ 2147483646 w 1379"/>
                  <a:gd name="T65" fmla="*/ 2147483646 h 182"/>
                  <a:gd name="T66" fmla="*/ 2147483646 w 1379"/>
                  <a:gd name="T67" fmla="*/ 2147483646 h 182"/>
                  <a:gd name="T68" fmla="*/ 2147483646 w 1379"/>
                  <a:gd name="T69" fmla="*/ 2147483646 h 182"/>
                  <a:gd name="T70" fmla="*/ 2147483646 w 1379"/>
                  <a:gd name="T71" fmla="*/ 2147483646 h 18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79"/>
                  <a:gd name="T109" fmla="*/ 0 h 182"/>
                  <a:gd name="T110" fmla="*/ 1379 w 1379"/>
                  <a:gd name="T111" fmla="*/ 182 h 18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79" h="182">
                    <a:moveTo>
                      <a:pt x="1379" y="81"/>
                    </a:moveTo>
                    <a:lnTo>
                      <a:pt x="1333" y="84"/>
                    </a:lnTo>
                    <a:lnTo>
                      <a:pt x="1286" y="88"/>
                    </a:lnTo>
                    <a:lnTo>
                      <a:pt x="1240" y="91"/>
                    </a:lnTo>
                    <a:lnTo>
                      <a:pt x="1194" y="95"/>
                    </a:lnTo>
                    <a:lnTo>
                      <a:pt x="1149" y="98"/>
                    </a:lnTo>
                    <a:lnTo>
                      <a:pt x="1103" y="101"/>
                    </a:lnTo>
                    <a:lnTo>
                      <a:pt x="1059" y="105"/>
                    </a:lnTo>
                    <a:lnTo>
                      <a:pt x="1013" y="108"/>
                    </a:lnTo>
                    <a:lnTo>
                      <a:pt x="968" y="112"/>
                    </a:lnTo>
                    <a:lnTo>
                      <a:pt x="923" y="115"/>
                    </a:lnTo>
                    <a:lnTo>
                      <a:pt x="878" y="119"/>
                    </a:lnTo>
                    <a:lnTo>
                      <a:pt x="835" y="122"/>
                    </a:lnTo>
                    <a:lnTo>
                      <a:pt x="790" y="126"/>
                    </a:lnTo>
                    <a:lnTo>
                      <a:pt x="746" y="128"/>
                    </a:lnTo>
                    <a:lnTo>
                      <a:pt x="703" y="131"/>
                    </a:lnTo>
                    <a:lnTo>
                      <a:pt x="659" y="135"/>
                    </a:lnTo>
                    <a:lnTo>
                      <a:pt x="617" y="138"/>
                    </a:lnTo>
                    <a:lnTo>
                      <a:pt x="574" y="140"/>
                    </a:lnTo>
                    <a:lnTo>
                      <a:pt x="533" y="144"/>
                    </a:lnTo>
                    <a:lnTo>
                      <a:pt x="490" y="146"/>
                    </a:lnTo>
                    <a:lnTo>
                      <a:pt x="449" y="150"/>
                    </a:lnTo>
                    <a:lnTo>
                      <a:pt x="408" y="152"/>
                    </a:lnTo>
                    <a:lnTo>
                      <a:pt x="366" y="155"/>
                    </a:lnTo>
                    <a:lnTo>
                      <a:pt x="325" y="158"/>
                    </a:lnTo>
                    <a:lnTo>
                      <a:pt x="284" y="161"/>
                    </a:lnTo>
                    <a:lnTo>
                      <a:pt x="242" y="165"/>
                    </a:lnTo>
                    <a:lnTo>
                      <a:pt x="202" y="167"/>
                    </a:lnTo>
                    <a:lnTo>
                      <a:pt x="161" y="170"/>
                    </a:lnTo>
                    <a:lnTo>
                      <a:pt x="121" y="173"/>
                    </a:lnTo>
                    <a:lnTo>
                      <a:pt x="80" y="176"/>
                    </a:lnTo>
                    <a:lnTo>
                      <a:pt x="40" y="178"/>
                    </a:lnTo>
                    <a:lnTo>
                      <a:pt x="0" y="182"/>
                    </a:lnTo>
                    <a:lnTo>
                      <a:pt x="0" y="162"/>
                    </a:lnTo>
                    <a:lnTo>
                      <a:pt x="0" y="144"/>
                    </a:lnTo>
                    <a:lnTo>
                      <a:pt x="0" y="124"/>
                    </a:lnTo>
                    <a:lnTo>
                      <a:pt x="0" y="106"/>
                    </a:lnTo>
                    <a:lnTo>
                      <a:pt x="40" y="103"/>
                    </a:lnTo>
                    <a:lnTo>
                      <a:pt x="80" y="100"/>
                    </a:lnTo>
                    <a:lnTo>
                      <a:pt x="121" y="97"/>
                    </a:lnTo>
                    <a:lnTo>
                      <a:pt x="161" y="93"/>
                    </a:lnTo>
                    <a:lnTo>
                      <a:pt x="202" y="91"/>
                    </a:lnTo>
                    <a:lnTo>
                      <a:pt x="242" y="88"/>
                    </a:lnTo>
                    <a:lnTo>
                      <a:pt x="284" y="84"/>
                    </a:lnTo>
                    <a:lnTo>
                      <a:pt x="325" y="81"/>
                    </a:lnTo>
                    <a:lnTo>
                      <a:pt x="366" y="78"/>
                    </a:lnTo>
                    <a:lnTo>
                      <a:pt x="408" y="75"/>
                    </a:lnTo>
                    <a:lnTo>
                      <a:pt x="449" y="72"/>
                    </a:lnTo>
                    <a:lnTo>
                      <a:pt x="490" y="68"/>
                    </a:lnTo>
                    <a:lnTo>
                      <a:pt x="533" y="65"/>
                    </a:lnTo>
                    <a:lnTo>
                      <a:pt x="574" y="62"/>
                    </a:lnTo>
                    <a:lnTo>
                      <a:pt x="617" y="59"/>
                    </a:lnTo>
                    <a:lnTo>
                      <a:pt x="659" y="56"/>
                    </a:lnTo>
                    <a:lnTo>
                      <a:pt x="703" y="52"/>
                    </a:lnTo>
                    <a:lnTo>
                      <a:pt x="746" y="49"/>
                    </a:lnTo>
                    <a:lnTo>
                      <a:pt x="790" y="45"/>
                    </a:lnTo>
                    <a:lnTo>
                      <a:pt x="835" y="43"/>
                    </a:lnTo>
                    <a:lnTo>
                      <a:pt x="878" y="39"/>
                    </a:lnTo>
                    <a:lnTo>
                      <a:pt x="923" y="36"/>
                    </a:lnTo>
                    <a:lnTo>
                      <a:pt x="968" y="33"/>
                    </a:lnTo>
                    <a:lnTo>
                      <a:pt x="1013" y="29"/>
                    </a:lnTo>
                    <a:lnTo>
                      <a:pt x="1059" y="26"/>
                    </a:lnTo>
                    <a:lnTo>
                      <a:pt x="1103" y="22"/>
                    </a:lnTo>
                    <a:lnTo>
                      <a:pt x="1149" y="19"/>
                    </a:lnTo>
                    <a:lnTo>
                      <a:pt x="1194" y="15"/>
                    </a:lnTo>
                    <a:lnTo>
                      <a:pt x="1240" y="11"/>
                    </a:lnTo>
                    <a:lnTo>
                      <a:pt x="1286" y="7"/>
                    </a:lnTo>
                    <a:lnTo>
                      <a:pt x="1333" y="4"/>
                    </a:lnTo>
                    <a:lnTo>
                      <a:pt x="1379" y="0"/>
                    </a:lnTo>
                    <a:lnTo>
                      <a:pt x="1379" y="21"/>
                    </a:lnTo>
                    <a:lnTo>
                      <a:pt x="1379" y="41"/>
                    </a:lnTo>
                    <a:lnTo>
                      <a:pt x="1379" y="61"/>
                    </a:lnTo>
                    <a:lnTo>
                      <a:pt x="1379" y="81"/>
                    </a:lnTo>
                    <a:close/>
                  </a:path>
                </a:pathLst>
              </a:custGeom>
              <a:solidFill>
                <a:srgbClr val="6D7A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307"/>
              <p:cNvSpPr>
                <a:spLocks/>
              </p:cNvSpPr>
              <p:nvPr/>
            </p:nvSpPr>
            <p:spPr bwMode="auto">
              <a:xfrm>
                <a:off x="2894013" y="2063750"/>
                <a:ext cx="696912" cy="831850"/>
              </a:xfrm>
              <a:custGeom>
                <a:avLst/>
                <a:gdLst>
                  <a:gd name="T0" fmla="*/ 2147483646 w 2638"/>
                  <a:gd name="T1" fmla="*/ 2147483646 h 3144"/>
                  <a:gd name="T2" fmla="*/ 2147483646 w 2638"/>
                  <a:gd name="T3" fmla="*/ 2147483646 h 3144"/>
                  <a:gd name="T4" fmla="*/ 2147483646 w 2638"/>
                  <a:gd name="T5" fmla="*/ 2147483646 h 3144"/>
                  <a:gd name="T6" fmla="*/ 2147483646 w 2638"/>
                  <a:gd name="T7" fmla="*/ 2147483646 h 3144"/>
                  <a:gd name="T8" fmla="*/ 2147483646 w 2638"/>
                  <a:gd name="T9" fmla="*/ 2147483646 h 3144"/>
                  <a:gd name="T10" fmla="*/ 2147483646 w 2638"/>
                  <a:gd name="T11" fmla="*/ 2147483646 h 3144"/>
                  <a:gd name="T12" fmla="*/ 2147483646 w 2638"/>
                  <a:gd name="T13" fmla="*/ 2147483646 h 3144"/>
                  <a:gd name="T14" fmla="*/ 2147483646 w 2638"/>
                  <a:gd name="T15" fmla="*/ 2147483646 h 3144"/>
                  <a:gd name="T16" fmla="*/ 2147483646 w 2638"/>
                  <a:gd name="T17" fmla="*/ 2147483646 h 3144"/>
                  <a:gd name="T18" fmla="*/ 2147483646 w 2638"/>
                  <a:gd name="T19" fmla="*/ 2147483646 h 3144"/>
                  <a:gd name="T20" fmla="*/ 2147483646 w 2638"/>
                  <a:gd name="T21" fmla="*/ 2147483646 h 3144"/>
                  <a:gd name="T22" fmla="*/ 2147483646 w 2638"/>
                  <a:gd name="T23" fmla="*/ 2147483646 h 3144"/>
                  <a:gd name="T24" fmla="*/ 2147483646 w 2638"/>
                  <a:gd name="T25" fmla="*/ 2147483646 h 3144"/>
                  <a:gd name="T26" fmla="*/ 2147483646 w 2638"/>
                  <a:gd name="T27" fmla="*/ 2147483646 h 3144"/>
                  <a:gd name="T28" fmla="*/ 2147483646 w 2638"/>
                  <a:gd name="T29" fmla="*/ 2147483646 h 3144"/>
                  <a:gd name="T30" fmla="*/ 2147483646 w 2638"/>
                  <a:gd name="T31" fmla="*/ 2147483646 h 3144"/>
                  <a:gd name="T32" fmla="*/ 2147483646 w 2638"/>
                  <a:gd name="T33" fmla="*/ 2147483646 h 3144"/>
                  <a:gd name="T34" fmla="*/ 2147483646 w 2638"/>
                  <a:gd name="T35" fmla="*/ 2147483646 h 3144"/>
                  <a:gd name="T36" fmla="*/ 2147483646 w 2638"/>
                  <a:gd name="T37" fmla="*/ 2147483646 h 3144"/>
                  <a:gd name="T38" fmla="*/ 2147483646 w 2638"/>
                  <a:gd name="T39" fmla="*/ 2147483646 h 3144"/>
                  <a:gd name="T40" fmla="*/ 2147483646 w 2638"/>
                  <a:gd name="T41" fmla="*/ 2147483646 h 3144"/>
                  <a:gd name="T42" fmla="*/ 2147483646 w 2638"/>
                  <a:gd name="T43" fmla="*/ 2147483646 h 3144"/>
                  <a:gd name="T44" fmla="*/ 2147483646 w 2638"/>
                  <a:gd name="T45" fmla="*/ 2147483646 h 3144"/>
                  <a:gd name="T46" fmla="*/ 2147483646 w 2638"/>
                  <a:gd name="T47" fmla="*/ 2147483646 h 3144"/>
                  <a:gd name="T48" fmla="*/ 2147483646 w 2638"/>
                  <a:gd name="T49" fmla="*/ 2147483646 h 3144"/>
                  <a:gd name="T50" fmla="*/ 2147483646 w 2638"/>
                  <a:gd name="T51" fmla="*/ 2147483646 h 3144"/>
                  <a:gd name="T52" fmla="*/ 2147483646 w 2638"/>
                  <a:gd name="T53" fmla="*/ 2147483646 h 3144"/>
                  <a:gd name="T54" fmla="*/ 2147483646 w 2638"/>
                  <a:gd name="T55" fmla="*/ 2147483646 h 3144"/>
                  <a:gd name="T56" fmla="*/ 2147483646 w 2638"/>
                  <a:gd name="T57" fmla="*/ 2147483646 h 3144"/>
                  <a:gd name="T58" fmla="*/ 2147483646 w 2638"/>
                  <a:gd name="T59" fmla="*/ 2147483646 h 3144"/>
                  <a:gd name="T60" fmla="*/ 2147483646 w 2638"/>
                  <a:gd name="T61" fmla="*/ 2147483646 h 3144"/>
                  <a:gd name="T62" fmla="*/ 2147483646 w 2638"/>
                  <a:gd name="T63" fmla="*/ 2147483646 h 3144"/>
                  <a:gd name="T64" fmla="*/ 2147483646 w 2638"/>
                  <a:gd name="T65" fmla="*/ 2147483646 h 3144"/>
                  <a:gd name="T66" fmla="*/ 2147483646 w 2638"/>
                  <a:gd name="T67" fmla="*/ 2147483646 h 3144"/>
                  <a:gd name="T68" fmla="*/ 2147483646 w 2638"/>
                  <a:gd name="T69" fmla="*/ 2147483646 h 3144"/>
                  <a:gd name="T70" fmla="*/ 2147483646 w 2638"/>
                  <a:gd name="T71" fmla="*/ 2147483646 h 3144"/>
                  <a:gd name="T72" fmla="*/ 2147483646 w 2638"/>
                  <a:gd name="T73" fmla="*/ 2147483646 h 3144"/>
                  <a:gd name="T74" fmla="*/ 2147483646 w 2638"/>
                  <a:gd name="T75" fmla="*/ 2147483646 h 3144"/>
                  <a:gd name="T76" fmla="*/ 2147483646 w 2638"/>
                  <a:gd name="T77" fmla="*/ 2147483646 h 3144"/>
                  <a:gd name="T78" fmla="*/ 2147483646 w 2638"/>
                  <a:gd name="T79" fmla="*/ 2147483646 h 3144"/>
                  <a:gd name="T80" fmla="*/ 2147483646 w 2638"/>
                  <a:gd name="T81" fmla="*/ 2147483646 h 3144"/>
                  <a:gd name="T82" fmla="*/ 2147483646 w 2638"/>
                  <a:gd name="T83" fmla="*/ 2147483646 h 3144"/>
                  <a:gd name="T84" fmla="*/ 2147483646 w 2638"/>
                  <a:gd name="T85" fmla="*/ 2147483646 h 3144"/>
                  <a:gd name="T86" fmla="*/ 2147483646 w 2638"/>
                  <a:gd name="T87" fmla="*/ 2147483646 h 3144"/>
                  <a:gd name="T88" fmla="*/ 2147483646 w 2638"/>
                  <a:gd name="T89" fmla="*/ 2147483646 h 3144"/>
                  <a:gd name="T90" fmla="*/ 0 w 2638"/>
                  <a:gd name="T91" fmla="*/ 2147483646 h 3144"/>
                  <a:gd name="T92" fmla="*/ 0 w 2638"/>
                  <a:gd name="T93" fmla="*/ 2147483646 h 3144"/>
                  <a:gd name="T94" fmla="*/ 0 w 2638"/>
                  <a:gd name="T95" fmla="*/ 2147483646 h 314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638"/>
                  <a:gd name="T145" fmla="*/ 0 h 3144"/>
                  <a:gd name="T146" fmla="*/ 2638 w 2638"/>
                  <a:gd name="T147" fmla="*/ 3144 h 314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638" h="3144">
                    <a:moveTo>
                      <a:pt x="0" y="0"/>
                    </a:moveTo>
                    <a:lnTo>
                      <a:pt x="44" y="3"/>
                    </a:lnTo>
                    <a:lnTo>
                      <a:pt x="90" y="6"/>
                    </a:lnTo>
                    <a:lnTo>
                      <a:pt x="135" y="9"/>
                    </a:lnTo>
                    <a:lnTo>
                      <a:pt x="180" y="13"/>
                    </a:lnTo>
                    <a:lnTo>
                      <a:pt x="225" y="16"/>
                    </a:lnTo>
                    <a:lnTo>
                      <a:pt x="269" y="18"/>
                    </a:lnTo>
                    <a:lnTo>
                      <a:pt x="314" y="22"/>
                    </a:lnTo>
                    <a:lnTo>
                      <a:pt x="359" y="25"/>
                    </a:lnTo>
                    <a:lnTo>
                      <a:pt x="403" y="29"/>
                    </a:lnTo>
                    <a:lnTo>
                      <a:pt x="447" y="31"/>
                    </a:lnTo>
                    <a:lnTo>
                      <a:pt x="491" y="34"/>
                    </a:lnTo>
                    <a:lnTo>
                      <a:pt x="536" y="38"/>
                    </a:lnTo>
                    <a:lnTo>
                      <a:pt x="579" y="41"/>
                    </a:lnTo>
                    <a:lnTo>
                      <a:pt x="623" y="43"/>
                    </a:lnTo>
                    <a:lnTo>
                      <a:pt x="667" y="47"/>
                    </a:lnTo>
                    <a:lnTo>
                      <a:pt x="711" y="50"/>
                    </a:lnTo>
                    <a:lnTo>
                      <a:pt x="754" y="53"/>
                    </a:lnTo>
                    <a:lnTo>
                      <a:pt x="797" y="56"/>
                    </a:lnTo>
                    <a:lnTo>
                      <a:pt x="841" y="60"/>
                    </a:lnTo>
                    <a:lnTo>
                      <a:pt x="885" y="62"/>
                    </a:lnTo>
                    <a:lnTo>
                      <a:pt x="927" y="65"/>
                    </a:lnTo>
                    <a:lnTo>
                      <a:pt x="971" y="69"/>
                    </a:lnTo>
                    <a:lnTo>
                      <a:pt x="1013" y="71"/>
                    </a:lnTo>
                    <a:lnTo>
                      <a:pt x="1056" y="74"/>
                    </a:lnTo>
                    <a:lnTo>
                      <a:pt x="1098" y="77"/>
                    </a:lnTo>
                    <a:lnTo>
                      <a:pt x="1142" y="80"/>
                    </a:lnTo>
                    <a:lnTo>
                      <a:pt x="1183" y="84"/>
                    </a:lnTo>
                    <a:lnTo>
                      <a:pt x="1226" y="86"/>
                    </a:lnTo>
                    <a:lnTo>
                      <a:pt x="1268" y="89"/>
                    </a:lnTo>
                    <a:lnTo>
                      <a:pt x="1311" y="92"/>
                    </a:lnTo>
                    <a:lnTo>
                      <a:pt x="1352" y="95"/>
                    </a:lnTo>
                    <a:lnTo>
                      <a:pt x="1394" y="97"/>
                    </a:lnTo>
                    <a:lnTo>
                      <a:pt x="1435" y="101"/>
                    </a:lnTo>
                    <a:lnTo>
                      <a:pt x="1475" y="103"/>
                    </a:lnTo>
                    <a:lnTo>
                      <a:pt x="1515" y="107"/>
                    </a:lnTo>
                    <a:lnTo>
                      <a:pt x="1555" y="109"/>
                    </a:lnTo>
                    <a:lnTo>
                      <a:pt x="1594" y="112"/>
                    </a:lnTo>
                    <a:lnTo>
                      <a:pt x="1634" y="115"/>
                    </a:lnTo>
                    <a:lnTo>
                      <a:pt x="1675" y="118"/>
                    </a:lnTo>
                    <a:lnTo>
                      <a:pt x="1714" y="120"/>
                    </a:lnTo>
                    <a:lnTo>
                      <a:pt x="1753" y="124"/>
                    </a:lnTo>
                    <a:lnTo>
                      <a:pt x="1793" y="126"/>
                    </a:lnTo>
                    <a:lnTo>
                      <a:pt x="1832" y="130"/>
                    </a:lnTo>
                    <a:lnTo>
                      <a:pt x="1871" y="132"/>
                    </a:lnTo>
                    <a:lnTo>
                      <a:pt x="1910" y="135"/>
                    </a:lnTo>
                    <a:lnTo>
                      <a:pt x="1949" y="138"/>
                    </a:lnTo>
                    <a:lnTo>
                      <a:pt x="1988" y="141"/>
                    </a:lnTo>
                    <a:lnTo>
                      <a:pt x="2027" y="143"/>
                    </a:lnTo>
                    <a:lnTo>
                      <a:pt x="2066" y="146"/>
                    </a:lnTo>
                    <a:lnTo>
                      <a:pt x="2105" y="149"/>
                    </a:lnTo>
                    <a:lnTo>
                      <a:pt x="2143" y="151"/>
                    </a:lnTo>
                    <a:lnTo>
                      <a:pt x="2182" y="154"/>
                    </a:lnTo>
                    <a:lnTo>
                      <a:pt x="2221" y="157"/>
                    </a:lnTo>
                    <a:lnTo>
                      <a:pt x="2259" y="159"/>
                    </a:lnTo>
                    <a:lnTo>
                      <a:pt x="2297" y="162"/>
                    </a:lnTo>
                    <a:lnTo>
                      <a:pt x="2336" y="165"/>
                    </a:lnTo>
                    <a:lnTo>
                      <a:pt x="2374" y="167"/>
                    </a:lnTo>
                    <a:lnTo>
                      <a:pt x="2412" y="170"/>
                    </a:lnTo>
                    <a:lnTo>
                      <a:pt x="2450" y="173"/>
                    </a:lnTo>
                    <a:lnTo>
                      <a:pt x="2487" y="176"/>
                    </a:lnTo>
                    <a:lnTo>
                      <a:pt x="2525" y="178"/>
                    </a:lnTo>
                    <a:lnTo>
                      <a:pt x="2563" y="180"/>
                    </a:lnTo>
                    <a:lnTo>
                      <a:pt x="2600" y="184"/>
                    </a:lnTo>
                    <a:lnTo>
                      <a:pt x="2638" y="186"/>
                    </a:lnTo>
                    <a:lnTo>
                      <a:pt x="2638" y="537"/>
                    </a:lnTo>
                    <a:lnTo>
                      <a:pt x="2638" y="887"/>
                    </a:lnTo>
                    <a:lnTo>
                      <a:pt x="2638" y="1237"/>
                    </a:lnTo>
                    <a:lnTo>
                      <a:pt x="2638" y="1587"/>
                    </a:lnTo>
                    <a:lnTo>
                      <a:pt x="2638" y="1938"/>
                    </a:lnTo>
                    <a:lnTo>
                      <a:pt x="2638" y="2288"/>
                    </a:lnTo>
                    <a:lnTo>
                      <a:pt x="2638" y="2638"/>
                    </a:lnTo>
                    <a:lnTo>
                      <a:pt x="2638" y="2988"/>
                    </a:lnTo>
                    <a:lnTo>
                      <a:pt x="2600" y="2990"/>
                    </a:lnTo>
                    <a:lnTo>
                      <a:pt x="2563" y="2992"/>
                    </a:lnTo>
                    <a:lnTo>
                      <a:pt x="2525" y="2995"/>
                    </a:lnTo>
                    <a:lnTo>
                      <a:pt x="2487" y="2997"/>
                    </a:lnTo>
                    <a:lnTo>
                      <a:pt x="2450" y="2999"/>
                    </a:lnTo>
                    <a:lnTo>
                      <a:pt x="2412" y="3002"/>
                    </a:lnTo>
                    <a:lnTo>
                      <a:pt x="2374" y="3004"/>
                    </a:lnTo>
                    <a:lnTo>
                      <a:pt x="2336" y="3006"/>
                    </a:lnTo>
                    <a:lnTo>
                      <a:pt x="2297" y="3009"/>
                    </a:lnTo>
                    <a:lnTo>
                      <a:pt x="2259" y="3011"/>
                    </a:lnTo>
                    <a:lnTo>
                      <a:pt x="2221" y="3013"/>
                    </a:lnTo>
                    <a:lnTo>
                      <a:pt x="2182" y="3014"/>
                    </a:lnTo>
                    <a:lnTo>
                      <a:pt x="2144" y="3017"/>
                    </a:lnTo>
                    <a:lnTo>
                      <a:pt x="2105" y="3019"/>
                    </a:lnTo>
                    <a:lnTo>
                      <a:pt x="2066" y="3021"/>
                    </a:lnTo>
                    <a:lnTo>
                      <a:pt x="2028" y="3023"/>
                    </a:lnTo>
                    <a:lnTo>
                      <a:pt x="1989" y="3026"/>
                    </a:lnTo>
                    <a:lnTo>
                      <a:pt x="1950" y="3028"/>
                    </a:lnTo>
                    <a:lnTo>
                      <a:pt x="1911" y="3030"/>
                    </a:lnTo>
                    <a:lnTo>
                      <a:pt x="1872" y="3033"/>
                    </a:lnTo>
                    <a:lnTo>
                      <a:pt x="1833" y="3035"/>
                    </a:lnTo>
                    <a:lnTo>
                      <a:pt x="1793" y="3038"/>
                    </a:lnTo>
                    <a:lnTo>
                      <a:pt x="1754" y="3041"/>
                    </a:lnTo>
                    <a:lnTo>
                      <a:pt x="1714" y="3043"/>
                    </a:lnTo>
                    <a:lnTo>
                      <a:pt x="1675" y="3045"/>
                    </a:lnTo>
                    <a:lnTo>
                      <a:pt x="1634" y="3048"/>
                    </a:lnTo>
                    <a:lnTo>
                      <a:pt x="1595" y="3050"/>
                    </a:lnTo>
                    <a:lnTo>
                      <a:pt x="1555" y="3052"/>
                    </a:lnTo>
                    <a:lnTo>
                      <a:pt x="1515" y="3054"/>
                    </a:lnTo>
                    <a:lnTo>
                      <a:pt x="1475" y="3058"/>
                    </a:lnTo>
                    <a:lnTo>
                      <a:pt x="1435" y="3060"/>
                    </a:lnTo>
                    <a:lnTo>
                      <a:pt x="1394" y="3062"/>
                    </a:lnTo>
                    <a:lnTo>
                      <a:pt x="1352" y="3065"/>
                    </a:lnTo>
                    <a:lnTo>
                      <a:pt x="1311" y="3067"/>
                    </a:lnTo>
                    <a:lnTo>
                      <a:pt x="1268" y="3069"/>
                    </a:lnTo>
                    <a:lnTo>
                      <a:pt x="1226" y="3073"/>
                    </a:lnTo>
                    <a:lnTo>
                      <a:pt x="1183" y="3075"/>
                    </a:lnTo>
                    <a:lnTo>
                      <a:pt x="1142" y="3077"/>
                    </a:lnTo>
                    <a:lnTo>
                      <a:pt x="1098" y="3080"/>
                    </a:lnTo>
                    <a:lnTo>
                      <a:pt x="1056" y="3082"/>
                    </a:lnTo>
                    <a:lnTo>
                      <a:pt x="1013" y="3084"/>
                    </a:lnTo>
                    <a:lnTo>
                      <a:pt x="971" y="3088"/>
                    </a:lnTo>
                    <a:lnTo>
                      <a:pt x="927" y="3090"/>
                    </a:lnTo>
                    <a:lnTo>
                      <a:pt x="885" y="3092"/>
                    </a:lnTo>
                    <a:lnTo>
                      <a:pt x="841" y="3095"/>
                    </a:lnTo>
                    <a:lnTo>
                      <a:pt x="797" y="3097"/>
                    </a:lnTo>
                    <a:lnTo>
                      <a:pt x="754" y="3100"/>
                    </a:lnTo>
                    <a:lnTo>
                      <a:pt x="711" y="3103"/>
                    </a:lnTo>
                    <a:lnTo>
                      <a:pt x="667" y="3105"/>
                    </a:lnTo>
                    <a:lnTo>
                      <a:pt x="623" y="3107"/>
                    </a:lnTo>
                    <a:lnTo>
                      <a:pt x="579" y="3110"/>
                    </a:lnTo>
                    <a:lnTo>
                      <a:pt x="536" y="3113"/>
                    </a:lnTo>
                    <a:lnTo>
                      <a:pt x="491" y="3115"/>
                    </a:lnTo>
                    <a:lnTo>
                      <a:pt x="447" y="3118"/>
                    </a:lnTo>
                    <a:lnTo>
                      <a:pt x="403" y="3120"/>
                    </a:lnTo>
                    <a:lnTo>
                      <a:pt x="359" y="3123"/>
                    </a:lnTo>
                    <a:lnTo>
                      <a:pt x="314" y="3126"/>
                    </a:lnTo>
                    <a:lnTo>
                      <a:pt x="269" y="3128"/>
                    </a:lnTo>
                    <a:lnTo>
                      <a:pt x="225" y="3130"/>
                    </a:lnTo>
                    <a:lnTo>
                      <a:pt x="180" y="3134"/>
                    </a:lnTo>
                    <a:lnTo>
                      <a:pt x="135" y="3136"/>
                    </a:lnTo>
                    <a:lnTo>
                      <a:pt x="90" y="3138"/>
                    </a:lnTo>
                    <a:lnTo>
                      <a:pt x="44" y="3142"/>
                    </a:lnTo>
                    <a:lnTo>
                      <a:pt x="0" y="3144"/>
                    </a:lnTo>
                    <a:lnTo>
                      <a:pt x="0" y="2751"/>
                    </a:lnTo>
                    <a:lnTo>
                      <a:pt x="0" y="2359"/>
                    </a:lnTo>
                    <a:lnTo>
                      <a:pt x="0" y="1966"/>
                    </a:lnTo>
                    <a:lnTo>
                      <a:pt x="0" y="1574"/>
                    </a:lnTo>
                    <a:lnTo>
                      <a:pt x="0" y="1180"/>
                    </a:lnTo>
                    <a:lnTo>
                      <a:pt x="0" y="786"/>
                    </a:lnTo>
                    <a:lnTo>
                      <a:pt x="0" y="3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DB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308"/>
              <p:cNvSpPr>
                <a:spLocks/>
              </p:cNvSpPr>
              <p:nvPr/>
            </p:nvSpPr>
            <p:spPr bwMode="auto">
              <a:xfrm>
                <a:off x="2894013" y="2324100"/>
                <a:ext cx="696912" cy="39688"/>
              </a:xfrm>
              <a:custGeom>
                <a:avLst/>
                <a:gdLst>
                  <a:gd name="T0" fmla="*/ 2147483646 w 2638"/>
                  <a:gd name="T1" fmla="*/ 2147483646 h 153"/>
                  <a:gd name="T2" fmla="*/ 2147483646 w 2638"/>
                  <a:gd name="T3" fmla="*/ 2147483646 h 153"/>
                  <a:gd name="T4" fmla="*/ 2147483646 w 2638"/>
                  <a:gd name="T5" fmla="*/ 2147483646 h 153"/>
                  <a:gd name="T6" fmla="*/ 2147483646 w 2638"/>
                  <a:gd name="T7" fmla="*/ 2147483646 h 153"/>
                  <a:gd name="T8" fmla="*/ 2147483646 w 2638"/>
                  <a:gd name="T9" fmla="*/ 2147483646 h 153"/>
                  <a:gd name="T10" fmla="*/ 2147483646 w 2638"/>
                  <a:gd name="T11" fmla="*/ 2147483646 h 153"/>
                  <a:gd name="T12" fmla="*/ 2147483646 w 2638"/>
                  <a:gd name="T13" fmla="*/ 2147483646 h 153"/>
                  <a:gd name="T14" fmla="*/ 2147483646 w 2638"/>
                  <a:gd name="T15" fmla="*/ 2147483646 h 153"/>
                  <a:gd name="T16" fmla="*/ 2147483646 w 2638"/>
                  <a:gd name="T17" fmla="*/ 2147483646 h 153"/>
                  <a:gd name="T18" fmla="*/ 2147483646 w 2638"/>
                  <a:gd name="T19" fmla="*/ 2147483646 h 153"/>
                  <a:gd name="T20" fmla="*/ 2147483646 w 2638"/>
                  <a:gd name="T21" fmla="*/ 2147483646 h 153"/>
                  <a:gd name="T22" fmla="*/ 2147483646 w 2638"/>
                  <a:gd name="T23" fmla="*/ 2147483646 h 153"/>
                  <a:gd name="T24" fmla="*/ 2147483646 w 2638"/>
                  <a:gd name="T25" fmla="*/ 2147483646 h 153"/>
                  <a:gd name="T26" fmla="*/ 2147483646 w 2638"/>
                  <a:gd name="T27" fmla="*/ 2147483646 h 153"/>
                  <a:gd name="T28" fmla="*/ 2147483646 w 2638"/>
                  <a:gd name="T29" fmla="*/ 2147483646 h 153"/>
                  <a:gd name="T30" fmla="*/ 2147483646 w 2638"/>
                  <a:gd name="T31" fmla="*/ 2147483646 h 153"/>
                  <a:gd name="T32" fmla="*/ 2147483646 w 2638"/>
                  <a:gd name="T33" fmla="*/ 2147483646 h 153"/>
                  <a:gd name="T34" fmla="*/ 2147483646 w 2638"/>
                  <a:gd name="T35" fmla="*/ 2147483646 h 153"/>
                  <a:gd name="T36" fmla="*/ 2147483646 w 2638"/>
                  <a:gd name="T37" fmla="*/ 2147483646 h 153"/>
                  <a:gd name="T38" fmla="*/ 2147483646 w 2638"/>
                  <a:gd name="T39" fmla="*/ 2147483646 h 153"/>
                  <a:gd name="T40" fmla="*/ 2147483646 w 2638"/>
                  <a:gd name="T41" fmla="*/ 2147483646 h 153"/>
                  <a:gd name="T42" fmla="*/ 2147483646 w 2638"/>
                  <a:gd name="T43" fmla="*/ 2147483646 h 153"/>
                  <a:gd name="T44" fmla="*/ 2147483646 w 2638"/>
                  <a:gd name="T45" fmla="*/ 2147483646 h 153"/>
                  <a:gd name="T46" fmla="*/ 2147483646 w 2638"/>
                  <a:gd name="T47" fmla="*/ 2147483646 h 153"/>
                  <a:gd name="T48" fmla="*/ 2147483646 w 2638"/>
                  <a:gd name="T49" fmla="*/ 2147483646 h 153"/>
                  <a:gd name="T50" fmla="*/ 2147483646 w 2638"/>
                  <a:gd name="T51" fmla="*/ 2147483646 h 153"/>
                  <a:gd name="T52" fmla="*/ 2147483646 w 2638"/>
                  <a:gd name="T53" fmla="*/ 2147483646 h 153"/>
                  <a:gd name="T54" fmla="*/ 2147483646 w 2638"/>
                  <a:gd name="T55" fmla="*/ 2147483646 h 153"/>
                  <a:gd name="T56" fmla="*/ 2147483646 w 2638"/>
                  <a:gd name="T57" fmla="*/ 2147483646 h 153"/>
                  <a:gd name="T58" fmla="*/ 2147483646 w 2638"/>
                  <a:gd name="T59" fmla="*/ 2147483646 h 153"/>
                  <a:gd name="T60" fmla="*/ 2147483646 w 2638"/>
                  <a:gd name="T61" fmla="*/ 2147483646 h 153"/>
                  <a:gd name="T62" fmla="*/ 2147483646 w 2638"/>
                  <a:gd name="T63" fmla="*/ 2147483646 h 153"/>
                  <a:gd name="T64" fmla="*/ 2147483646 w 2638"/>
                  <a:gd name="T65" fmla="*/ 2147483646 h 153"/>
                  <a:gd name="T66" fmla="*/ 2147483646 w 2638"/>
                  <a:gd name="T67" fmla="*/ 2147483646 h 153"/>
                  <a:gd name="T68" fmla="*/ 2147483646 w 2638"/>
                  <a:gd name="T69" fmla="*/ 2147483646 h 153"/>
                  <a:gd name="T70" fmla="*/ 2147483646 w 2638"/>
                  <a:gd name="T71" fmla="*/ 2147483646 h 153"/>
                  <a:gd name="T72" fmla="*/ 2147483646 w 2638"/>
                  <a:gd name="T73" fmla="*/ 2147483646 h 153"/>
                  <a:gd name="T74" fmla="*/ 2147483646 w 2638"/>
                  <a:gd name="T75" fmla="*/ 2147483646 h 153"/>
                  <a:gd name="T76" fmla="*/ 2147483646 w 2638"/>
                  <a:gd name="T77" fmla="*/ 2147483646 h 153"/>
                  <a:gd name="T78" fmla="*/ 2147483646 w 2638"/>
                  <a:gd name="T79" fmla="*/ 2147483646 h 153"/>
                  <a:gd name="T80" fmla="*/ 2147483646 w 2638"/>
                  <a:gd name="T81" fmla="*/ 2147483646 h 153"/>
                  <a:gd name="T82" fmla="*/ 2147483646 w 2638"/>
                  <a:gd name="T83" fmla="*/ 2147483646 h 153"/>
                  <a:gd name="T84" fmla="*/ 2147483646 w 2638"/>
                  <a:gd name="T85" fmla="*/ 2147483646 h 153"/>
                  <a:gd name="T86" fmla="*/ 2147483646 w 2638"/>
                  <a:gd name="T87" fmla="*/ 2147483646 h 153"/>
                  <a:gd name="T88" fmla="*/ 0 w 2638"/>
                  <a:gd name="T89" fmla="*/ 2147483646 h 15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38"/>
                  <a:gd name="T136" fmla="*/ 0 h 153"/>
                  <a:gd name="T137" fmla="*/ 2638 w 2638"/>
                  <a:gd name="T138" fmla="*/ 153 h 15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38" h="153">
                    <a:moveTo>
                      <a:pt x="0" y="0"/>
                    </a:moveTo>
                    <a:lnTo>
                      <a:pt x="44" y="2"/>
                    </a:lnTo>
                    <a:lnTo>
                      <a:pt x="90" y="3"/>
                    </a:lnTo>
                    <a:lnTo>
                      <a:pt x="135" y="4"/>
                    </a:lnTo>
                    <a:lnTo>
                      <a:pt x="180" y="6"/>
                    </a:lnTo>
                    <a:lnTo>
                      <a:pt x="225" y="7"/>
                    </a:lnTo>
                    <a:lnTo>
                      <a:pt x="269" y="9"/>
                    </a:lnTo>
                    <a:lnTo>
                      <a:pt x="314" y="10"/>
                    </a:lnTo>
                    <a:lnTo>
                      <a:pt x="359" y="11"/>
                    </a:lnTo>
                    <a:lnTo>
                      <a:pt x="403" y="12"/>
                    </a:lnTo>
                    <a:lnTo>
                      <a:pt x="447" y="13"/>
                    </a:lnTo>
                    <a:lnTo>
                      <a:pt x="491" y="14"/>
                    </a:lnTo>
                    <a:lnTo>
                      <a:pt x="536" y="17"/>
                    </a:lnTo>
                    <a:lnTo>
                      <a:pt x="579" y="18"/>
                    </a:lnTo>
                    <a:lnTo>
                      <a:pt x="623" y="19"/>
                    </a:lnTo>
                    <a:lnTo>
                      <a:pt x="667" y="20"/>
                    </a:lnTo>
                    <a:lnTo>
                      <a:pt x="711" y="21"/>
                    </a:lnTo>
                    <a:lnTo>
                      <a:pt x="754" y="22"/>
                    </a:lnTo>
                    <a:lnTo>
                      <a:pt x="797" y="23"/>
                    </a:lnTo>
                    <a:lnTo>
                      <a:pt x="841" y="26"/>
                    </a:lnTo>
                    <a:lnTo>
                      <a:pt x="885" y="27"/>
                    </a:lnTo>
                    <a:lnTo>
                      <a:pt x="927" y="28"/>
                    </a:lnTo>
                    <a:lnTo>
                      <a:pt x="971" y="29"/>
                    </a:lnTo>
                    <a:lnTo>
                      <a:pt x="1013" y="30"/>
                    </a:lnTo>
                    <a:lnTo>
                      <a:pt x="1056" y="31"/>
                    </a:lnTo>
                    <a:lnTo>
                      <a:pt x="1098" y="34"/>
                    </a:lnTo>
                    <a:lnTo>
                      <a:pt x="1142" y="35"/>
                    </a:lnTo>
                    <a:lnTo>
                      <a:pt x="1183" y="36"/>
                    </a:lnTo>
                    <a:lnTo>
                      <a:pt x="1226" y="37"/>
                    </a:lnTo>
                    <a:lnTo>
                      <a:pt x="1268" y="38"/>
                    </a:lnTo>
                    <a:lnTo>
                      <a:pt x="1311" y="41"/>
                    </a:lnTo>
                    <a:lnTo>
                      <a:pt x="1352" y="42"/>
                    </a:lnTo>
                    <a:lnTo>
                      <a:pt x="1394" y="43"/>
                    </a:lnTo>
                    <a:lnTo>
                      <a:pt x="1435" y="44"/>
                    </a:lnTo>
                    <a:lnTo>
                      <a:pt x="1475" y="45"/>
                    </a:lnTo>
                    <a:lnTo>
                      <a:pt x="1515" y="46"/>
                    </a:lnTo>
                    <a:lnTo>
                      <a:pt x="1555" y="48"/>
                    </a:lnTo>
                    <a:lnTo>
                      <a:pt x="1594" y="49"/>
                    </a:lnTo>
                    <a:lnTo>
                      <a:pt x="1634" y="50"/>
                    </a:lnTo>
                    <a:lnTo>
                      <a:pt x="1675" y="51"/>
                    </a:lnTo>
                    <a:lnTo>
                      <a:pt x="1714" y="52"/>
                    </a:lnTo>
                    <a:lnTo>
                      <a:pt x="1753" y="53"/>
                    </a:lnTo>
                    <a:lnTo>
                      <a:pt x="1793" y="54"/>
                    </a:lnTo>
                    <a:lnTo>
                      <a:pt x="1832" y="56"/>
                    </a:lnTo>
                    <a:lnTo>
                      <a:pt x="1871" y="57"/>
                    </a:lnTo>
                    <a:lnTo>
                      <a:pt x="1910" y="58"/>
                    </a:lnTo>
                    <a:lnTo>
                      <a:pt x="1949" y="59"/>
                    </a:lnTo>
                    <a:lnTo>
                      <a:pt x="1988" y="60"/>
                    </a:lnTo>
                    <a:lnTo>
                      <a:pt x="2027" y="61"/>
                    </a:lnTo>
                    <a:lnTo>
                      <a:pt x="2066" y="64"/>
                    </a:lnTo>
                    <a:lnTo>
                      <a:pt x="2105" y="65"/>
                    </a:lnTo>
                    <a:lnTo>
                      <a:pt x="2143" y="66"/>
                    </a:lnTo>
                    <a:lnTo>
                      <a:pt x="2182" y="67"/>
                    </a:lnTo>
                    <a:lnTo>
                      <a:pt x="2221" y="68"/>
                    </a:lnTo>
                    <a:lnTo>
                      <a:pt x="2259" y="69"/>
                    </a:lnTo>
                    <a:lnTo>
                      <a:pt x="2297" y="71"/>
                    </a:lnTo>
                    <a:lnTo>
                      <a:pt x="2336" y="72"/>
                    </a:lnTo>
                    <a:lnTo>
                      <a:pt x="2374" y="73"/>
                    </a:lnTo>
                    <a:lnTo>
                      <a:pt x="2412" y="74"/>
                    </a:lnTo>
                    <a:lnTo>
                      <a:pt x="2450" y="75"/>
                    </a:lnTo>
                    <a:lnTo>
                      <a:pt x="2487" y="76"/>
                    </a:lnTo>
                    <a:lnTo>
                      <a:pt x="2525" y="77"/>
                    </a:lnTo>
                    <a:lnTo>
                      <a:pt x="2563" y="79"/>
                    </a:lnTo>
                    <a:lnTo>
                      <a:pt x="2600" y="80"/>
                    </a:lnTo>
                    <a:lnTo>
                      <a:pt x="2638" y="81"/>
                    </a:lnTo>
                    <a:lnTo>
                      <a:pt x="2638" y="99"/>
                    </a:lnTo>
                    <a:lnTo>
                      <a:pt x="2638" y="116"/>
                    </a:lnTo>
                    <a:lnTo>
                      <a:pt x="2638" y="135"/>
                    </a:lnTo>
                    <a:lnTo>
                      <a:pt x="2638" y="153"/>
                    </a:lnTo>
                    <a:lnTo>
                      <a:pt x="2600" y="152"/>
                    </a:lnTo>
                    <a:lnTo>
                      <a:pt x="2563" y="151"/>
                    </a:lnTo>
                    <a:lnTo>
                      <a:pt x="2525" y="150"/>
                    </a:lnTo>
                    <a:lnTo>
                      <a:pt x="2487" y="150"/>
                    </a:lnTo>
                    <a:lnTo>
                      <a:pt x="2450" y="149"/>
                    </a:lnTo>
                    <a:lnTo>
                      <a:pt x="2412" y="147"/>
                    </a:lnTo>
                    <a:lnTo>
                      <a:pt x="2374" y="146"/>
                    </a:lnTo>
                    <a:lnTo>
                      <a:pt x="2336" y="145"/>
                    </a:lnTo>
                    <a:lnTo>
                      <a:pt x="2297" y="144"/>
                    </a:lnTo>
                    <a:lnTo>
                      <a:pt x="2259" y="143"/>
                    </a:lnTo>
                    <a:lnTo>
                      <a:pt x="2221" y="142"/>
                    </a:lnTo>
                    <a:lnTo>
                      <a:pt x="2182" y="142"/>
                    </a:lnTo>
                    <a:lnTo>
                      <a:pt x="2143" y="141"/>
                    </a:lnTo>
                    <a:lnTo>
                      <a:pt x="2105" y="139"/>
                    </a:lnTo>
                    <a:lnTo>
                      <a:pt x="2066" y="138"/>
                    </a:lnTo>
                    <a:lnTo>
                      <a:pt x="2027" y="137"/>
                    </a:lnTo>
                    <a:lnTo>
                      <a:pt x="1988" y="136"/>
                    </a:lnTo>
                    <a:lnTo>
                      <a:pt x="1949" y="135"/>
                    </a:lnTo>
                    <a:lnTo>
                      <a:pt x="1910" y="134"/>
                    </a:lnTo>
                    <a:lnTo>
                      <a:pt x="1871" y="132"/>
                    </a:lnTo>
                    <a:lnTo>
                      <a:pt x="1832" y="131"/>
                    </a:lnTo>
                    <a:lnTo>
                      <a:pt x="1793" y="130"/>
                    </a:lnTo>
                    <a:lnTo>
                      <a:pt x="1753" y="129"/>
                    </a:lnTo>
                    <a:lnTo>
                      <a:pt x="1714" y="128"/>
                    </a:lnTo>
                    <a:lnTo>
                      <a:pt x="1675" y="128"/>
                    </a:lnTo>
                    <a:lnTo>
                      <a:pt x="1634" y="127"/>
                    </a:lnTo>
                    <a:lnTo>
                      <a:pt x="1594" y="126"/>
                    </a:lnTo>
                    <a:lnTo>
                      <a:pt x="1555" y="124"/>
                    </a:lnTo>
                    <a:lnTo>
                      <a:pt x="1515" y="123"/>
                    </a:lnTo>
                    <a:lnTo>
                      <a:pt x="1475" y="122"/>
                    </a:lnTo>
                    <a:lnTo>
                      <a:pt x="1435" y="121"/>
                    </a:lnTo>
                    <a:lnTo>
                      <a:pt x="1394" y="120"/>
                    </a:lnTo>
                    <a:lnTo>
                      <a:pt x="1352" y="119"/>
                    </a:lnTo>
                    <a:lnTo>
                      <a:pt x="1311" y="118"/>
                    </a:lnTo>
                    <a:lnTo>
                      <a:pt x="1268" y="116"/>
                    </a:lnTo>
                    <a:lnTo>
                      <a:pt x="1226" y="115"/>
                    </a:lnTo>
                    <a:lnTo>
                      <a:pt x="1183" y="114"/>
                    </a:lnTo>
                    <a:lnTo>
                      <a:pt x="1142" y="113"/>
                    </a:lnTo>
                    <a:lnTo>
                      <a:pt x="1098" y="112"/>
                    </a:lnTo>
                    <a:lnTo>
                      <a:pt x="1056" y="111"/>
                    </a:lnTo>
                    <a:lnTo>
                      <a:pt x="1013" y="110"/>
                    </a:lnTo>
                    <a:lnTo>
                      <a:pt x="971" y="108"/>
                    </a:lnTo>
                    <a:lnTo>
                      <a:pt x="927" y="107"/>
                    </a:lnTo>
                    <a:lnTo>
                      <a:pt x="885" y="106"/>
                    </a:lnTo>
                    <a:lnTo>
                      <a:pt x="841" y="105"/>
                    </a:lnTo>
                    <a:lnTo>
                      <a:pt x="797" y="104"/>
                    </a:lnTo>
                    <a:lnTo>
                      <a:pt x="754" y="103"/>
                    </a:lnTo>
                    <a:lnTo>
                      <a:pt x="711" y="100"/>
                    </a:lnTo>
                    <a:lnTo>
                      <a:pt x="667" y="99"/>
                    </a:lnTo>
                    <a:lnTo>
                      <a:pt x="623" y="98"/>
                    </a:lnTo>
                    <a:lnTo>
                      <a:pt x="579" y="97"/>
                    </a:lnTo>
                    <a:lnTo>
                      <a:pt x="536" y="96"/>
                    </a:lnTo>
                    <a:lnTo>
                      <a:pt x="491" y="95"/>
                    </a:lnTo>
                    <a:lnTo>
                      <a:pt x="447" y="93"/>
                    </a:lnTo>
                    <a:lnTo>
                      <a:pt x="403" y="92"/>
                    </a:lnTo>
                    <a:lnTo>
                      <a:pt x="359" y="91"/>
                    </a:lnTo>
                    <a:lnTo>
                      <a:pt x="314" y="90"/>
                    </a:lnTo>
                    <a:lnTo>
                      <a:pt x="269" y="89"/>
                    </a:lnTo>
                    <a:lnTo>
                      <a:pt x="225" y="88"/>
                    </a:lnTo>
                    <a:lnTo>
                      <a:pt x="180" y="87"/>
                    </a:lnTo>
                    <a:lnTo>
                      <a:pt x="135" y="85"/>
                    </a:lnTo>
                    <a:lnTo>
                      <a:pt x="90" y="84"/>
                    </a:lnTo>
                    <a:lnTo>
                      <a:pt x="44" y="83"/>
                    </a:lnTo>
                    <a:lnTo>
                      <a:pt x="0" y="82"/>
                    </a:lnTo>
                    <a:lnTo>
                      <a:pt x="0" y="61"/>
                    </a:lnTo>
                    <a:lnTo>
                      <a:pt x="0" y="4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309"/>
              <p:cNvSpPr>
                <a:spLocks/>
              </p:cNvSpPr>
              <p:nvPr/>
            </p:nvSpPr>
            <p:spPr bwMode="auto">
              <a:xfrm>
                <a:off x="2894013" y="2344738"/>
                <a:ext cx="696912" cy="38100"/>
              </a:xfrm>
              <a:custGeom>
                <a:avLst/>
                <a:gdLst>
                  <a:gd name="T0" fmla="*/ 2147483646 w 2638"/>
                  <a:gd name="T1" fmla="*/ 2147483646 h 143"/>
                  <a:gd name="T2" fmla="*/ 2147483646 w 2638"/>
                  <a:gd name="T3" fmla="*/ 2147483646 h 143"/>
                  <a:gd name="T4" fmla="*/ 2147483646 w 2638"/>
                  <a:gd name="T5" fmla="*/ 2147483646 h 143"/>
                  <a:gd name="T6" fmla="*/ 2147483646 w 2638"/>
                  <a:gd name="T7" fmla="*/ 2147483646 h 143"/>
                  <a:gd name="T8" fmla="*/ 2147483646 w 2638"/>
                  <a:gd name="T9" fmla="*/ 2147483646 h 143"/>
                  <a:gd name="T10" fmla="*/ 2147483646 w 2638"/>
                  <a:gd name="T11" fmla="*/ 2147483646 h 143"/>
                  <a:gd name="T12" fmla="*/ 2147483646 w 2638"/>
                  <a:gd name="T13" fmla="*/ 2147483646 h 143"/>
                  <a:gd name="T14" fmla="*/ 2147483646 w 2638"/>
                  <a:gd name="T15" fmla="*/ 2147483646 h 143"/>
                  <a:gd name="T16" fmla="*/ 2147483646 w 2638"/>
                  <a:gd name="T17" fmla="*/ 2147483646 h 143"/>
                  <a:gd name="T18" fmla="*/ 2147483646 w 2638"/>
                  <a:gd name="T19" fmla="*/ 2147483646 h 143"/>
                  <a:gd name="T20" fmla="*/ 2147483646 w 2638"/>
                  <a:gd name="T21" fmla="*/ 2147483646 h 143"/>
                  <a:gd name="T22" fmla="*/ 2147483646 w 2638"/>
                  <a:gd name="T23" fmla="*/ 2147483646 h 143"/>
                  <a:gd name="T24" fmla="*/ 2147483646 w 2638"/>
                  <a:gd name="T25" fmla="*/ 2147483646 h 143"/>
                  <a:gd name="T26" fmla="*/ 2147483646 w 2638"/>
                  <a:gd name="T27" fmla="*/ 2147483646 h 143"/>
                  <a:gd name="T28" fmla="*/ 2147483646 w 2638"/>
                  <a:gd name="T29" fmla="*/ 2147483646 h 143"/>
                  <a:gd name="T30" fmla="*/ 2147483646 w 2638"/>
                  <a:gd name="T31" fmla="*/ 2147483646 h 143"/>
                  <a:gd name="T32" fmla="*/ 2147483646 w 2638"/>
                  <a:gd name="T33" fmla="*/ 2147483646 h 143"/>
                  <a:gd name="T34" fmla="*/ 2147483646 w 2638"/>
                  <a:gd name="T35" fmla="*/ 2147483646 h 143"/>
                  <a:gd name="T36" fmla="*/ 2147483646 w 2638"/>
                  <a:gd name="T37" fmla="*/ 2147483646 h 143"/>
                  <a:gd name="T38" fmla="*/ 2147483646 w 2638"/>
                  <a:gd name="T39" fmla="*/ 2147483646 h 143"/>
                  <a:gd name="T40" fmla="*/ 2147483646 w 2638"/>
                  <a:gd name="T41" fmla="*/ 2147483646 h 143"/>
                  <a:gd name="T42" fmla="*/ 2147483646 w 2638"/>
                  <a:gd name="T43" fmla="*/ 2147483646 h 143"/>
                  <a:gd name="T44" fmla="*/ 2147483646 w 2638"/>
                  <a:gd name="T45" fmla="*/ 2147483646 h 143"/>
                  <a:gd name="T46" fmla="*/ 2147483646 w 2638"/>
                  <a:gd name="T47" fmla="*/ 2147483646 h 143"/>
                  <a:gd name="T48" fmla="*/ 2147483646 w 2638"/>
                  <a:gd name="T49" fmla="*/ 2147483646 h 143"/>
                  <a:gd name="T50" fmla="*/ 2147483646 w 2638"/>
                  <a:gd name="T51" fmla="*/ 2147483646 h 143"/>
                  <a:gd name="T52" fmla="*/ 2147483646 w 2638"/>
                  <a:gd name="T53" fmla="*/ 2147483646 h 143"/>
                  <a:gd name="T54" fmla="*/ 2147483646 w 2638"/>
                  <a:gd name="T55" fmla="*/ 2147483646 h 143"/>
                  <a:gd name="T56" fmla="*/ 2147483646 w 2638"/>
                  <a:gd name="T57" fmla="*/ 2147483646 h 143"/>
                  <a:gd name="T58" fmla="*/ 2147483646 w 2638"/>
                  <a:gd name="T59" fmla="*/ 2147483646 h 143"/>
                  <a:gd name="T60" fmla="*/ 2147483646 w 2638"/>
                  <a:gd name="T61" fmla="*/ 2147483646 h 143"/>
                  <a:gd name="T62" fmla="*/ 2147483646 w 2638"/>
                  <a:gd name="T63" fmla="*/ 2147483646 h 143"/>
                  <a:gd name="T64" fmla="*/ 2147483646 w 2638"/>
                  <a:gd name="T65" fmla="*/ 2147483646 h 143"/>
                  <a:gd name="T66" fmla="*/ 2147483646 w 2638"/>
                  <a:gd name="T67" fmla="*/ 2147483646 h 143"/>
                  <a:gd name="T68" fmla="*/ 2147483646 w 2638"/>
                  <a:gd name="T69" fmla="*/ 2147483646 h 143"/>
                  <a:gd name="T70" fmla="*/ 2147483646 w 2638"/>
                  <a:gd name="T71" fmla="*/ 2147483646 h 143"/>
                  <a:gd name="T72" fmla="*/ 2147483646 w 2638"/>
                  <a:gd name="T73" fmla="*/ 2147483646 h 143"/>
                  <a:gd name="T74" fmla="*/ 2147483646 w 2638"/>
                  <a:gd name="T75" fmla="*/ 2147483646 h 143"/>
                  <a:gd name="T76" fmla="*/ 2147483646 w 2638"/>
                  <a:gd name="T77" fmla="*/ 2147483646 h 143"/>
                  <a:gd name="T78" fmla="*/ 2147483646 w 2638"/>
                  <a:gd name="T79" fmla="*/ 2147483646 h 143"/>
                  <a:gd name="T80" fmla="*/ 2147483646 w 2638"/>
                  <a:gd name="T81" fmla="*/ 2147483646 h 143"/>
                  <a:gd name="T82" fmla="*/ 2147483646 w 2638"/>
                  <a:gd name="T83" fmla="*/ 2147483646 h 143"/>
                  <a:gd name="T84" fmla="*/ 2147483646 w 2638"/>
                  <a:gd name="T85" fmla="*/ 2147483646 h 143"/>
                  <a:gd name="T86" fmla="*/ 2147483646 w 2638"/>
                  <a:gd name="T87" fmla="*/ 2147483646 h 143"/>
                  <a:gd name="T88" fmla="*/ 0 w 2638"/>
                  <a:gd name="T89" fmla="*/ 2147483646 h 14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38"/>
                  <a:gd name="T136" fmla="*/ 0 h 143"/>
                  <a:gd name="T137" fmla="*/ 2638 w 2638"/>
                  <a:gd name="T138" fmla="*/ 143 h 14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38" h="143">
                    <a:moveTo>
                      <a:pt x="0" y="83"/>
                    </a:moveTo>
                    <a:lnTo>
                      <a:pt x="44" y="84"/>
                    </a:lnTo>
                    <a:lnTo>
                      <a:pt x="90" y="85"/>
                    </a:lnTo>
                    <a:lnTo>
                      <a:pt x="135" y="86"/>
                    </a:lnTo>
                    <a:lnTo>
                      <a:pt x="180" y="86"/>
                    </a:lnTo>
                    <a:lnTo>
                      <a:pt x="225" y="87"/>
                    </a:lnTo>
                    <a:lnTo>
                      <a:pt x="269" y="88"/>
                    </a:lnTo>
                    <a:lnTo>
                      <a:pt x="314" y="90"/>
                    </a:lnTo>
                    <a:lnTo>
                      <a:pt x="359" y="91"/>
                    </a:lnTo>
                    <a:lnTo>
                      <a:pt x="403" y="92"/>
                    </a:lnTo>
                    <a:lnTo>
                      <a:pt x="447" y="93"/>
                    </a:lnTo>
                    <a:lnTo>
                      <a:pt x="491" y="94"/>
                    </a:lnTo>
                    <a:lnTo>
                      <a:pt x="536" y="94"/>
                    </a:lnTo>
                    <a:lnTo>
                      <a:pt x="579" y="95"/>
                    </a:lnTo>
                    <a:lnTo>
                      <a:pt x="623" y="96"/>
                    </a:lnTo>
                    <a:lnTo>
                      <a:pt x="667" y="98"/>
                    </a:lnTo>
                    <a:lnTo>
                      <a:pt x="711" y="99"/>
                    </a:lnTo>
                    <a:lnTo>
                      <a:pt x="754" y="100"/>
                    </a:lnTo>
                    <a:lnTo>
                      <a:pt x="797" y="101"/>
                    </a:lnTo>
                    <a:lnTo>
                      <a:pt x="841" y="102"/>
                    </a:lnTo>
                    <a:lnTo>
                      <a:pt x="885" y="103"/>
                    </a:lnTo>
                    <a:lnTo>
                      <a:pt x="927" y="104"/>
                    </a:lnTo>
                    <a:lnTo>
                      <a:pt x="971" y="106"/>
                    </a:lnTo>
                    <a:lnTo>
                      <a:pt x="1013" y="107"/>
                    </a:lnTo>
                    <a:lnTo>
                      <a:pt x="1056" y="108"/>
                    </a:lnTo>
                    <a:lnTo>
                      <a:pt x="1098" y="108"/>
                    </a:lnTo>
                    <a:lnTo>
                      <a:pt x="1142" y="109"/>
                    </a:lnTo>
                    <a:lnTo>
                      <a:pt x="1183" y="110"/>
                    </a:lnTo>
                    <a:lnTo>
                      <a:pt x="1226" y="111"/>
                    </a:lnTo>
                    <a:lnTo>
                      <a:pt x="1268" y="112"/>
                    </a:lnTo>
                    <a:lnTo>
                      <a:pt x="1311" y="114"/>
                    </a:lnTo>
                    <a:lnTo>
                      <a:pt x="1352" y="115"/>
                    </a:lnTo>
                    <a:lnTo>
                      <a:pt x="1394" y="116"/>
                    </a:lnTo>
                    <a:lnTo>
                      <a:pt x="1435" y="117"/>
                    </a:lnTo>
                    <a:lnTo>
                      <a:pt x="1475" y="117"/>
                    </a:lnTo>
                    <a:lnTo>
                      <a:pt x="1515" y="118"/>
                    </a:lnTo>
                    <a:lnTo>
                      <a:pt x="1555" y="119"/>
                    </a:lnTo>
                    <a:lnTo>
                      <a:pt x="1594" y="121"/>
                    </a:lnTo>
                    <a:lnTo>
                      <a:pt x="1634" y="121"/>
                    </a:lnTo>
                    <a:lnTo>
                      <a:pt x="1675" y="122"/>
                    </a:lnTo>
                    <a:lnTo>
                      <a:pt x="1714" y="123"/>
                    </a:lnTo>
                    <a:lnTo>
                      <a:pt x="1753" y="124"/>
                    </a:lnTo>
                    <a:lnTo>
                      <a:pt x="1793" y="124"/>
                    </a:lnTo>
                    <a:lnTo>
                      <a:pt x="1832" y="125"/>
                    </a:lnTo>
                    <a:lnTo>
                      <a:pt x="1871" y="126"/>
                    </a:lnTo>
                    <a:lnTo>
                      <a:pt x="1910" y="127"/>
                    </a:lnTo>
                    <a:lnTo>
                      <a:pt x="1949" y="127"/>
                    </a:lnTo>
                    <a:lnTo>
                      <a:pt x="1988" y="129"/>
                    </a:lnTo>
                    <a:lnTo>
                      <a:pt x="2027" y="130"/>
                    </a:lnTo>
                    <a:lnTo>
                      <a:pt x="2066" y="131"/>
                    </a:lnTo>
                    <a:lnTo>
                      <a:pt x="2105" y="131"/>
                    </a:lnTo>
                    <a:lnTo>
                      <a:pt x="2143" y="132"/>
                    </a:lnTo>
                    <a:lnTo>
                      <a:pt x="2182" y="133"/>
                    </a:lnTo>
                    <a:lnTo>
                      <a:pt x="2221" y="134"/>
                    </a:lnTo>
                    <a:lnTo>
                      <a:pt x="2259" y="134"/>
                    </a:lnTo>
                    <a:lnTo>
                      <a:pt x="2297" y="135"/>
                    </a:lnTo>
                    <a:lnTo>
                      <a:pt x="2336" y="137"/>
                    </a:lnTo>
                    <a:lnTo>
                      <a:pt x="2374" y="138"/>
                    </a:lnTo>
                    <a:lnTo>
                      <a:pt x="2412" y="138"/>
                    </a:lnTo>
                    <a:lnTo>
                      <a:pt x="2450" y="139"/>
                    </a:lnTo>
                    <a:lnTo>
                      <a:pt x="2487" y="140"/>
                    </a:lnTo>
                    <a:lnTo>
                      <a:pt x="2525" y="141"/>
                    </a:lnTo>
                    <a:lnTo>
                      <a:pt x="2563" y="141"/>
                    </a:lnTo>
                    <a:lnTo>
                      <a:pt x="2600" y="142"/>
                    </a:lnTo>
                    <a:lnTo>
                      <a:pt x="2638" y="143"/>
                    </a:lnTo>
                    <a:lnTo>
                      <a:pt x="2638" y="126"/>
                    </a:lnTo>
                    <a:lnTo>
                      <a:pt x="2638" y="108"/>
                    </a:lnTo>
                    <a:lnTo>
                      <a:pt x="2638" y="90"/>
                    </a:lnTo>
                    <a:lnTo>
                      <a:pt x="2638" y="71"/>
                    </a:lnTo>
                    <a:lnTo>
                      <a:pt x="2600" y="70"/>
                    </a:lnTo>
                    <a:lnTo>
                      <a:pt x="2563" y="69"/>
                    </a:lnTo>
                    <a:lnTo>
                      <a:pt x="2525" y="68"/>
                    </a:lnTo>
                    <a:lnTo>
                      <a:pt x="2487" y="68"/>
                    </a:lnTo>
                    <a:lnTo>
                      <a:pt x="2450" y="67"/>
                    </a:lnTo>
                    <a:lnTo>
                      <a:pt x="2412" y="65"/>
                    </a:lnTo>
                    <a:lnTo>
                      <a:pt x="2374" y="64"/>
                    </a:lnTo>
                    <a:lnTo>
                      <a:pt x="2336" y="63"/>
                    </a:lnTo>
                    <a:lnTo>
                      <a:pt x="2297" y="62"/>
                    </a:lnTo>
                    <a:lnTo>
                      <a:pt x="2259" y="61"/>
                    </a:lnTo>
                    <a:lnTo>
                      <a:pt x="2221" y="60"/>
                    </a:lnTo>
                    <a:lnTo>
                      <a:pt x="2182" y="60"/>
                    </a:lnTo>
                    <a:lnTo>
                      <a:pt x="2143" y="59"/>
                    </a:lnTo>
                    <a:lnTo>
                      <a:pt x="2105" y="57"/>
                    </a:lnTo>
                    <a:lnTo>
                      <a:pt x="2066" y="56"/>
                    </a:lnTo>
                    <a:lnTo>
                      <a:pt x="2027" y="55"/>
                    </a:lnTo>
                    <a:lnTo>
                      <a:pt x="1988" y="54"/>
                    </a:lnTo>
                    <a:lnTo>
                      <a:pt x="1949" y="53"/>
                    </a:lnTo>
                    <a:lnTo>
                      <a:pt x="1910" y="52"/>
                    </a:lnTo>
                    <a:lnTo>
                      <a:pt x="1871" y="50"/>
                    </a:lnTo>
                    <a:lnTo>
                      <a:pt x="1832" y="49"/>
                    </a:lnTo>
                    <a:lnTo>
                      <a:pt x="1793" y="48"/>
                    </a:lnTo>
                    <a:lnTo>
                      <a:pt x="1753" y="47"/>
                    </a:lnTo>
                    <a:lnTo>
                      <a:pt x="1714" y="46"/>
                    </a:lnTo>
                    <a:lnTo>
                      <a:pt x="1675" y="46"/>
                    </a:lnTo>
                    <a:lnTo>
                      <a:pt x="1634" y="45"/>
                    </a:lnTo>
                    <a:lnTo>
                      <a:pt x="1594" y="44"/>
                    </a:lnTo>
                    <a:lnTo>
                      <a:pt x="1555" y="42"/>
                    </a:lnTo>
                    <a:lnTo>
                      <a:pt x="1515" y="41"/>
                    </a:lnTo>
                    <a:lnTo>
                      <a:pt x="1475" y="40"/>
                    </a:lnTo>
                    <a:lnTo>
                      <a:pt x="1435" y="39"/>
                    </a:lnTo>
                    <a:lnTo>
                      <a:pt x="1394" y="38"/>
                    </a:lnTo>
                    <a:lnTo>
                      <a:pt x="1352" y="37"/>
                    </a:lnTo>
                    <a:lnTo>
                      <a:pt x="1311" y="36"/>
                    </a:lnTo>
                    <a:lnTo>
                      <a:pt x="1268" y="34"/>
                    </a:lnTo>
                    <a:lnTo>
                      <a:pt x="1226" y="33"/>
                    </a:lnTo>
                    <a:lnTo>
                      <a:pt x="1183" y="32"/>
                    </a:lnTo>
                    <a:lnTo>
                      <a:pt x="1142" y="31"/>
                    </a:lnTo>
                    <a:lnTo>
                      <a:pt x="1098" y="30"/>
                    </a:lnTo>
                    <a:lnTo>
                      <a:pt x="1056" y="29"/>
                    </a:lnTo>
                    <a:lnTo>
                      <a:pt x="1013" y="28"/>
                    </a:lnTo>
                    <a:lnTo>
                      <a:pt x="971" y="26"/>
                    </a:lnTo>
                    <a:lnTo>
                      <a:pt x="927" y="25"/>
                    </a:lnTo>
                    <a:lnTo>
                      <a:pt x="885" y="24"/>
                    </a:lnTo>
                    <a:lnTo>
                      <a:pt x="841" y="23"/>
                    </a:lnTo>
                    <a:lnTo>
                      <a:pt x="797" y="22"/>
                    </a:lnTo>
                    <a:lnTo>
                      <a:pt x="754" y="21"/>
                    </a:lnTo>
                    <a:lnTo>
                      <a:pt x="711" y="18"/>
                    </a:lnTo>
                    <a:lnTo>
                      <a:pt x="667" y="17"/>
                    </a:lnTo>
                    <a:lnTo>
                      <a:pt x="623" y="16"/>
                    </a:lnTo>
                    <a:lnTo>
                      <a:pt x="579" y="15"/>
                    </a:lnTo>
                    <a:lnTo>
                      <a:pt x="536" y="14"/>
                    </a:lnTo>
                    <a:lnTo>
                      <a:pt x="491" y="13"/>
                    </a:lnTo>
                    <a:lnTo>
                      <a:pt x="447" y="11"/>
                    </a:lnTo>
                    <a:lnTo>
                      <a:pt x="403" y="10"/>
                    </a:lnTo>
                    <a:lnTo>
                      <a:pt x="359" y="9"/>
                    </a:lnTo>
                    <a:lnTo>
                      <a:pt x="314" y="8"/>
                    </a:lnTo>
                    <a:lnTo>
                      <a:pt x="269" y="7"/>
                    </a:lnTo>
                    <a:lnTo>
                      <a:pt x="225" y="6"/>
                    </a:lnTo>
                    <a:lnTo>
                      <a:pt x="180" y="5"/>
                    </a:lnTo>
                    <a:lnTo>
                      <a:pt x="135" y="3"/>
                    </a:lnTo>
                    <a:lnTo>
                      <a:pt x="90" y="2"/>
                    </a:lnTo>
                    <a:lnTo>
                      <a:pt x="44" y="1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0" y="41"/>
                    </a:lnTo>
                    <a:lnTo>
                      <a:pt x="0" y="62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A3B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310"/>
              <p:cNvSpPr>
                <a:spLocks/>
              </p:cNvSpPr>
              <p:nvPr/>
            </p:nvSpPr>
            <p:spPr bwMode="auto">
              <a:xfrm>
                <a:off x="2908300" y="2078038"/>
                <a:ext cx="668337" cy="815975"/>
              </a:xfrm>
              <a:custGeom>
                <a:avLst/>
                <a:gdLst>
                  <a:gd name="T0" fmla="*/ 2147483646 w 2524"/>
                  <a:gd name="T1" fmla="*/ 2147483646 h 3087"/>
                  <a:gd name="T2" fmla="*/ 2147483646 w 2524"/>
                  <a:gd name="T3" fmla="*/ 2147483646 h 3087"/>
                  <a:gd name="T4" fmla="*/ 2147483646 w 2524"/>
                  <a:gd name="T5" fmla="*/ 2147483646 h 3087"/>
                  <a:gd name="T6" fmla="*/ 2147483646 w 2524"/>
                  <a:gd name="T7" fmla="*/ 2147483646 h 3087"/>
                  <a:gd name="T8" fmla="*/ 2147483646 w 2524"/>
                  <a:gd name="T9" fmla="*/ 2147483646 h 3087"/>
                  <a:gd name="T10" fmla="*/ 2147483646 w 2524"/>
                  <a:gd name="T11" fmla="*/ 2147483646 h 3087"/>
                  <a:gd name="T12" fmla="*/ 2147483646 w 2524"/>
                  <a:gd name="T13" fmla="*/ 2147483646 h 3087"/>
                  <a:gd name="T14" fmla="*/ 2147483646 w 2524"/>
                  <a:gd name="T15" fmla="*/ 2147483646 h 3087"/>
                  <a:gd name="T16" fmla="*/ 2147483646 w 2524"/>
                  <a:gd name="T17" fmla="*/ 2147483646 h 3087"/>
                  <a:gd name="T18" fmla="*/ 2147483646 w 2524"/>
                  <a:gd name="T19" fmla="*/ 2147483646 h 3087"/>
                  <a:gd name="T20" fmla="*/ 2147483646 w 2524"/>
                  <a:gd name="T21" fmla="*/ 2147483646 h 3087"/>
                  <a:gd name="T22" fmla="*/ 2147483646 w 2524"/>
                  <a:gd name="T23" fmla="*/ 2147483646 h 3087"/>
                  <a:gd name="T24" fmla="*/ 2147483646 w 2524"/>
                  <a:gd name="T25" fmla="*/ 2147483646 h 3087"/>
                  <a:gd name="T26" fmla="*/ 2147483646 w 2524"/>
                  <a:gd name="T27" fmla="*/ 2147483646 h 3087"/>
                  <a:gd name="T28" fmla="*/ 2147483646 w 2524"/>
                  <a:gd name="T29" fmla="*/ 2147483646 h 3087"/>
                  <a:gd name="T30" fmla="*/ 2147483646 w 2524"/>
                  <a:gd name="T31" fmla="*/ 2147483646 h 3087"/>
                  <a:gd name="T32" fmla="*/ 2147483646 w 2524"/>
                  <a:gd name="T33" fmla="*/ 2147483646 h 3087"/>
                  <a:gd name="T34" fmla="*/ 2147483646 w 2524"/>
                  <a:gd name="T35" fmla="*/ 2147483646 h 3087"/>
                  <a:gd name="T36" fmla="*/ 2147483646 w 2524"/>
                  <a:gd name="T37" fmla="*/ 2147483646 h 3087"/>
                  <a:gd name="T38" fmla="*/ 2147483646 w 2524"/>
                  <a:gd name="T39" fmla="*/ 2147483646 h 3087"/>
                  <a:gd name="T40" fmla="*/ 2147483646 w 2524"/>
                  <a:gd name="T41" fmla="*/ 2147483646 h 3087"/>
                  <a:gd name="T42" fmla="*/ 2147483646 w 2524"/>
                  <a:gd name="T43" fmla="*/ 2147483646 h 3087"/>
                  <a:gd name="T44" fmla="*/ 2147483646 w 2524"/>
                  <a:gd name="T45" fmla="*/ 2147483646 h 3087"/>
                  <a:gd name="T46" fmla="*/ 2147483646 w 2524"/>
                  <a:gd name="T47" fmla="*/ 2147483646 h 3087"/>
                  <a:gd name="T48" fmla="*/ 2147483646 w 2524"/>
                  <a:gd name="T49" fmla="*/ 2147483646 h 3087"/>
                  <a:gd name="T50" fmla="*/ 2147483646 w 2524"/>
                  <a:gd name="T51" fmla="*/ 2147483646 h 3087"/>
                  <a:gd name="T52" fmla="*/ 2147483646 w 2524"/>
                  <a:gd name="T53" fmla="*/ 2147483646 h 3087"/>
                  <a:gd name="T54" fmla="*/ 2147483646 w 2524"/>
                  <a:gd name="T55" fmla="*/ 2147483646 h 3087"/>
                  <a:gd name="T56" fmla="*/ 2147483646 w 2524"/>
                  <a:gd name="T57" fmla="*/ 2147483646 h 3087"/>
                  <a:gd name="T58" fmla="*/ 2147483646 w 2524"/>
                  <a:gd name="T59" fmla="*/ 2147483646 h 3087"/>
                  <a:gd name="T60" fmla="*/ 2147483646 w 2524"/>
                  <a:gd name="T61" fmla="*/ 2147483646 h 3087"/>
                  <a:gd name="T62" fmla="*/ 2147483646 w 2524"/>
                  <a:gd name="T63" fmla="*/ 2147483646 h 3087"/>
                  <a:gd name="T64" fmla="*/ 2147483646 w 2524"/>
                  <a:gd name="T65" fmla="*/ 2147483646 h 3087"/>
                  <a:gd name="T66" fmla="*/ 2147483646 w 2524"/>
                  <a:gd name="T67" fmla="*/ 2147483646 h 3087"/>
                  <a:gd name="T68" fmla="*/ 2147483646 w 2524"/>
                  <a:gd name="T69" fmla="*/ 2147483646 h 3087"/>
                  <a:gd name="T70" fmla="*/ 2147483646 w 2524"/>
                  <a:gd name="T71" fmla="*/ 2147483646 h 3087"/>
                  <a:gd name="T72" fmla="*/ 2147483646 w 2524"/>
                  <a:gd name="T73" fmla="*/ 2147483646 h 3087"/>
                  <a:gd name="T74" fmla="*/ 2147483646 w 2524"/>
                  <a:gd name="T75" fmla="*/ 2147483646 h 3087"/>
                  <a:gd name="T76" fmla="*/ 2147483646 w 2524"/>
                  <a:gd name="T77" fmla="*/ 2147483646 h 3087"/>
                  <a:gd name="T78" fmla="*/ 2147483646 w 2524"/>
                  <a:gd name="T79" fmla="*/ 2147483646 h 3087"/>
                  <a:gd name="T80" fmla="*/ 2147483646 w 2524"/>
                  <a:gd name="T81" fmla="*/ 2147483646 h 3087"/>
                  <a:gd name="T82" fmla="*/ 2147483646 w 2524"/>
                  <a:gd name="T83" fmla="*/ 2147483646 h 3087"/>
                  <a:gd name="T84" fmla="*/ 2147483646 w 2524"/>
                  <a:gd name="T85" fmla="*/ 2147483646 h 3087"/>
                  <a:gd name="T86" fmla="*/ 2147483646 w 2524"/>
                  <a:gd name="T87" fmla="*/ 2147483646 h 3087"/>
                  <a:gd name="T88" fmla="*/ 2147483646 w 2524"/>
                  <a:gd name="T89" fmla="*/ 2147483646 h 3087"/>
                  <a:gd name="T90" fmla="*/ 0 w 2524"/>
                  <a:gd name="T91" fmla="*/ 2147483646 h 3087"/>
                  <a:gd name="T92" fmla="*/ 0 w 2524"/>
                  <a:gd name="T93" fmla="*/ 2147483646 h 3087"/>
                  <a:gd name="T94" fmla="*/ 0 w 2524"/>
                  <a:gd name="T95" fmla="*/ 2147483646 h 308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524"/>
                  <a:gd name="T145" fmla="*/ 0 h 3087"/>
                  <a:gd name="T146" fmla="*/ 2524 w 2524"/>
                  <a:gd name="T147" fmla="*/ 3087 h 308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524" h="3087">
                    <a:moveTo>
                      <a:pt x="0" y="0"/>
                    </a:moveTo>
                    <a:lnTo>
                      <a:pt x="43" y="2"/>
                    </a:lnTo>
                    <a:lnTo>
                      <a:pt x="86" y="6"/>
                    </a:lnTo>
                    <a:lnTo>
                      <a:pt x="129" y="8"/>
                    </a:lnTo>
                    <a:lnTo>
                      <a:pt x="172" y="11"/>
                    </a:lnTo>
                    <a:lnTo>
                      <a:pt x="216" y="14"/>
                    </a:lnTo>
                    <a:lnTo>
                      <a:pt x="258" y="17"/>
                    </a:lnTo>
                    <a:lnTo>
                      <a:pt x="300" y="19"/>
                    </a:lnTo>
                    <a:lnTo>
                      <a:pt x="343" y="23"/>
                    </a:lnTo>
                    <a:lnTo>
                      <a:pt x="385" y="25"/>
                    </a:lnTo>
                    <a:lnTo>
                      <a:pt x="428" y="29"/>
                    </a:lnTo>
                    <a:lnTo>
                      <a:pt x="470" y="31"/>
                    </a:lnTo>
                    <a:lnTo>
                      <a:pt x="512" y="34"/>
                    </a:lnTo>
                    <a:lnTo>
                      <a:pt x="554" y="37"/>
                    </a:lnTo>
                    <a:lnTo>
                      <a:pt x="596" y="39"/>
                    </a:lnTo>
                    <a:lnTo>
                      <a:pt x="638" y="42"/>
                    </a:lnTo>
                    <a:lnTo>
                      <a:pt x="679" y="45"/>
                    </a:lnTo>
                    <a:lnTo>
                      <a:pt x="721" y="48"/>
                    </a:lnTo>
                    <a:lnTo>
                      <a:pt x="762" y="50"/>
                    </a:lnTo>
                    <a:lnTo>
                      <a:pt x="803" y="54"/>
                    </a:lnTo>
                    <a:lnTo>
                      <a:pt x="845" y="56"/>
                    </a:lnTo>
                    <a:lnTo>
                      <a:pt x="886" y="60"/>
                    </a:lnTo>
                    <a:lnTo>
                      <a:pt x="927" y="62"/>
                    </a:lnTo>
                    <a:lnTo>
                      <a:pt x="967" y="64"/>
                    </a:lnTo>
                    <a:lnTo>
                      <a:pt x="1009" y="68"/>
                    </a:lnTo>
                    <a:lnTo>
                      <a:pt x="1049" y="70"/>
                    </a:lnTo>
                    <a:lnTo>
                      <a:pt x="1090" y="73"/>
                    </a:lnTo>
                    <a:lnTo>
                      <a:pt x="1131" y="76"/>
                    </a:lnTo>
                    <a:lnTo>
                      <a:pt x="1171" y="79"/>
                    </a:lnTo>
                    <a:lnTo>
                      <a:pt x="1211" y="81"/>
                    </a:lnTo>
                    <a:lnTo>
                      <a:pt x="1251" y="84"/>
                    </a:lnTo>
                    <a:lnTo>
                      <a:pt x="1291" y="87"/>
                    </a:lnTo>
                    <a:lnTo>
                      <a:pt x="1331" y="89"/>
                    </a:lnTo>
                    <a:lnTo>
                      <a:pt x="1370" y="92"/>
                    </a:lnTo>
                    <a:lnTo>
                      <a:pt x="1408" y="95"/>
                    </a:lnTo>
                    <a:lnTo>
                      <a:pt x="1447" y="97"/>
                    </a:lnTo>
                    <a:lnTo>
                      <a:pt x="1485" y="100"/>
                    </a:lnTo>
                    <a:lnTo>
                      <a:pt x="1524" y="103"/>
                    </a:lnTo>
                    <a:lnTo>
                      <a:pt x="1562" y="105"/>
                    </a:lnTo>
                    <a:lnTo>
                      <a:pt x="1600" y="108"/>
                    </a:lnTo>
                    <a:lnTo>
                      <a:pt x="1638" y="111"/>
                    </a:lnTo>
                    <a:lnTo>
                      <a:pt x="1676" y="113"/>
                    </a:lnTo>
                    <a:lnTo>
                      <a:pt x="1714" y="116"/>
                    </a:lnTo>
                    <a:lnTo>
                      <a:pt x="1752" y="118"/>
                    </a:lnTo>
                    <a:lnTo>
                      <a:pt x="1789" y="122"/>
                    </a:lnTo>
                    <a:lnTo>
                      <a:pt x="1826" y="124"/>
                    </a:lnTo>
                    <a:lnTo>
                      <a:pt x="1864" y="126"/>
                    </a:lnTo>
                    <a:lnTo>
                      <a:pt x="1901" y="130"/>
                    </a:lnTo>
                    <a:lnTo>
                      <a:pt x="1939" y="132"/>
                    </a:lnTo>
                    <a:lnTo>
                      <a:pt x="1975" y="134"/>
                    </a:lnTo>
                    <a:lnTo>
                      <a:pt x="2013" y="136"/>
                    </a:lnTo>
                    <a:lnTo>
                      <a:pt x="2050" y="140"/>
                    </a:lnTo>
                    <a:lnTo>
                      <a:pt x="2087" y="142"/>
                    </a:lnTo>
                    <a:lnTo>
                      <a:pt x="2124" y="144"/>
                    </a:lnTo>
                    <a:lnTo>
                      <a:pt x="2160" y="147"/>
                    </a:lnTo>
                    <a:lnTo>
                      <a:pt x="2197" y="150"/>
                    </a:lnTo>
                    <a:lnTo>
                      <a:pt x="2234" y="153"/>
                    </a:lnTo>
                    <a:lnTo>
                      <a:pt x="2271" y="155"/>
                    </a:lnTo>
                    <a:lnTo>
                      <a:pt x="2307" y="157"/>
                    </a:lnTo>
                    <a:lnTo>
                      <a:pt x="2343" y="161"/>
                    </a:lnTo>
                    <a:lnTo>
                      <a:pt x="2380" y="163"/>
                    </a:lnTo>
                    <a:lnTo>
                      <a:pt x="2416" y="165"/>
                    </a:lnTo>
                    <a:lnTo>
                      <a:pt x="2452" y="167"/>
                    </a:lnTo>
                    <a:lnTo>
                      <a:pt x="2489" y="171"/>
                    </a:lnTo>
                    <a:lnTo>
                      <a:pt x="2524" y="173"/>
                    </a:lnTo>
                    <a:lnTo>
                      <a:pt x="2524" y="519"/>
                    </a:lnTo>
                    <a:lnTo>
                      <a:pt x="2524" y="863"/>
                    </a:lnTo>
                    <a:lnTo>
                      <a:pt x="2524" y="1209"/>
                    </a:lnTo>
                    <a:lnTo>
                      <a:pt x="2524" y="1554"/>
                    </a:lnTo>
                    <a:lnTo>
                      <a:pt x="2524" y="1901"/>
                    </a:lnTo>
                    <a:lnTo>
                      <a:pt x="2524" y="2246"/>
                    </a:lnTo>
                    <a:lnTo>
                      <a:pt x="2524" y="2592"/>
                    </a:lnTo>
                    <a:lnTo>
                      <a:pt x="2524" y="2937"/>
                    </a:lnTo>
                    <a:lnTo>
                      <a:pt x="2489" y="2940"/>
                    </a:lnTo>
                    <a:lnTo>
                      <a:pt x="2452" y="2942"/>
                    </a:lnTo>
                    <a:lnTo>
                      <a:pt x="2416" y="2943"/>
                    </a:lnTo>
                    <a:lnTo>
                      <a:pt x="2381" y="2945"/>
                    </a:lnTo>
                    <a:lnTo>
                      <a:pt x="2344" y="2948"/>
                    </a:lnTo>
                    <a:lnTo>
                      <a:pt x="2307" y="2950"/>
                    </a:lnTo>
                    <a:lnTo>
                      <a:pt x="2272" y="2952"/>
                    </a:lnTo>
                    <a:lnTo>
                      <a:pt x="2235" y="2955"/>
                    </a:lnTo>
                    <a:lnTo>
                      <a:pt x="2198" y="2957"/>
                    </a:lnTo>
                    <a:lnTo>
                      <a:pt x="2161" y="2959"/>
                    </a:lnTo>
                    <a:lnTo>
                      <a:pt x="2125" y="2960"/>
                    </a:lnTo>
                    <a:lnTo>
                      <a:pt x="2088" y="2963"/>
                    </a:lnTo>
                    <a:lnTo>
                      <a:pt x="2051" y="2965"/>
                    </a:lnTo>
                    <a:lnTo>
                      <a:pt x="2013" y="2967"/>
                    </a:lnTo>
                    <a:lnTo>
                      <a:pt x="1977" y="2969"/>
                    </a:lnTo>
                    <a:lnTo>
                      <a:pt x="1940" y="2972"/>
                    </a:lnTo>
                    <a:lnTo>
                      <a:pt x="1902" y="2974"/>
                    </a:lnTo>
                    <a:lnTo>
                      <a:pt x="1865" y="2976"/>
                    </a:lnTo>
                    <a:lnTo>
                      <a:pt x="1827" y="2979"/>
                    </a:lnTo>
                    <a:lnTo>
                      <a:pt x="1789" y="2981"/>
                    </a:lnTo>
                    <a:lnTo>
                      <a:pt x="1752" y="2983"/>
                    </a:lnTo>
                    <a:lnTo>
                      <a:pt x="1714" y="2986"/>
                    </a:lnTo>
                    <a:lnTo>
                      <a:pt x="1676" y="2988"/>
                    </a:lnTo>
                    <a:lnTo>
                      <a:pt x="1638" y="2990"/>
                    </a:lnTo>
                    <a:lnTo>
                      <a:pt x="1600" y="2992"/>
                    </a:lnTo>
                    <a:lnTo>
                      <a:pt x="1562" y="2995"/>
                    </a:lnTo>
                    <a:lnTo>
                      <a:pt x="1524" y="2997"/>
                    </a:lnTo>
                    <a:lnTo>
                      <a:pt x="1485" y="2999"/>
                    </a:lnTo>
                    <a:lnTo>
                      <a:pt x="1447" y="3002"/>
                    </a:lnTo>
                    <a:lnTo>
                      <a:pt x="1408" y="3004"/>
                    </a:lnTo>
                    <a:lnTo>
                      <a:pt x="1370" y="3006"/>
                    </a:lnTo>
                    <a:lnTo>
                      <a:pt x="1331" y="3008"/>
                    </a:lnTo>
                    <a:lnTo>
                      <a:pt x="1291" y="3011"/>
                    </a:lnTo>
                    <a:lnTo>
                      <a:pt x="1251" y="3013"/>
                    </a:lnTo>
                    <a:lnTo>
                      <a:pt x="1211" y="3015"/>
                    </a:lnTo>
                    <a:lnTo>
                      <a:pt x="1171" y="3018"/>
                    </a:lnTo>
                    <a:lnTo>
                      <a:pt x="1131" y="3020"/>
                    </a:lnTo>
                    <a:lnTo>
                      <a:pt x="1090" y="3022"/>
                    </a:lnTo>
                    <a:lnTo>
                      <a:pt x="1049" y="3026"/>
                    </a:lnTo>
                    <a:lnTo>
                      <a:pt x="1009" y="3028"/>
                    </a:lnTo>
                    <a:lnTo>
                      <a:pt x="967" y="3030"/>
                    </a:lnTo>
                    <a:lnTo>
                      <a:pt x="926" y="3033"/>
                    </a:lnTo>
                    <a:lnTo>
                      <a:pt x="886" y="3035"/>
                    </a:lnTo>
                    <a:lnTo>
                      <a:pt x="845" y="3037"/>
                    </a:lnTo>
                    <a:lnTo>
                      <a:pt x="803" y="3039"/>
                    </a:lnTo>
                    <a:lnTo>
                      <a:pt x="762" y="3042"/>
                    </a:lnTo>
                    <a:lnTo>
                      <a:pt x="720" y="3044"/>
                    </a:lnTo>
                    <a:lnTo>
                      <a:pt x="678" y="3048"/>
                    </a:lnTo>
                    <a:lnTo>
                      <a:pt x="637" y="3050"/>
                    </a:lnTo>
                    <a:lnTo>
                      <a:pt x="596" y="3052"/>
                    </a:lnTo>
                    <a:lnTo>
                      <a:pt x="553" y="3054"/>
                    </a:lnTo>
                    <a:lnTo>
                      <a:pt x="511" y="3057"/>
                    </a:lnTo>
                    <a:lnTo>
                      <a:pt x="469" y="3059"/>
                    </a:lnTo>
                    <a:lnTo>
                      <a:pt x="427" y="3061"/>
                    </a:lnTo>
                    <a:lnTo>
                      <a:pt x="384" y="3065"/>
                    </a:lnTo>
                    <a:lnTo>
                      <a:pt x="342" y="3067"/>
                    </a:lnTo>
                    <a:lnTo>
                      <a:pt x="299" y="3069"/>
                    </a:lnTo>
                    <a:lnTo>
                      <a:pt x="257" y="3072"/>
                    </a:lnTo>
                    <a:lnTo>
                      <a:pt x="214" y="3074"/>
                    </a:lnTo>
                    <a:lnTo>
                      <a:pt x="172" y="3076"/>
                    </a:lnTo>
                    <a:lnTo>
                      <a:pt x="128" y="3080"/>
                    </a:lnTo>
                    <a:lnTo>
                      <a:pt x="86" y="3082"/>
                    </a:lnTo>
                    <a:lnTo>
                      <a:pt x="43" y="3084"/>
                    </a:lnTo>
                    <a:lnTo>
                      <a:pt x="0" y="3087"/>
                    </a:lnTo>
                    <a:lnTo>
                      <a:pt x="0" y="2701"/>
                    </a:lnTo>
                    <a:lnTo>
                      <a:pt x="0" y="2315"/>
                    </a:lnTo>
                    <a:lnTo>
                      <a:pt x="0" y="1929"/>
                    </a:lnTo>
                    <a:lnTo>
                      <a:pt x="0" y="1544"/>
                    </a:lnTo>
                    <a:lnTo>
                      <a:pt x="0" y="1158"/>
                    </a:lnTo>
                    <a:lnTo>
                      <a:pt x="0" y="771"/>
                    </a:lnTo>
                    <a:lnTo>
                      <a:pt x="0" y="3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311"/>
              <p:cNvSpPr>
                <a:spLocks/>
              </p:cNvSpPr>
              <p:nvPr/>
            </p:nvSpPr>
            <p:spPr bwMode="auto">
              <a:xfrm>
                <a:off x="2908300" y="2324100"/>
                <a:ext cx="668337" cy="39688"/>
              </a:xfrm>
              <a:custGeom>
                <a:avLst/>
                <a:gdLst>
                  <a:gd name="T0" fmla="*/ 2147483646 w 2524"/>
                  <a:gd name="T1" fmla="*/ 2147483646 h 150"/>
                  <a:gd name="T2" fmla="*/ 2147483646 w 2524"/>
                  <a:gd name="T3" fmla="*/ 2147483646 h 150"/>
                  <a:gd name="T4" fmla="*/ 2147483646 w 2524"/>
                  <a:gd name="T5" fmla="*/ 2147483646 h 150"/>
                  <a:gd name="T6" fmla="*/ 2147483646 w 2524"/>
                  <a:gd name="T7" fmla="*/ 2147483646 h 150"/>
                  <a:gd name="T8" fmla="*/ 2147483646 w 2524"/>
                  <a:gd name="T9" fmla="*/ 2147483646 h 150"/>
                  <a:gd name="T10" fmla="*/ 2147483646 w 2524"/>
                  <a:gd name="T11" fmla="*/ 2147483646 h 150"/>
                  <a:gd name="T12" fmla="*/ 2147483646 w 2524"/>
                  <a:gd name="T13" fmla="*/ 2147483646 h 150"/>
                  <a:gd name="T14" fmla="*/ 2147483646 w 2524"/>
                  <a:gd name="T15" fmla="*/ 2147483646 h 150"/>
                  <a:gd name="T16" fmla="*/ 2147483646 w 2524"/>
                  <a:gd name="T17" fmla="*/ 2147483646 h 150"/>
                  <a:gd name="T18" fmla="*/ 2147483646 w 2524"/>
                  <a:gd name="T19" fmla="*/ 2147483646 h 150"/>
                  <a:gd name="T20" fmla="*/ 2147483646 w 2524"/>
                  <a:gd name="T21" fmla="*/ 2147483646 h 150"/>
                  <a:gd name="T22" fmla="*/ 2147483646 w 2524"/>
                  <a:gd name="T23" fmla="*/ 2147483646 h 150"/>
                  <a:gd name="T24" fmla="*/ 2147483646 w 2524"/>
                  <a:gd name="T25" fmla="*/ 2147483646 h 150"/>
                  <a:gd name="T26" fmla="*/ 2147483646 w 2524"/>
                  <a:gd name="T27" fmla="*/ 2147483646 h 150"/>
                  <a:gd name="T28" fmla="*/ 2147483646 w 2524"/>
                  <a:gd name="T29" fmla="*/ 2147483646 h 150"/>
                  <a:gd name="T30" fmla="*/ 2147483646 w 2524"/>
                  <a:gd name="T31" fmla="*/ 2147483646 h 150"/>
                  <a:gd name="T32" fmla="*/ 2147483646 w 2524"/>
                  <a:gd name="T33" fmla="*/ 2147483646 h 150"/>
                  <a:gd name="T34" fmla="*/ 2147483646 w 2524"/>
                  <a:gd name="T35" fmla="*/ 2147483646 h 150"/>
                  <a:gd name="T36" fmla="*/ 2147483646 w 2524"/>
                  <a:gd name="T37" fmla="*/ 2147483646 h 150"/>
                  <a:gd name="T38" fmla="*/ 2147483646 w 2524"/>
                  <a:gd name="T39" fmla="*/ 2147483646 h 150"/>
                  <a:gd name="T40" fmla="*/ 2147483646 w 2524"/>
                  <a:gd name="T41" fmla="*/ 2147483646 h 150"/>
                  <a:gd name="T42" fmla="*/ 2147483646 w 2524"/>
                  <a:gd name="T43" fmla="*/ 2147483646 h 150"/>
                  <a:gd name="T44" fmla="*/ 2147483646 w 2524"/>
                  <a:gd name="T45" fmla="*/ 2147483646 h 150"/>
                  <a:gd name="T46" fmla="*/ 2147483646 w 2524"/>
                  <a:gd name="T47" fmla="*/ 2147483646 h 150"/>
                  <a:gd name="T48" fmla="*/ 2147483646 w 2524"/>
                  <a:gd name="T49" fmla="*/ 2147483646 h 150"/>
                  <a:gd name="T50" fmla="*/ 2147483646 w 2524"/>
                  <a:gd name="T51" fmla="*/ 2147483646 h 150"/>
                  <a:gd name="T52" fmla="*/ 2147483646 w 2524"/>
                  <a:gd name="T53" fmla="*/ 2147483646 h 150"/>
                  <a:gd name="T54" fmla="*/ 2147483646 w 2524"/>
                  <a:gd name="T55" fmla="*/ 2147483646 h 150"/>
                  <a:gd name="T56" fmla="*/ 2147483646 w 2524"/>
                  <a:gd name="T57" fmla="*/ 2147483646 h 150"/>
                  <a:gd name="T58" fmla="*/ 2147483646 w 2524"/>
                  <a:gd name="T59" fmla="*/ 2147483646 h 150"/>
                  <a:gd name="T60" fmla="*/ 2147483646 w 2524"/>
                  <a:gd name="T61" fmla="*/ 2147483646 h 150"/>
                  <a:gd name="T62" fmla="*/ 2147483646 w 2524"/>
                  <a:gd name="T63" fmla="*/ 2147483646 h 150"/>
                  <a:gd name="T64" fmla="*/ 2147483646 w 2524"/>
                  <a:gd name="T65" fmla="*/ 2147483646 h 150"/>
                  <a:gd name="T66" fmla="*/ 2147483646 w 2524"/>
                  <a:gd name="T67" fmla="*/ 2147483646 h 150"/>
                  <a:gd name="T68" fmla="*/ 2147483646 w 2524"/>
                  <a:gd name="T69" fmla="*/ 2147483646 h 150"/>
                  <a:gd name="T70" fmla="*/ 2147483646 w 2524"/>
                  <a:gd name="T71" fmla="*/ 2147483646 h 150"/>
                  <a:gd name="T72" fmla="*/ 2147483646 w 2524"/>
                  <a:gd name="T73" fmla="*/ 2147483646 h 150"/>
                  <a:gd name="T74" fmla="*/ 2147483646 w 2524"/>
                  <a:gd name="T75" fmla="*/ 2147483646 h 150"/>
                  <a:gd name="T76" fmla="*/ 2147483646 w 2524"/>
                  <a:gd name="T77" fmla="*/ 2147483646 h 150"/>
                  <a:gd name="T78" fmla="*/ 2147483646 w 2524"/>
                  <a:gd name="T79" fmla="*/ 2147483646 h 150"/>
                  <a:gd name="T80" fmla="*/ 2147483646 w 2524"/>
                  <a:gd name="T81" fmla="*/ 2147483646 h 150"/>
                  <a:gd name="T82" fmla="*/ 2147483646 w 2524"/>
                  <a:gd name="T83" fmla="*/ 2147483646 h 150"/>
                  <a:gd name="T84" fmla="*/ 2147483646 w 2524"/>
                  <a:gd name="T85" fmla="*/ 2147483646 h 150"/>
                  <a:gd name="T86" fmla="*/ 2147483646 w 2524"/>
                  <a:gd name="T87" fmla="*/ 2147483646 h 150"/>
                  <a:gd name="T88" fmla="*/ 0 w 2524"/>
                  <a:gd name="T89" fmla="*/ 2147483646 h 1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24"/>
                  <a:gd name="T136" fmla="*/ 0 h 150"/>
                  <a:gd name="T137" fmla="*/ 2524 w 2524"/>
                  <a:gd name="T138" fmla="*/ 150 h 15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24" h="150">
                    <a:moveTo>
                      <a:pt x="0" y="0"/>
                    </a:moveTo>
                    <a:lnTo>
                      <a:pt x="43" y="1"/>
                    </a:lnTo>
                    <a:lnTo>
                      <a:pt x="86" y="2"/>
                    </a:lnTo>
                    <a:lnTo>
                      <a:pt x="129" y="4"/>
                    </a:lnTo>
                    <a:lnTo>
                      <a:pt x="172" y="5"/>
                    </a:lnTo>
                    <a:lnTo>
                      <a:pt x="216" y="7"/>
                    </a:lnTo>
                    <a:lnTo>
                      <a:pt x="258" y="8"/>
                    </a:lnTo>
                    <a:lnTo>
                      <a:pt x="300" y="9"/>
                    </a:lnTo>
                    <a:lnTo>
                      <a:pt x="343" y="11"/>
                    </a:lnTo>
                    <a:lnTo>
                      <a:pt x="385" y="12"/>
                    </a:lnTo>
                    <a:lnTo>
                      <a:pt x="428" y="13"/>
                    </a:lnTo>
                    <a:lnTo>
                      <a:pt x="470" y="15"/>
                    </a:lnTo>
                    <a:lnTo>
                      <a:pt x="512" y="16"/>
                    </a:lnTo>
                    <a:lnTo>
                      <a:pt x="554" y="17"/>
                    </a:lnTo>
                    <a:lnTo>
                      <a:pt x="596" y="18"/>
                    </a:lnTo>
                    <a:lnTo>
                      <a:pt x="638" y="20"/>
                    </a:lnTo>
                    <a:lnTo>
                      <a:pt x="679" y="21"/>
                    </a:lnTo>
                    <a:lnTo>
                      <a:pt x="721" y="23"/>
                    </a:lnTo>
                    <a:lnTo>
                      <a:pt x="762" y="24"/>
                    </a:lnTo>
                    <a:lnTo>
                      <a:pt x="803" y="25"/>
                    </a:lnTo>
                    <a:lnTo>
                      <a:pt x="845" y="26"/>
                    </a:lnTo>
                    <a:lnTo>
                      <a:pt x="886" y="27"/>
                    </a:lnTo>
                    <a:lnTo>
                      <a:pt x="927" y="28"/>
                    </a:lnTo>
                    <a:lnTo>
                      <a:pt x="967" y="29"/>
                    </a:lnTo>
                    <a:lnTo>
                      <a:pt x="1009" y="32"/>
                    </a:lnTo>
                    <a:lnTo>
                      <a:pt x="1049" y="33"/>
                    </a:lnTo>
                    <a:lnTo>
                      <a:pt x="1090" y="34"/>
                    </a:lnTo>
                    <a:lnTo>
                      <a:pt x="1131" y="35"/>
                    </a:lnTo>
                    <a:lnTo>
                      <a:pt x="1171" y="36"/>
                    </a:lnTo>
                    <a:lnTo>
                      <a:pt x="1211" y="38"/>
                    </a:lnTo>
                    <a:lnTo>
                      <a:pt x="1251" y="39"/>
                    </a:lnTo>
                    <a:lnTo>
                      <a:pt x="1291" y="40"/>
                    </a:lnTo>
                    <a:lnTo>
                      <a:pt x="1331" y="41"/>
                    </a:lnTo>
                    <a:lnTo>
                      <a:pt x="1370" y="42"/>
                    </a:lnTo>
                    <a:lnTo>
                      <a:pt x="1408" y="43"/>
                    </a:lnTo>
                    <a:lnTo>
                      <a:pt x="1447" y="44"/>
                    </a:lnTo>
                    <a:lnTo>
                      <a:pt x="1485" y="46"/>
                    </a:lnTo>
                    <a:lnTo>
                      <a:pt x="1524" y="47"/>
                    </a:lnTo>
                    <a:lnTo>
                      <a:pt x="1562" y="48"/>
                    </a:lnTo>
                    <a:lnTo>
                      <a:pt x="1600" y="49"/>
                    </a:lnTo>
                    <a:lnTo>
                      <a:pt x="1638" y="50"/>
                    </a:lnTo>
                    <a:lnTo>
                      <a:pt x="1676" y="51"/>
                    </a:lnTo>
                    <a:lnTo>
                      <a:pt x="1714" y="52"/>
                    </a:lnTo>
                    <a:lnTo>
                      <a:pt x="1752" y="54"/>
                    </a:lnTo>
                    <a:lnTo>
                      <a:pt x="1789" y="55"/>
                    </a:lnTo>
                    <a:lnTo>
                      <a:pt x="1826" y="56"/>
                    </a:lnTo>
                    <a:lnTo>
                      <a:pt x="1864" y="57"/>
                    </a:lnTo>
                    <a:lnTo>
                      <a:pt x="1901" y="57"/>
                    </a:lnTo>
                    <a:lnTo>
                      <a:pt x="1939" y="58"/>
                    </a:lnTo>
                    <a:lnTo>
                      <a:pt x="1975" y="59"/>
                    </a:lnTo>
                    <a:lnTo>
                      <a:pt x="2013" y="60"/>
                    </a:lnTo>
                    <a:lnTo>
                      <a:pt x="2050" y="62"/>
                    </a:lnTo>
                    <a:lnTo>
                      <a:pt x="2087" y="63"/>
                    </a:lnTo>
                    <a:lnTo>
                      <a:pt x="2124" y="64"/>
                    </a:lnTo>
                    <a:lnTo>
                      <a:pt x="2160" y="65"/>
                    </a:lnTo>
                    <a:lnTo>
                      <a:pt x="2197" y="66"/>
                    </a:lnTo>
                    <a:lnTo>
                      <a:pt x="2234" y="67"/>
                    </a:lnTo>
                    <a:lnTo>
                      <a:pt x="2271" y="69"/>
                    </a:lnTo>
                    <a:lnTo>
                      <a:pt x="2307" y="69"/>
                    </a:lnTo>
                    <a:lnTo>
                      <a:pt x="2343" y="70"/>
                    </a:lnTo>
                    <a:lnTo>
                      <a:pt x="2380" y="71"/>
                    </a:lnTo>
                    <a:lnTo>
                      <a:pt x="2416" y="72"/>
                    </a:lnTo>
                    <a:lnTo>
                      <a:pt x="2452" y="73"/>
                    </a:lnTo>
                    <a:lnTo>
                      <a:pt x="2489" y="74"/>
                    </a:lnTo>
                    <a:lnTo>
                      <a:pt x="2524" y="75"/>
                    </a:lnTo>
                    <a:lnTo>
                      <a:pt x="2524" y="94"/>
                    </a:lnTo>
                    <a:lnTo>
                      <a:pt x="2524" y="113"/>
                    </a:lnTo>
                    <a:lnTo>
                      <a:pt x="2524" y="132"/>
                    </a:lnTo>
                    <a:lnTo>
                      <a:pt x="2524" y="150"/>
                    </a:lnTo>
                    <a:lnTo>
                      <a:pt x="2489" y="149"/>
                    </a:lnTo>
                    <a:lnTo>
                      <a:pt x="2452" y="148"/>
                    </a:lnTo>
                    <a:lnTo>
                      <a:pt x="2416" y="147"/>
                    </a:lnTo>
                    <a:lnTo>
                      <a:pt x="2381" y="145"/>
                    </a:lnTo>
                    <a:lnTo>
                      <a:pt x="2344" y="144"/>
                    </a:lnTo>
                    <a:lnTo>
                      <a:pt x="2307" y="144"/>
                    </a:lnTo>
                    <a:lnTo>
                      <a:pt x="2272" y="143"/>
                    </a:lnTo>
                    <a:lnTo>
                      <a:pt x="2235" y="142"/>
                    </a:lnTo>
                    <a:lnTo>
                      <a:pt x="2198" y="141"/>
                    </a:lnTo>
                    <a:lnTo>
                      <a:pt x="2161" y="140"/>
                    </a:lnTo>
                    <a:lnTo>
                      <a:pt x="2125" y="139"/>
                    </a:lnTo>
                    <a:lnTo>
                      <a:pt x="2088" y="137"/>
                    </a:lnTo>
                    <a:lnTo>
                      <a:pt x="2051" y="136"/>
                    </a:lnTo>
                    <a:lnTo>
                      <a:pt x="2013" y="136"/>
                    </a:lnTo>
                    <a:lnTo>
                      <a:pt x="1977" y="135"/>
                    </a:lnTo>
                    <a:lnTo>
                      <a:pt x="1940" y="134"/>
                    </a:lnTo>
                    <a:lnTo>
                      <a:pt x="1902" y="133"/>
                    </a:lnTo>
                    <a:lnTo>
                      <a:pt x="1865" y="132"/>
                    </a:lnTo>
                    <a:lnTo>
                      <a:pt x="1827" y="130"/>
                    </a:lnTo>
                    <a:lnTo>
                      <a:pt x="1789" y="129"/>
                    </a:lnTo>
                    <a:lnTo>
                      <a:pt x="1752" y="128"/>
                    </a:lnTo>
                    <a:lnTo>
                      <a:pt x="1714" y="128"/>
                    </a:lnTo>
                    <a:lnTo>
                      <a:pt x="1676" y="127"/>
                    </a:lnTo>
                    <a:lnTo>
                      <a:pt x="1638" y="126"/>
                    </a:lnTo>
                    <a:lnTo>
                      <a:pt x="1600" y="125"/>
                    </a:lnTo>
                    <a:lnTo>
                      <a:pt x="1562" y="124"/>
                    </a:lnTo>
                    <a:lnTo>
                      <a:pt x="1524" y="122"/>
                    </a:lnTo>
                    <a:lnTo>
                      <a:pt x="1485" y="121"/>
                    </a:lnTo>
                    <a:lnTo>
                      <a:pt x="1447" y="120"/>
                    </a:lnTo>
                    <a:lnTo>
                      <a:pt x="1408" y="119"/>
                    </a:lnTo>
                    <a:lnTo>
                      <a:pt x="1370" y="118"/>
                    </a:lnTo>
                    <a:lnTo>
                      <a:pt x="1331" y="117"/>
                    </a:lnTo>
                    <a:lnTo>
                      <a:pt x="1291" y="116"/>
                    </a:lnTo>
                    <a:lnTo>
                      <a:pt x="1251" y="114"/>
                    </a:lnTo>
                    <a:lnTo>
                      <a:pt x="1211" y="113"/>
                    </a:lnTo>
                    <a:lnTo>
                      <a:pt x="1171" y="112"/>
                    </a:lnTo>
                    <a:lnTo>
                      <a:pt x="1131" y="111"/>
                    </a:lnTo>
                    <a:lnTo>
                      <a:pt x="1090" y="110"/>
                    </a:lnTo>
                    <a:lnTo>
                      <a:pt x="1049" y="110"/>
                    </a:lnTo>
                    <a:lnTo>
                      <a:pt x="1009" y="109"/>
                    </a:lnTo>
                    <a:lnTo>
                      <a:pt x="967" y="108"/>
                    </a:lnTo>
                    <a:lnTo>
                      <a:pt x="927" y="106"/>
                    </a:lnTo>
                    <a:lnTo>
                      <a:pt x="886" y="105"/>
                    </a:lnTo>
                    <a:lnTo>
                      <a:pt x="845" y="104"/>
                    </a:lnTo>
                    <a:lnTo>
                      <a:pt x="803" y="103"/>
                    </a:lnTo>
                    <a:lnTo>
                      <a:pt x="762" y="102"/>
                    </a:lnTo>
                    <a:lnTo>
                      <a:pt x="721" y="101"/>
                    </a:lnTo>
                    <a:lnTo>
                      <a:pt x="679" y="100"/>
                    </a:lnTo>
                    <a:lnTo>
                      <a:pt x="638" y="98"/>
                    </a:lnTo>
                    <a:lnTo>
                      <a:pt x="596" y="98"/>
                    </a:lnTo>
                    <a:lnTo>
                      <a:pt x="554" y="97"/>
                    </a:lnTo>
                    <a:lnTo>
                      <a:pt x="512" y="96"/>
                    </a:lnTo>
                    <a:lnTo>
                      <a:pt x="470" y="95"/>
                    </a:lnTo>
                    <a:lnTo>
                      <a:pt x="428" y="94"/>
                    </a:lnTo>
                    <a:lnTo>
                      <a:pt x="385" y="93"/>
                    </a:lnTo>
                    <a:lnTo>
                      <a:pt x="343" y="91"/>
                    </a:lnTo>
                    <a:lnTo>
                      <a:pt x="300" y="90"/>
                    </a:lnTo>
                    <a:lnTo>
                      <a:pt x="258" y="89"/>
                    </a:lnTo>
                    <a:lnTo>
                      <a:pt x="216" y="88"/>
                    </a:lnTo>
                    <a:lnTo>
                      <a:pt x="172" y="87"/>
                    </a:lnTo>
                    <a:lnTo>
                      <a:pt x="129" y="86"/>
                    </a:lnTo>
                    <a:lnTo>
                      <a:pt x="86" y="85"/>
                    </a:lnTo>
                    <a:lnTo>
                      <a:pt x="43" y="83"/>
                    </a:lnTo>
                    <a:lnTo>
                      <a:pt x="0" y="82"/>
                    </a:lnTo>
                    <a:lnTo>
                      <a:pt x="0" y="62"/>
                    </a:lnTo>
                    <a:lnTo>
                      <a:pt x="0" y="41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312"/>
              <p:cNvSpPr>
                <a:spLocks/>
              </p:cNvSpPr>
              <p:nvPr/>
            </p:nvSpPr>
            <p:spPr bwMode="auto">
              <a:xfrm>
                <a:off x="2908300" y="2346325"/>
                <a:ext cx="668337" cy="36513"/>
              </a:xfrm>
              <a:custGeom>
                <a:avLst/>
                <a:gdLst>
                  <a:gd name="T0" fmla="*/ 2147483646 w 2524"/>
                  <a:gd name="T1" fmla="*/ 2147483646 h 140"/>
                  <a:gd name="T2" fmla="*/ 2147483646 w 2524"/>
                  <a:gd name="T3" fmla="*/ 2147483646 h 140"/>
                  <a:gd name="T4" fmla="*/ 2147483646 w 2524"/>
                  <a:gd name="T5" fmla="*/ 2147483646 h 140"/>
                  <a:gd name="T6" fmla="*/ 2147483646 w 2524"/>
                  <a:gd name="T7" fmla="*/ 2147483646 h 140"/>
                  <a:gd name="T8" fmla="*/ 2147483646 w 2524"/>
                  <a:gd name="T9" fmla="*/ 2147483646 h 140"/>
                  <a:gd name="T10" fmla="*/ 2147483646 w 2524"/>
                  <a:gd name="T11" fmla="*/ 2147483646 h 140"/>
                  <a:gd name="T12" fmla="*/ 2147483646 w 2524"/>
                  <a:gd name="T13" fmla="*/ 2147483646 h 140"/>
                  <a:gd name="T14" fmla="*/ 2147483646 w 2524"/>
                  <a:gd name="T15" fmla="*/ 2147483646 h 140"/>
                  <a:gd name="T16" fmla="*/ 2147483646 w 2524"/>
                  <a:gd name="T17" fmla="*/ 2147483646 h 140"/>
                  <a:gd name="T18" fmla="*/ 2147483646 w 2524"/>
                  <a:gd name="T19" fmla="*/ 2147483646 h 140"/>
                  <a:gd name="T20" fmla="*/ 2147483646 w 2524"/>
                  <a:gd name="T21" fmla="*/ 2147483646 h 140"/>
                  <a:gd name="T22" fmla="*/ 2147483646 w 2524"/>
                  <a:gd name="T23" fmla="*/ 2147483646 h 140"/>
                  <a:gd name="T24" fmla="*/ 2147483646 w 2524"/>
                  <a:gd name="T25" fmla="*/ 2147483646 h 140"/>
                  <a:gd name="T26" fmla="*/ 2147483646 w 2524"/>
                  <a:gd name="T27" fmla="*/ 2147483646 h 140"/>
                  <a:gd name="T28" fmla="*/ 2147483646 w 2524"/>
                  <a:gd name="T29" fmla="*/ 2147483646 h 140"/>
                  <a:gd name="T30" fmla="*/ 2147483646 w 2524"/>
                  <a:gd name="T31" fmla="*/ 2147483646 h 140"/>
                  <a:gd name="T32" fmla="*/ 2147483646 w 2524"/>
                  <a:gd name="T33" fmla="*/ 2147483646 h 140"/>
                  <a:gd name="T34" fmla="*/ 2147483646 w 2524"/>
                  <a:gd name="T35" fmla="*/ 2147483646 h 140"/>
                  <a:gd name="T36" fmla="*/ 2147483646 w 2524"/>
                  <a:gd name="T37" fmla="*/ 2147483646 h 140"/>
                  <a:gd name="T38" fmla="*/ 2147483646 w 2524"/>
                  <a:gd name="T39" fmla="*/ 2147483646 h 140"/>
                  <a:gd name="T40" fmla="*/ 2147483646 w 2524"/>
                  <a:gd name="T41" fmla="*/ 2147483646 h 140"/>
                  <a:gd name="T42" fmla="*/ 2147483646 w 2524"/>
                  <a:gd name="T43" fmla="*/ 2147483646 h 140"/>
                  <a:gd name="T44" fmla="*/ 2147483646 w 2524"/>
                  <a:gd name="T45" fmla="*/ 2147483646 h 140"/>
                  <a:gd name="T46" fmla="*/ 2147483646 w 2524"/>
                  <a:gd name="T47" fmla="*/ 2147483646 h 140"/>
                  <a:gd name="T48" fmla="*/ 2147483646 w 2524"/>
                  <a:gd name="T49" fmla="*/ 2147483646 h 140"/>
                  <a:gd name="T50" fmla="*/ 2147483646 w 2524"/>
                  <a:gd name="T51" fmla="*/ 2147483646 h 140"/>
                  <a:gd name="T52" fmla="*/ 2147483646 w 2524"/>
                  <a:gd name="T53" fmla="*/ 2147483646 h 140"/>
                  <a:gd name="T54" fmla="*/ 2147483646 w 2524"/>
                  <a:gd name="T55" fmla="*/ 2147483646 h 140"/>
                  <a:gd name="T56" fmla="*/ 2147483646 w 2524"/>
                  <a:gd name="T57" fmla="*/ 2147483646 h 140"/>
                  <a:gd name="T58" fmla="*/ 2147483646 w 2524"/>
                  <a:gd name="T59" fmla="*/ 2147483646 h 140"/>
                  <a:gd name="T60" fmla="*/ 2147483646 w 2524"/>
                  <a:gd name="T61" fmla="*/ 2147483646 h 140"/>
                  <a:gd name="T62" fmla="*/ 2147483646 w 2524"/>
                  <a:gd name="T63" fmla="*/ 2147483646 h 140"/>
                  <a:gd name="T64" fmla="*/ 2147483646 w 2524"/>
                  <a:gd name="T65" fmla="*/ 2147483646 h 140"/>
                  <a:gd name="T66" fmla="*/ 2147483646 w 2524"/>
                  <a:gd name="T67" fmla="*/ 2147483646 h 140"/>
                  <a:gd name="T68" fmla="*/ 2147483646 w 2524"/>
                  <a:gd name="T69" fmla="*/ 2147483646 h 140"/>
                  <a:gd name="T70" fmla="*/ 2147483646 w 2524"/>
                  <a:gd name="T71" fmla="*/ 2147483646 h 140"/>
                  <a:gd name="T72" fmla="*/ 2147483646 w 2524"/>
                  <a:gd name="T73" fmla="*/ 2147483646 h 140"/>
                  <a:gd name="T74" fmla="*/ 2147483646 w 2524"/>
                  <a:gd name="T75" fmla="*/ 2147483646 h 140"/>
                  <a:gd name="T76" fmla="*/ 2147483646 w 2524"/>
                  <a:gd name="T77" fmla="*/ 2147483646 h 140"/>
                  <a:gd name="T78" fmla="*/ 2147483646 w 2524"/>
                  <a:gd name="T79" fmla="*/ 2147483646 h 140"/>
                  <a:gd name="T80" fmla="*/ 2147483646 w 2524"/>
                  <a:gd name="T81" fmla="*/ 2147483646 h 140"/>
                  <a:gd name="T82" fmla="*/ 2147483646 w 2524"/>
                  <a:gd name="T83" fmla="*/ 2147483646 h 140"/>
                  <a:gd name="T84" fmla="*/ 2147483646 w 2524"/>
                  <a:gd name="T85" fmla="*/ 2147483646 h 140"/>
                  <a:gd name="T86" fmla="*/ 2147483646 w 2524"/>
                  <a:gd name="T87" fmla="*/ 2147483646 h 140"/>
                  <a:gd name="T88" fmla="*/ 0 w 2524"/>
                  <a:gd name="T89" fmla="*/ 2147483646 h 14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24"/>
                  <a:gd name="T136" fmla="*/ 0 h 140"/>
                  <a:gd name="T137" fmla="*/ 2524 w 2524"/>
                  <a:gd name="T138" fmla="*/ 140 h 14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24" h="140">
                    <a:moveTo>
                      <a:pt x="0" y="82"/>
                    </a:moveTo>
                    <a:lnTo>
                      <a:pt x="43" y="83"/>
                    </a:lnTo>
                    <a:lnTo>
                      <a:pt x="86" y="84"/>
                    </a:lnTo>
                    <a:lnTo>
                      <a:pt x="129" y="85"/>
                    </a:lnTo>
                    <a:lnTo>
                      <a:pt x="172" y="86"/>
                    </a:lnTo>
                    <a:lnTo>
                      <a:pt x="216" y="88"/>
                    </a:lnTo>
                    <a:lnTo>
                      <a:pt x="258" y="88"/>
                    </a:lnTo>
                    <a:lnTo>
                      <a:pt x="300" y="89"/>
                    </a:lnTo>
                    <a:lnTo>
                      <a:pt x="343" y="90"/>
                    </a:lnTo>
                    <a:lnTo>
                      <a:pt x="385" y="91"/>
                    </a:lnTo>
                    <a:lnTo>
                      <a:pt x="428" y="92"/>
                    </a:lnTo>
                    <a:lnTo>
                      <a:pt x="470" y="93"/>
                    </a:lnTo>
                    <a:lnTo>
                      <a:pt x="512" y="94"/>
                    </a:lnTo>
                    <a:lnTo>
                      <a:pt x="554" y="94"/>
                    </a:lnTo>
                    <a:lnTo>
                      <a:pt x="596" y="96"/>
                    </a:lnTo>
                    <a:lnTo>
                      <a:pt x="638" y="97"/>
                    </a:lnTo>
                    <a:lnTo>
                      <a:pt x="679" y="98"/>
                    </a:lnTo>
                    <a:lnTo>
                      <a:pt x="721" y="99"/>
                    </a:lnTo>
                    <a:lnTo>
                      <a:pt x="762" y="100"/>
                    </a:lnTo>
                    <a:lnTo>
                      <a:pt x="803" y="101"/>
                    </a:lnTo>
                    <a:lnTo>
                      <a:pt x="845" y="101"/>
                    </a:lnTo>
                    <a:lnTo>
                      <a:pt x="886" y="102"/>
                    </a:lnTo>
                    <a:lnTo>
                      <a:pt x="927" y="104"/>
                    </a:lnTo>
                    <a:lnTo>
                      <a:pt x="967" y="105"/>
                    </a:lnTo>
                    <a:lnTo>
                      <a:pt x="1009" y="106"/>
                    </a:lnTo>
                    <a:lnTo>
                      <a:pt x="1049" y="107"/>
                    </a:lnTo>
                    <a:lnTo>
                      <a:pt x="1090" y="108"/>
                    </a:lnTo>
                    <a:lnTo>
                      <a:pt x="1131" y="108"/>
                    </a:lnTo>
                    <a:lnTo>
                      <a:pt x="1171" y="109"/>
                    </a:lnTo>
                    <a:lnTo>
                      <a:pt x="1211" y="110"/>
                    </a:lnTo>
                    <a:lnTo>
                      <a:pt x="1251" y="112"/>
                    </a:lnTo>
                    <a:lnTo>
                      <a:pt x="1291" y="113"/>
                    </a:lnTo>
                    <a:lnTo>
                      <a:pt x="1331" y="114"/>
                    </a:lnTo>
                    <a:lnTo>
                      <a:pt x="1370" y="115"/>
                    </a:lnTo>
                    <a:lnTo>
                      <a:pt x="1408" y="115"/>
                    </a:lnTo>
                    <a:lnTo>
                      <a:pt x="1447" y="116"/>
                    </a:lnTo>
                    <a:lnTo>
                      <a:pt x="1485" y="117"/>
                    </a:lnTo>
                    <a:lnTo>
                      <a:pt x="1524" y="119"/>
                    </a:lnTo>
                    <a:lnTo>
                      <a:pt x="1562" y="119"/>
                    </a:lnTo>
                    <a:lnTo>
                      <a:pt x="1600" y="120"/>
                    </a:lnTo>
                    <a:lnTo>
                      <a:pt x="1638" y="121"/>
                    </a:lnTo>
                    <a:lnTo>
                      <a:pt x="1676" y="122"/>
                    </a:lnTo>
                    <a:lnTo>
                      <a:pt x="1714" y="122"/>
                    </a:lnTo>
                    <a:lnTo>
                      <a:pt x="1752" y="123"/>
                    </a:lnTo>
                    <a:lnTo>
                      <a:pt x="1789" y="124"/>
                    </a:lnTo>
                    <a:lnTo>
                      <a:pt x="1827" y="125"/>
                    </a:lnTo>
                    <a:lnTo>
                      <a:pt x="1865" y="125"/>
                    </a:lnTo>
                    <a:lnTo>
                      <a:pt x="1902" y="127"/>
                    </a:lnTo>
                    <a:lnTo>
                      <a:pt x="1940" y="128"/>
                    </a:lnTo>
                    <a:lnTo>
                      <a:pt x="1977" y="129"/>
                    </a:lnTo>
                    <a:lnTo>
                      <a:pt x="2013" y="129"/>
                    </a:lnTo>
                    <a:lnTo>
                      <a:pt x="2051" y="130"/>
                    </a:lnTo>
                    <a:lnTo>
                      <a:pt x="2088" y="131"/>
                    </a:lnTo>
                    <a:lnTo>
                      <a:pt x="2125" y="131"/>
                    </a:lnTo>
                    <a:lnTo>
                      <a:pt x="2161" y="132"/>
                    </a:lnTo>
                    <a:lnTo>
                      <a:pt x="2198" y="133"/>
                    </a:lnTo>
                    <a:lnTo>
                      <a:pt x="2235" y="135"/>
                    </a:lnTo>
                    <a:lnTo>
                      <a:pt x="2272" y="135"/>
                    </a:lnTo>
                    <a:lnTo>
                      <a:pt x="2307" y="136"/>
                    </a:lnTo>
                    <a:lnTo>
                      <a:pt x="2344" y="137"/>
                    </a:lnTo>
                    <a:lnTo>
                      <a:pt x="2381" y="137"/>
                    </a:lnTo>
                    <a:lnTo>
                      <a:pt x="2416" y="138"/>
                    </a:lnTo>
                    <a:lnTo>
                      <a:pt x="2452" y="139"/>
                    </a:lnTo>
                    <a:lnTo>
                      <a:pt x="2489" y="139"/>
                    </a:lnTo>
                    <a:lnTo>
                      <a:pt x="2524" y="140"/>
                    </a:lnTo>
                    <a:lnTo>
                      <a:pt x="2524" y="122"/>
                    </a:lnTo>
                    <a:lnTo>
                      <a:pt x="2524" y="104"/>
                    </a:lnTo>
                    <a:lnTo>
                      <a:pt x="2524" y="85"/>
                    </a:lnTo>
                    <a:lnTo>
                      <a:pt x="2524" y="68"/>
                    </a:lnTo>
                    <a:lnTo>
                      <a:pt x="2489" y="67"/>
                    </a:lnTo>
                    <a:lnTo>
                      <a:pt x="2452" y="66"/>
                    </a:lnTo>
                    <a:lnTo>
                      <a:pt x="2416" y="65"/>
                    </a:lnTo>
                    <a:lnTo>
                      <a:pt x="2381" y="63"/>
                    </a:lnTo>
                    <a:lnTo>
                      <a:pt x="2344" y="62"/>
                    </a:lnTo>
                    <a:lnTo>
                      <a:pt x="2307" y="62"/>
                    </a:lnTo>
                    <a:lnTo>
                      <a:pt x="2272" y="61"/>
                    </a:lnTo>
                    <a:lnTo>
                      <a:pt x="2235" y="60"/>
                    </a:lnTo>
                    <a:lnTo>
                      <a:pt x="2198" y="59"/>
                    </a:lnTo>
                    <a:lnTo>
                      <a:pt x="2161" y="58"/>
                    </a:lnTo>
                    <a:lnTo>
                      <a:pt x="2125" y="57"/>
                    </a:lnTo>
                    <a:lnTo>
                      <a:pt x="2088" y="55"/>
                    </a:lnTo>
                    <a:lnTo>
                      <a:pt x="2051" y="54"/>
                    </a:lnTo>
                    <a:lnTo>
                      <a:pt x="2013" y="54"/>
                    </a:lnTo>
                    <a:lnTo>
                      <a:pt x="1977" y="53"/>
                    </a:lnTo>
                    <a:lnTo>
                      <a:pt x="1940" y="52"/>
                    </a:lnTo>
                    <a:lnTo>
                      <a:pt x="1902" y="51"/>
                    </a:lnTo>
                    <a:lnTo>
                      <a:pt x="1865" y="50"/>
                    </a:lnTo>
                    <a:lnTo>
                      <a:pt x="1827" y="48"/>
                    </a:lnTo>
                    <a:lnTo>
                      <a:pt x="1789" y="47"/>
                    </a:lnTo>
                    <a:lnTo>
                      <a:pt x="1752" y="46"/>
                    </a:lnTo>
                    <a:lnTo>
                      <a:pt x="1714" y="46"/>
                    </a:lnTo>
                    <a:lnTo>
                      <a:pt x="1676" y="45"/>
                    </a:lnTo>
                    <a:lnTo>
                      <a:pt x="1638" y="44"/>
                    </a:lnTo>
                    <a:lnTo>
                      <a:pt x="1600" y="43"/>
                    </a:lnTo>
                    <a:lnTo>
                      <a:pt x="1562" y="42"/>
                    </a:lnTo>
                    <a:lnTo>
                      <a:pt x="1524" y="40"/>
                    </a:lnTo>
                    <a:lnTo>
                      <a:pt x="1485" y="39"/>
                    </a:lnTo>
                    <a:lnTo>
                      <a:pt x="1447" y="38"/>
                    </a:lnTo>
                    <a:lnTo>
                      <a:pt x="1408" y="37"/>
                    </a:lnTo>
                    <a:lnTo>
                      <a:pt x="1370" y="36"/>
                    </a:lnTo>
                    <a:lnTo>
                      <a:pt x="1331" y="35"/>
                    </a:lnTo>
                    <a:lnTo>
                      <a:pt x="1291" y="34"/>
                    </a:lnTo>
                    <a:lnTo>
                      <a:pt x="1251" y="32"/>
                    </a:lnTo>
                    <a:lnTo>
                      <a:pt x="1211" y="31"/>
                    </a:lnTo>
                    <a:lnTo>
                      <a:pt x="1171" y="30"/>
                    </a:lnTo>
                    <a:lnTo>
                      <a:pt x="1131" y="29"/>
                    </a:lnTo>
                    <a:lnTo>
                      <a:pt x="1090" y="28"/>
                    </a:lnTo>
                    <a:lnTo>
                      <a:pt x="1049" y="28"/>
                    </a:lnTo>
                    <a:lnTo>
                      <a:pt x="1009" y="27"/>
                    </a:lnTo>
                    <a:lnTo>
                      <a:pt x="967" y="26"/>
                    </a:lnTo>
                    <a:lnTo>
                      <a:pt x="927" y="24"/>
                    </a:lnTo>
                    <a:lnTo>
                      <a:pt x="886" y="23"/>
                    </a:lnTo>
                    <a:lnTo>
                      <a:pt x="845" y="22"/>
                    </a:lnTo>
                    <a:lnTo>
                      <a:pt x="803" y="21"/>
                    </a:lnTo>
                    <a:lnTo>
                      <a:pt x="762" y="20"/>
                    </a:lnTo>
                    <a:lnTo>
                      <a:pt x="721" y="19"/>
                    </a:lnTo>
                    <a:lnTo>
                      <a:pt x="679" y="18"/>
                    </a:lnTo>
                    <a:lnTo>
                      <a:pt x="638" y="16"/>
                    </a:lnTo>
                    <a:lnTo>
                      <a:pt x="596" y="16"/>
                    </a:lnTo>
                    <a:lnTo>
                      <a:pt x="554" y="15"/>
                    </a:lnTo>
                    <a:lnTo>
                      <a:pt x="512" y="14"/>
                    </a:lnTo>
                    <a:lnTo>
                      <a:pt x="470" y="13"/>
                    </a:lnTo>
                    <a:lnTo>
                      <a:pt x="428" y="12"/>
                    </a:lnTo>
                    <a:lnTo>
                      <a:pt x="385" y="11"/>
                    </a:lnTo>
                    <a:lnTo>
                      <a:pt x="343" y="9"/>
                    </a:lnTo>
                    <a:lnTo>
                      <a:pt x="300" y="8"/>
                    </a:lnTo>
                    <a:lnTo>
                      <a:pt x="258" y="7"/>
                    </a:lnTo>
                    <a:lnTo>
                      <a:pt x="216" y="6"/>
                    </a:lnTo>
                    <a:lnTo>
                      <a:pt x="172" y="5"/>
                    </a:lnTo>
                    <a:lnTo>
                      <a:pt x="129" y="4"/>
                    </a:lnTo>
                    <a:lnTo>
                      <a:pt x="86" y="3"/>
                    </a:lnTo>
                    <a:lnTo>
                      <a:pt x="43" y="1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0" y="40"/>
                    </a:lnTo>
                    <a:lnTo>
                      <a:pt x="0" y="61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CEDB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313"/>
              <p:cNvSpPr>
                <a:spLocks/>
              </p:cNvSpPr>
              <p:nvPr/>
            </p:nvSpPr>
            <p:spPr bwMode="auto">
              <a:xfrm>
                <a:off x="2965450" y="2149475"/>
                <a:ext cx="117475" cy="158750"/>
              </a:xfrm>
              <a:custGeom>
                <a:avLst/>
                <a:gdLst>
                  <a:gd name="T0" fmla="*/ 0 w 441"/>
                  <a:gd name="T1" fmla="*/ 0 h 598"/>
                  <a:gd name="T2" fmla="*/ 2147483646 w 441"/>
                  <a:gd name="T3" fmla="*/ 2147483646 h 598"/>
                  <a:gd name="T4" fmla="*/ 2147483646 w 441"/>
                  <a:gd name="T5" fmla="*/ 2147483646 h 598"/>
                  <a:gd name="T6" fmla="*/ 2147483646 w 441"/>
                  <a:gd name="T7" fmla="*/ 2147483646 h 598"/>
                  <a:gd name="T8" fmla="*/ 2147483646 w 441"/>
                  <a:gd name="T9" fmla="*/ 2147483646 h 598"/>
                  <a:gd name="T10" fmla="*/ 2147483646 w 441"/>
                  <a:gd name="T11" fmla="*/ 2147483646 h 598"/>
                  <a:gd name="T12" fmla="*/ 2147483646 w 441"/>
                  <a:gd name="T13" fmla="*/ 2147483646 h 598"/>
                  <a:gd name="T14" fmla="*/ 2147483646 w 441"/>
                  <a:gd name="T15" fmla="*/ 2147483646 h 598"/>
                  <a:gd name="T16" fmla="*/ 2147483646 w 441"/>
                  <a:gd name="T17" fmla="*/ 2147483646 h 598"/>
                  <a:gd name="T18" fmla="*/ 2147483646 w 441"/>
                  <a:gd name="T19" fmla="*/ 2147483646 h 598"/>
                  <a:gd name="T20" fmla="*/ 2147483646 w 441"/>
                  <a:gd name="T21" fmla="*/ 2147483646 h 598"/>
                  <a:gd name="T22" fmla="*/ 2147483646 w 441"/>
                  <a:gd name="T23" fmla="*/ 2147483646 h 598"/>
                  <a:gd name="T24" fmla="*/ 2147483646 w 441"/>
                  <a:gd name="T25" fmla="*/ 2147483646 h 598"/>
                  <a:gd name="T26" fmla="*/ 2147483646 w 441"/>
                  <a:gd name="T27" fmla="*/ 2147483646 h 598"/>
                  <a:gd name="T28" fmla="*/ 2147483646 w 441"/>
                  <a:gd name="T29" fmla="*/ 2147483646 h 598"/>
                  <a:gd name="T30" fmla="*/ 2147483646 w 441"/>
                  <a:gd name="T31" fmla="*/ 2147483646 h 598"/>
                  <a:gd name="T32" fmla="*/ 2147483646 w 441"/>
                  <a:gd name="T33" fmla="*/ 2147483646 h 598"/>
                  <a:gd name="T34" fmla="*/ 2147483646 w 441"/>
                  <a:gd name="T35" fmla="*/ 2147483646 h 598"/>
                  <a:gd name="T36" fmla="*/ 2147483646 w 441"/>
                  <a:gd name="T37" fmla="*/ 2147483646 h 598"/>
                  <a:gd name="T38" fmla="*/ 2147483646 w 441"/>
                  <a:gd name="T39" fmla="*/ 2147483646 h 598"/>
                  <a:gd name="T40" fmla="*/ 2147483646 w 441"/>
                  <a:gd name="T41" fmla="*/ 2147483646 h 598"/>
                  <a:gd name="T42" fmla="*/ 2147483646 w 441"/>
                  <a:gd name="T43" fmla="*/ 2147483646 h 598"/>
                  <a:gd name="T44" fmla="*/ 2147483646 w 441"/>
                  <a:gd name="T45" fmla="*/ 2147483646 h 598"/>
                  <a:gd name="T46" fmla="*/ 2147483646 w 441"/>
                  <a:gd name="T47" fmla="*/ 2147483646 h 598"/>
                  <a:gd name="T48" fmla="*/ 2147483646 w 441"/>
                  <a:gd name="T49" fmla="*/ 2147483646 h 598"/>
                  <a:gd name="T50" fmla="*/ 2147483646 w 441"/>
                  <a:gd name="T51" fmla="*/ 2147483646 h 598"/>
                  <a:gd name="T52" fmla="*/ 2147483646 w 441"/>
                  <a:gd name="T53" fmla="*/ 2147483646 h 598"/>
                  <a:gd name="T54" fmla="*/ 2147483646 w 441"/>
                  <a:gd name="T55" fmla="*/ 2147483646 h 598"/>
                  <a:gd name="T56" fmla="*/ 2147483646 w 441"/>
                  <a:gd name="T57" fmla="*/ 2147483646 h 598"/>
                  <a:gd name="T58" fmla="*/ 2147483646 w 441"/>
                  <a:gd name="T59" fmla="*/ 2147483646 h 598"/>
                  <a:gd name="T60" fmla="*/ 2147483646 w 441"/>
                  <a:gd name="T61" fmla="*/ 2147483646 h 598"/>
                  <a:gd name="T62" fmla="*/ 2147483646 w 441"/>
                  <a:gd name="T63" fmla="*/ 2147483646 h 598"/>
                  <a:gd name="T64" fmla="*/ 2147483646 w 441"/>
                  <a:gd name="T65" fmla="*/ 2147483646 h 598"/>
                  <a:gd name="T66" fmla="*/ 2147483646 w 441"/>
                  <a:gd name="T67" fmla="*/ 2147483646 h 598"/>
                  <a:gd name="T68" fmla="*/ 2147483646 w 441"/>
                  <a:gd name="T69" fmla="*/ 2147483646 h 598"/>
                  <a:gd name="T70" fmla="*/ 2147483646 w 441"/>
                  <a:gd name="T71" fmla="*/ 2147483646 h 598"/>
                  <a:gd name="T72" fmla="*/ 0 w 441"/>
                  <a:gd name="T73" fmla="*/ 2147483646 h 598"/>
                  <a:gd name="T74" fmla="*/ 0 w 441"/>
                  <a:gd name="T75" fmla="*/ 2147483646 h 598"/>
                  <a:gd name="T76" fmla="*/ 0 w 441"/>
                  <a:gd name="T77" fmla="*/ 2147483646 h 598"/>
                  <a:gd name="T78" fmla="*/ 0 w 441"/>
                  <a:gd name="T79" fmla="*/ 2147483646 h 598"/>
                  <a:gd name="T80" fmla="*/ 0 w 441"/>
                  <a:gd name="T81" fmla="*/ 0 h 59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41"/>
                  <a:gd name="T124" fmla="*/ 0 h 598"/>
                  <a:gd name="T125" fmla="*/ 441 w 441"/>
                  <a:gd name="T126" fmla="*/ 598 h 59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41" h="598">
                    <a:moveTo>
                      <a:pt x="0" y="0"/>
                    </a:moveTo>
                    <a:lnTo>
                      <a:pt x="28" y="2"/>
                    </a:lnTo>
                    <a:lnTo>
                      <a:pt x="55" y="3"/>
                    </a:lnTo>
                    <a:lnTo>
                      <a:pt x="84" y="6"/>
                    </a:lnTo>
                    <a:lnTo>
                      <a:pt x="111" y="7"/>
                    </a:lnTo>
                    <a:lnTo>
                      <a:pt x="139" y="9"/>
                    </a:lnTo>
                    <a:lnTo>
                      <a:pt x="166" y="10"/>
                    </a:lnTo>
                    <a:lnTo>
                      <a:pt x="194" y="13"/>
                    </a:lnTo>
                    <a:lnTo>
                      <a:pt x="222" y="14"/>
                    </a:lnTo>
                    <a:lnTo>
                      <a:pt x="249" y="15"/>
                    </a:lnTo>
                    <a:lnTo>
                      <a:pt x="277" y="17"/>
                    </a:lnTo>
                    <a:lnTo>
                      <a:pt x="304" y="18"/>
                    </a:lnTo>
                    <a:lnTo>
                      <a:pt x="332" y="21"/>
                    </a:lnTo>
                    <a:lnTo>
                      <a:pt x="359" y="22"/>
                    </a:lnTo>
                    <a:lnTo>
                      <a:pt x="387" y="24"/>
                    </a:lnTo>
                    <a:lnTo>
                      <a:pt x="413" y="25"/>
                    </a:lnTo>
                    <a:lnTo>
                      <a:pt x="441" y="27"/>
                    </a:lnTo>
                    <a:lnTo>
                      <a:pt x="441" y="170"/>
                    </a:lnTo>
                    <a:lnTo>
                      <a:pt x="441" y="313"/>
                    </a:lnTo>
                    <a:lnTo>
                      <a:pt x="441" y="456"/>
                    </a:lnTo>
                    <a:lnTo>
                      <a:pt x="441" y="598"/>
                    </a:lnTo>
                    <a:lnTo>
                      <a:pt x="413" y="597"/>
                    </a:lnTo>
                    <a:lnTo>
                      <a:pt x="386" y="597"/>
                    </a:lnTo>
                    <a:lnTo>
                      <a:pt x="358" y="596"/>
                    </a:lnTo>
                    <a:lnTo>
                      <a:pt x="332" y="595"/>
                    </a:lnTo>
                    <a:lnTo>
                      <a:pt x="304" y="593"/>
                    </a:lnTo>
                    <a:lnTo>
                      <a:pt x="277" y="593"/>
                    </a:lnTo>
                    <a:lnTo>
                      <a:pt x="249" y="592"/>
                    </a:lnTo>
                    <a:lnTo>
                      <a:pt x="222" y="591"/>
                    </a:lnTo>
                    <a:lnTo>
                      <a:pt x="194" y="591"/>
                    </a:lnTo>
                    <a:lnTo>
                      <a:pt x="166" y="590"/>
                    </a:lnTo>
                    <a:lnTo>
                      <a:pt x="139" y="589"/>
                    </a:lnTo>
                    <a:lnTo>
                      <a:pt x="111" y="588"/>
                    </a:lnTo>
                    <a:lnTo>
                      <a:pt x="83" y="588"/>
                    </a:lnTo>
                    <a:lnTo>
                      <a:pt x="55" y="586"/>
                    </a:lnTo>
                    <a:lnTo>
                      <a:pt x="28" y="585"/>
                    </a:lnTo>
                    <a:lnTo>
                      <a:pt x="0" y="584"/>
                    </a:lnTo>
                    <a:lnTo>
                      <a:pt x="0" y="438"/>
                    </a:lnTo>
                    <a:lnTo>
                      <a:pt x="0" y="293"/>
                    </a:lnTo>
                    <a:lnTo>
                      <a:pt x="0" y="1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314"/>
              <p:cNvSpPr>
                <a:spLocks/>
              </p:cNvSpPr>
              <p:nvPr/>
            </p:nvSpPr>
            <p:spPr bwMode="auto">
              <a:xfrm>
                <a:off x="2979738" y="2170113"/>
                <a:ext cx="88900" cy="120650"/>
              </a:xfrm>
              <a:custGeom>
                <a:avLst/>
                <a:gdLst>
                  <a:gd name="T0" fmla="*/ 0 w 335"/>
                  <a:gd name="T1" fmla="*/ 0 h 455"/>
                  <a:gd name="T2" fmla="*/ 2147483646 w 335"/>
                  <a:gd name="T3" fmla="*/ 2147483646 h 455"/>
                  <a:gd name="T4" fmla="*/ 2147483646 w 335"/>
                  <a:gd name="T5" fmla="*/ 2147483646 h 455"/>
                  <a:gd name="T6" fmla="*/ 2147483646 w 335"/>
                  <a:gd name="T7" fmla="*/ 2147483646 h 455"/>
                  <a:gd name="T8" fmla="*/ 2147483646 w 335"/>
                  <a:gd name="T9" fmla="*/ 2147483646 h 455"/>
                  <a:gd name="T10" fmla="*/ 2147483646 w 335"/>
                  <a:gd name="T11" fmla="*/ 2147483646 h 455"/>
                  <a:gd name="T12" fmla="*/ 2147483646 w 335"/>
                  <a:gd name="T13" fmla="*/ 2147483646 h 455"/>
                  <a:gd name="T14" fmla="*/ 2147483646 w 335"/>
                  <a:gd name="T15" fmla="*/ 2147483646 h 455"/>
                  <a:gd name="T16" fmla="*/ 2147483646 w 335"/>
                  <a:gd name="T17" fmla="*/ 2147483646 h 455"/>
                  <a:gd name="T18" fmla="*/ 2147483646 w 335"/>
                  <a:gd name="T19" fmla="*/ 2147483646 h 455"/>
                  <a:gd name="T20" fmla="*/ 2147483646 w 335"/>
                  <a:gd name="T21" fmla="*/ 2147483646 h 455"/>
                  <a:gd name="T22" fmla="*/ 2147483646 w 335"/>
                  <a:gd name="T23" fmla="*/ 2147483646 h 455"/>
                  <a:gd name="T24" fmla="*/ 2147483646 w 335"/>
                  <a:gd name="T25" fmla="*/ 2147483646 h 455"/>
                  <a:gd name="T26" fmla="*/ 2147483646 w 335"/>
                  <a:gd name="T27" fmla="*/ 2147483646 h 455"/>
                  <a:gd name="T28" fmla="*/ 2147483646 w 335"/>
                  <a:gd name="T29" fmla="*/ 2147483646 h 455"/>
                  <a:gd name="T30" fmla="*/ 2147483646 w 335"/>
                  <a:gd name="T31" fmla="*/ 2147483646 h 455"/>
                  <a:gd name="T32" fmla="*/ 2147483646 w 335"/>
                  <a:gd name="T33" fmla="*/ 2147483646 h 455"/>
                  <a:gd name="T34" fmla="*/ 2147483646 w 335"/>
                  <a:gd name="T35" fmla="*/ 2147483646 h 455"/>
                  <a:gd name="T36" fmla="*/ 2147483646 w 335"/>
                  <a:gd name="T37" fmla="*/ 2147483646 h 455"/>
                  <a:gd name="T38" fmla="*/ 2147483646 w 335"/>
                  <a:gd name="T39" fmla="*/ 2147483646 h 455"/>
                  <a:gd name="T40" fmla="*/ 2147483646 w 335"/>
                  <a:gd name="T41" fmla="*/ 2147483646 h 455"/>
                  <a:gd name="T42" fmla="*/ 2147483646 w 335"/>
                  <a:gd name="T43" fmla="*/ 2147483646 h 455"/>
                  <a:gd name="T44" fmla="*/ 2147483646 w 335"/>
                  <a:gd name="T45" fmla="*/ 2147483646 h 455"/>
                  <a:gd name="T46" fmla="*/ 2147483646 w 335"/>
                  <a:gd name="T47" fmla="*/ 2147483646 h 455"/>
                  <a:gd name="T48" fmla="*/ 2147483646 w 335"/>
                  <a:gd name="T49" fmla="*/ 2147483646 h 455"/>
                  <a:gd name="T50" fmla="*/ 2147483646 w 335"/>
                  <a:gd name="T51" fmla="*/ 2147483646 h 455"/>
                  <a:gd name="T52" fmla="*/ 2147483646 w 335"/>
                  <a:gd name="T53" fmla="*/ 2147483646 h 455"/>
                  <a:gd name="T54" fmla="*/ 2147483646 w 335"/>
                  <a:gd name="T55" fmla="*/ 2147483646 h 455"/>
                  <a:gd name="T56" fmla="*/ 2147483646 w 335"/>
                  <a:gd name="T57" fmla="*/ 2147483646 h 455"/>
                  <a:gd name="T58" fmla="*/ 2147483646 w 335"/>
                  <a:gd name="T59" fmla="*/ 2147483646 h 455"/>
                  <a:gd name="T60" fmla="*/ 2147483646 w 335"/>
                  <a:gd name="T61" fmla="*/ 2147483646 h 455"/>
                  <a:gd name="T62" fmla="*/ 2147483646 w 335"/>
                  <a:gd name="T63" fmla="*/ 2147483646 h 455"/>
                  <a:gd name="T64" fmla="*/ 2147483646 w 335"/>
                  <a:gd name="T65" fmla="*/ 2147483646 h 455"/>
                  <a:gd name="T66" fmla="*/ 2147483646 w 335"/>
                  <a:gd name="T67" fmla="*/ 2147483646 h 455"/>
                  <a:gd name="T68" fmla="*/ 2147483646 w 335"/>
                  <a:gd name="T69" fmla="*/ 2147483646 h 455"/>
                  <a:gd name="T70" fmla="*/ 2147483646 w 335"/>
                  <a:gd name="T71" fmla="*/ 2147483646 h 455"/>
                  <a:gd name="T72" fmla="*/ 0 w 335"/>
                  <a:gd name="T73" fmla="*/ 2147483646 h 455"/>
                  <a:gd name="T74" fmla="*/ 0 w 335"/>
                  <a:gd name="T75" fmla="*/ 2147483646 h 455"/>
                  <a:gd name="T76" fmla="*/ 0 w 335"/>
                  <a:gd name="T77" fmla="*/ 2147483646 h 455"/>
                  <a:gd name="T78" fmla="*/ 0 w 335"/>
                  <a:gd name="T79" fmla="*/ 2147483646 h 455"/>
                  <a:gd name="T80" fmla="*/ 0 w 335"/>
                  <a:gd name="T81" fmla="*/ 0 h 45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5"/>
                  <a:gd name="T124" fmla="*/ 0 h 455"/>
                  <a:gd name="T125" fmla="*/ 335 w 335"/>
                  <a:gd name="T126" fmla="*/ 455 h 45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5" h="455">
                    <a:moveTo>
                      <a:pt x="0" y="0"/>
                    </a:moveTo>
                    <a:lnTo>
                      <a:pt x="20" y="2"/>
                    </a:lnTo>
                    <a:lnTo>
                      <a:pt x="42" y="3"/>
                    </a:lnTo>
                    <a:lnTo>
                      <a:pt x="63" y="4"/>
                    </a:lnTo>
                    <a:lnTo>
                      <a:pt x="84" y="4"/>
                    </a:lnTo>
                    <a:lnTo>
                      <a:pt x="105" y="5"/>
                    </a:lnTo>
                    <a:lnTo>
                      <a:pt x="126" y="6"/>
                    </a:lnTo>
                    <a:lnTo>
                      <a:pt x="147" y="7"/>
                    </a:lnTo>
                    <a:lnTo>
                      <a:pt x="167" y="9"/>
                    </a:lnTo>
                    <a:lnTo>
                      <a:pt x="189" y="11"/>
                    </a:lnTo>
                    <a:lnTo>
                      <a:pt x="210" y="12"/>
                    </a:lnTo>
                    <a:lnTo>
                      <a:pt x="231" y="13"/>
                    </a:lnTo>
                    <a:lnTo>
                      <a:pt x="251" y="14"/>
                    </a:lnTo>
                    <a:lnTo>
                      <a:pt x="272" y="14"/>
                    </a:lnTo>
                    <a:lnTo>
                      <a:pt x="294" y="15"/>
                    </a:lnTo>
                    <a:lnTo>
                      <a:pt x="314" y="17"/>
                    </a:lnTo>
                    <a:lnTo>
                      <a:pt x="335" y="18"/>
                    </a:lnTo>
                    <a:lnTo>
                      <a:pt x="335" y="128"/>
                    </a:lnTo>
                    <a:lnTo>
                      <a:pt x="335" y="237"/>
                    </a:lnTo>
                    <a:lnTo>
                      <a:pt x="335" y="346"/>
                    </a:lnTo>
                    <a:lnTo>
                      <a:pt x="335" y="455"/>
                    </a:lnTo>
                    <a:lnTo>
                      <a:pt x="314" y="454"/>
                    </a:lnTo>
                    <a:lnTo>
                      <a:pt x="294" y="453"/>
                    </a:lnTo>
                    <a:lnTo>
                      <a:pt x="272" y="452"/>
                    </a:lnTo>
                    <a:lnTo>
                      <a:pt x="251" y="452"/>
                    </a:lnTo>
                    <a:lnTo>
                      <a:pt x="231" y="450"/>
                    </a:lnTo>
                    <a:lnTo>
                      <a:pt x="210" y="449"/>
                    </a:lnTo>
                    <a:lnTo>
                      <a:pt x="189" y="449"/>
                    </a:lnTo>
                    <a:lnTo>
                      <a:pt x="167" y="448"/>
                    </a:lnTo>
                    <a:lnTo>
                      <a:pt x="147" y="448"/>
                    </a:lnTo>
                    <a:lnTo>
                      <a:pt x="126" y="447"/>
                    </a:lnTo>
                    <a:lnTo>
                      <a:pt x="105" y="446"/>
                    </a:lnTo>
                    <a:lnTo>
                      <a:pt x="84" y="446"/>
                    </a:lnTo>
                    <a:lnTo>
                      <a:pt x="63" y="445"/>
                    </a:lnTo>
                    <a:lnTo>
                      <a:pt x="42" y="444"/>
                    </a:lnTo>
                    <a:lnTo>
                      <a:pt x="20" y="444"/>
                    </a:lnTo>
                    <a:lnTo>
                      <a:pt x="0" y="442"/>
                    </a:lnTo>
                    <a:lnTo>
                      <a:pt x="0" y="332"/>
                    </a:lnTo>
                    <a:lnTo>
                      <a:pt x="0" y="221"/>
                    </a:lnTo>
                    <a:lnTo>
                      <a:pt x="0" y="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4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315"/>
              <p:cNvSpPr>
                <a:spLocks/>
              </p:cNvSpPr>
              <p:nvPr/>
            </p:nvSpPr>
            <p:spPr bwMode="auto">
              <a:xfrm>
                <a:off x="3127375" y="2159000"/>
                <a:ext cx="111125" cy="153988"/>
              </a:xfrm>
              <a:custGeom>
                <a:avLst/>
                <a:gdLst>
                  <a:gd name="T0" fmla="*/ 0 w 420"/>
                  <a:gd name="T1" fmla="*/ 0 h 582"/>
                  <a:gd name="T2" fmla="*/ 2147483646 w 420"/>
                  <a:gd name="T3" fmla="*/ 2147483646 h 582"/>
                  <a:gd name="T4" fmla="*/ 2147483646 w 420"/>
                  <a:gd name="T5" fmla="*/ 2147483646 h 582"/>
                  <a:gd name="T6" fmla="*/ 2147483646 w 420"/>
                  <a:gd name="T7" fmla="*/ 2147483646 h 582"/>
                  <a:gd name="T8" fmla="*/ 2147483646 w 420"/>
                  <a:gd name="T9" fmla="*/ 2147483646 h 582"/>
                  <a:gd name="T10" fmla="*/ 2147483646 w 420"/>
                  <a:gd name="T11" fmla="*/ 2147483646 h 582"/>
                  <a:gd name="T12" fmla="*/ 2147483646 w 420"/>
                  <a:gd name="T13" fmla="*/ 2147483646 h 582"/>
                  <a:gd name="T14" fmla="*/ 2147483646 w 420"/>
                  <a:gd name="T15" fmla="*/ 2147483646 h 582"/>
                  <a:gd name="T16" fmla="*/ 2147483646 w 420"/>
                  <a:gd name="T17" fmla="*/ 2147483646 h 582"/>
                  <a:gd name="T18" fmla="*/ 2147483646 w 420"/>
                  <a:gd name="T19" fmla="*/ 2147483646 h 582"/>
                  <a:gd name="T20" fmla="*/ 2147483646 w 420"/>
                  <a:gd name="T21" fmla="*/ 2147483646 h 582"/>
                  <a:gd name="T22" fmla="*/ 2147483646 w 420"/>
                  <a:gd name="T23" fmla="*/ 2147483646 h 582"/>
                  <a:gd name="T24" fmla="*/ 2147483646 w 420"/>
                  <a:gd name="T25" fmla="*/ 2147483646 h 582"/>
                  <a:gd name="T26" fmla="*/ 2147483646 w 420"/>
                  <a:gd name="T27" fmla="*/ 2147483646 h 582"/>
                  <a:gd name="T28" fmla="*/ 2147483646 w 420"/>
                  <a:gd name="T29" fmla="*/ 2147483646 h 582"/>
                  <a:gd name="T30" fmla="*/ 2147483646 w 420"/>
                  <a:gd name="T31" fmla="*/ 2147483646 h 582"/>
                  <a:gd name="T32" fmla="*/ 2147483646 w 420"/>
                  <a:gd name="T33" fmla="*/ 2147483646 h 582"/>
                  <a:gd name="T34" fmla="*/ 2147483646 w 420"/>
                  <a:gd name="T35" fmla="*/ 2147483646 h 582"/>
                  <a:gd name="T36" fmla="*/ 2147483646 w 420"/>
                  <a:gd name="T37" fmla="*/ 2147483646 h 582"/>
                  <a:gd name="T38" fmla="*/ 2147483646 w 420"/>
                  <a:gd name="T39" fmla="*/ 2147483646 h 582"/>
                  <a:gd name="T40" fmla="*/ 2147483646 w 420"/>
                  <a:gd name="T41" fmla="*/ 2147483646 h 582"/>
                  <a:gd name="T42" fmla="*/ 2147483646 w 420"/>
                  <a:gd name="T43" fmla="*/ 2147483646 h 582"/>
                  <a:gd name="T44" fmla="*/ 2147483646 w 420"/>
                  <a:gd name="T45" fmla="*/ 2147483646 h 582"/>
                  <a:gd name="T46" fmla="*/ 2147483646 w 420"/>
                  <a:gd name="T47" fmla="*/ 2147483646 h 582"/>
                  <a:gd name="T48" fmla="*/ 2147483646 w 420"/>
                  <a:gd name="T49" fmla="*/ 2147483646 h 582"/>
                  <a:gd name="T50" fmla="*/ 2147483646 w 420"/>
                  <a:gd name="T51" fmla="*/ 2147483646 h 582"/>
                  <a:gd name="T52" fmla="*/ 2147483646 w 420"/>
                  <a:gd name="T53" fmla="*/ 2147483646 h 582"/>
                  <a:gd name="T54" fmla="*/ 2147483646 w 420"/>
                  <a:gd name="T55" fmla="*/ 2147483646 h 582"/>
                  <a:gd name="T56" fmla="*/ 2147483646 w 420"/>
                  <a:gd name="T57" fmla="*/ 2147483646 h 582"/>
                  <a:gd name="T58" fmla="*/ 2147483646 w 420"/>
                  <a:gd name="T59" fmla="*/ 2147483646 h 582"/>
                  <a:gd name="T60" fmla="*/ 2147483646 w 420"/>
                  <a:gd name="T61" fmla="*/ 2147483646 h 582"/>
                  <a:gd name="T62" fmla="*/ 2147483646 w 420"/>
                  <a:gd name="T63" fmla="*/ 2147483646 h 582"/>
                  <a:gd name="T64" fmla="*/ 2147483646 w 420"/>
                  <a:gd name="T65" fmla="*/ 2147483646 h 582"/>
                  <a:gd name="T66" fmla="*/ 2147483646 w 420"/>
                  <a:gd name="T67" fmla="*/ 2147483646 h 582"/>
                  <a:gd name="T68" fmla="*/ 2147483646 w 420"/>
                  <a:gd name="T69" fmla="*/ 2147483646 h 582"/>
                  <a:gd name="T70" fmla="*/ 2147483646 w 420"/>
                  <a:gd name="T71" fmla="*/ 2147483646 h 582"/>
                  <a:gd name="T72" fmla="*/ 0 w 420"/>
                  <a:gd name="T73" fmla="*/ 2147483646 h 582"/>
                  <a:gd name="T74" fmla="*/ 0 w 420"/>
                  <a:gd name="T75" fmla="*/ 2147483646 h 582"/>
                  <a:gd name="T76" fmla="*/ 0 w 420"/>
                  <a:gd name="T77" fmla="*/ 2147483646 h 582"/>
                  <a:gd name="T78" fmla="*/ 0 w 420"/>
                  <a:gd name="T79" fmla="*/ 2147483646 h 582"/>
                  <a:gd name="T80" fmla="*/ 0 w 420"/>
                  <a:gd name="T81" fmla="*/ 0 h 58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20"/>
                  <a:gd name="T124" fmla="*/ 0 h 582"/>
                  <a:gd name="T125" fmla="*/ 420 w 420"/>
                  <a:gd name="T126" fmla="*/ 582 h 58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20" h="582">
                    <a:moveTo>
                      <a:pt x="0" y="0"/>
                    </a:moveTo>
                    <a:lnTo>
                      <a:pt x="26" y="1"/>
                    </a:lnTo>
                    <a:lnTo>
                      <a:pt x="53" y="3"/>
                    </a:lnTo>
                    <a:lnTo>
                      <a:pt x="79" y="4"/>
                    </a:lnTo>
                    <a:lnTo>
                      <a:pt x="105" y="5"/>
                    </a:lnTo>
                    <a:lnTo>
                      <a:pt x="132" y="8"/>
                    </a:lnTo>
                    <a:lnTo>
                      <a:pt x="158" y="9"/>
                    </a:lnTo>
                    <a:lnTo>
                      <a:pt x="185" y="11"/>
                    </a:lnTo>
                    <a:lnTo>
                      <a:pt x="211" y="12"/>
                    </a:lnTo>
                    <a:lnTo>
                      <a:pt x="238" y="13"/>
                    </a:lnTo>
                    <a:lnTo>
                      <a:pt x="263" y="16"/>
                    </a:lnTo>
                    <a:lnTo>
                      <a:pt x="289" y="17"/>
                    </a:lnTo>
                    <a:lnTo>
                      <a:pt x="316" y="18"/>
                    </a:lnTo>
                    <a:lnTo>
                      <a:pt x="342" y="19"/>
                    </a:lnTo>
                    <a:lnTo>
                      <a:pt x="368" y="21"/>
                    </a:lnTo>
                    <a:lnTo>
                      <a:pt x="394" y="23"/>
                    </a:lnTo>
                    <a:lnTo>
                      <a:pt x="420" y="24"/>
                    </a:lnTo>
                    <a:lnTo>
                      <a:pt x="420" y="163"/>
                    </a:lnTo>
                    <a:lnTo>
                      <a:pt x="420" y="303"/>
                    </a:lnTo>
                    <a:lnTo>
                      <a:pt x="420" y="442"/>
                    </a:lnTo>
                    <a:lnTo>
                      <a:pt x="420" y="582"/>
                    </a:lnTo>
                    <a:lnTo>
                      <a:pt x="394" y="580"/>
                    </a:lnTo>
                    <a:lnTo>
                      <a:pt x="368" y="579"/>
                    </a:lnTo>
                    <a:lnTo>
                      <a:pt x="342" y="579"/>
                    </a:lnTo>
                    <a:lnTo>
                      <a:pt x="316" y="578"/>
                    </a:lnTo>
                    <a:lnTo>
                      <a:pt x="289" y="577"/>
                    </a:lnTo>
                    <a:lnTo>
                      <a:pt x="263" y="576"/>
                    </a:lnTo>
                    <a:lnTo>
                      <a:pt x="238" y="576"/>
                    </a:lnTo>
                    <a:lnTo>
                      <a:pt x="211" y="575"/>
                    </a:lnTo>
                    <a:lnTo>
                      <a:pt x="185" y="574"/>
                    </a:lnTo>
                    <a:lnTo>
                      <a:pt x="158" y="572"/>
                    </a:lnTo>
                    <a:lnTo>
                      <a:pt x="132" y="572"/>
                    </a:lnTo>
                    <a:lnTo>
                      <a:pt x="105" y="571"/>
                    </a:lnTo>
                    <a:lnTo>
                      <a:pt x="79" y="570"/>
                    </a:lnTo>
                    <a:lnTo>
                      <a:pt x="53" y="569"/>
                    </a:lnTo>
                    <a:lnTo>
                      <a:pt x="26" y="569"/>
                    </a:lnTo>
                    <a:lnTo>
                      <a:pt x="0" y="568"/>
                    </a:lnTo>
                    <a:lnTo>
                      <a:pt x="0" y="42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316"/>
              <p:cNvSpPr>
                <a:spLocks/>
              </p:cNvSpPr>
              <p:nvPr/>
            </p:nvSpPr>
            <p:spPr bwMode="auto">
              <a:xfrm>
                <a:off x="3141663" y="2178050"/>
                <a:ext cx="84137" cy="117475"/>
              </a:xfrm>
              <a:custGeom>
                <a:avLst/>
                <a:gdLst>
                  <a:gd name="T0" fmla="*/ 0 w 320"/>
                  <a:gd name="T1" fmla="*/ 0 h 443"/>
                  <a:gd name="T2" fmla="*/ 2147483646 w 320"/>
                  <a:gd name="T3" fmla="*/ 2147483646 h 443"/>
                  <a:gd name="T4" fmla="*/ 2147483646 w 320"/>
                  <a:gd name="T5" fmla="*/ 2147483646 h 443"/>
                  <a:gd name="T6" fmla="*/ 2147483646 w 320"/>
                  <a:gd name="T7" fmla="*/ 2147483646 h 443"/>
                  <a:gd name="T8" fmla="*/ 2147483646 w 320"/>
                  <a:gd name="T9" fmla="*/ 2147483646 h 443"/>
                  <a:gd name="T10" fmla="*/ 2147483646 w 320"/>
                  <a:gd name="T11" fmla="*/ 2147483646 h 443"/>
                  <a:gd name="T12" fmla="*/ 2147483646 w 320"/>
                  <a:gd name="T13" fmla="*/ 2147483646 h 443"/>
                  <a:gd name="T14" fmla="*/ 2147483646 w 320"/>
                  <a:gd name="T15" fmla="*/ 2147483646 h 443"/>
                  <a:gd name="T16" fmla="*/ 2147483646 w 320"/>
                  <a:gd name="T17" fmla="*/ 2147483646 h 443"/>
                  <a:gd name="T18" fmla="*/ 2147483646 w 320"/>
                  <a:gd name="T19" fmla="*/ 2147483646 h 443"/>
                  <a:gd name="T20" fmla="*/ 2147483646 w 320"/>
                  <a:gd name="T21" fmla="*/ 2147483646 h 443"/>
                  <a:gd name="T22" fmla="*/ 2147483646 w 320"/>
                  <a:gd name="T23" fmla="*/ 2147483646 h 443"/>
                  <a:gd name="T24" fmla="*/ 2147483646 w 320"/>
                  <a:gd name="T25" fmla="*/ 2147483646 h 443"/>
                  <a:gd name="T26" fmla="*/ 2147483646 w 320"/>
                  <a:gd name="T27" fmla="*/ 2147483646 h 443"/>
                  <a:gd name="T28" fmla="*/ 2147483646 w 320"/>
                  <a:gd name="T29" fmla="*/ 2147483646 h 443"/>
                  <a:gd name="T30" fmla="*/ 2147483646 w 320"/>
                  <a:gd name="T31" fmla="*/ 2147483646 h 443"/>
                  <a:gd name="T32" fmla="*/ 2147483646 w 320"/>
                  <a:gd name="T33" fmla="*/ 2147483646 h 443"/>
                  <a:gd name="T34" fmla="*/ 2147483646 w 320"/>
                  <a:gd name="T35" fmla="*/ 2147483646 h 443"/>
                  <a:gd name="T36" fmla="*/ 2147483646 w 320"/>
                  <a:gd name="T37" fmla="*/ 2147483646 h 443"/>
                  <a:gd name="T38" fmla="*/ 2147483646 w 320"/>
                  <a:gd name="T39" fmla="*/ 2147483646 h 443"/>
                  <a:gd name="T40" fmla="*/ 2147483646 w 320"/>
                  <a:gd name="T41" fmla="*/ 2147483646 h 443"/>
                  <a:gd name="T42" fmla="*/ 2147483646 w 320"/>
                  <a:gd name="T43" fmla="*/ 2147483646 h 443"/>
                  <a:gd name="T44" fmla="*/ 2147483646 w 320"/>
                  <a:gd name="T45" fmla="*/ 2147483646 h 443"/>
                  <a:gd name="T46" fmla="*/ 2147483646 w 320"/>
                  <a:gd name="T47" fmla="*/ 2147483646 h 443"/>
                  <a:gd name="T48" fmla="*/ 2147483646 w 320"/>
                  <a:gd name="T49" fmla="*/ 2147483646 h 443"/>
                  <a:gd name="T50" fmla="*/ 2147483646 w 320"/>
                  <a:gd name="T51" fmla="*/ 2147483646 h 443"/>
                  <a:gd name="T52" fmla="*/ 2147483646 w 320"/>
                  <a:gd name="T53" fmla="*/ 2147483646 h 443"/>
                  <a:gd name="T54" fmla="*/ 2147483646 w 320"/>
                  <a:gd name="T55" fmla="*/ 2147483646 h 443"/>
                  <a:gd name="T56" fmla="*/ 2147483646 w 320"/>
                  <a:gd name="T57" fmla="*/ 2147483646 h 443"/>
                  <a:gd name="T58" fmla="*/ 2147483646 w 320"/>
                  <a:gd name="T59" fmla="*/ 2147483646 h 443"/>
                  <a:gd name="T60" fmla="*/ 2147483646 w 320"/>
                  <a:gd name="T61" fmla="*/ 2147483646 h 443"/>
                  <a:gd name="T62" fmla="*/ 2147483646 w 320"/>
                  <a:gd name="T63" fmla="*/ 2147483646 h 443"/>
                  <a:gd name="T64" fmla="*/ 2147483646 w 320"/>
                  <a:gd name="T65" fmla="*/ 2147483646 h 443"/>
                  <a:gd name="T66" fmla="*/ 2147483646 w 320"/>
                  <a:gd name="T67" fmla="*/ 2147483646 h 443"/>
                  <a:gd name="T68" fmla="*/ 2147483646 w 320"/>
                  <a:gd name="T69" fmla="*/ 2147483646 h 443"/>
                  <a:gd name="T70" fmla="*/ 2147483646 w 320"/>
                  <a:gd name="T71" fmla="*/ 2147483646 h 443"/>
                  <a:gd name="T72" fmla="*/ 0 w 320"/>
                  <a:gd name="T73" fmla="*/ 2147483646 h 443"/>
                  <a:gd name="T74" fmla="*/ 0 w 320"/>
                  <a:gd name="T75" fmla="*/ 2147483646 h 443"/>
                  <a:gd name="T76" fmla="*/ 0 w 320"/>
                  <a:gd name="T77" fmla="*/ 2147483646 h 443"/>
                  <a:gd name="T78" fmla="*/ 0 w 320"/>
                  <a:gd name="T79" fmla="*/ 2147483646 h 443"/>
                  <a:gd name="T80" fmla="*/ 0 w 320"/>
                  <a:gd name="T81" fmla="*/ 0 h 44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20"/>
                  <a:gd name="T124" fmla="*/ 0 h 443"/>
                  <a:gd name="T125" fmla="*/ 320 w 320"/>
                  <a:gd name="T126" fmla="*/ 443 h 44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20" h="443">
                    <a:moveTo>
                      <a:pt x="0" y="0"/>
                    </a:moveTo>
                    <a:lnTo>
                      <a:pt x="21" y="1"/>
                    </a:lnTo>
                    <a:lnTo>
                      <a:pt x="41" y="2"/>
                    </a:lnTo>
                    <a:lnTo>
                      <a:pt x="61" y="2"/>
                    </a:lnTo>
                    <a:lnTo>
                      <a:pt x="81" y="3"/>
                    </a:lnTo>
                    <a:lnTo>
                      <a:pt x="101" y="4"/>
                    </a:lnTo>
                    <a:lnTo>
                      <a:pt x="121" y="6"/>
                    </a:lnTo>
                    <a:lnTo>
                      <a:pt x="140" y="7"/>
                    </a:lnTo>
                    <a:lnTo>
                      <a:pt x="161" y="8"/>
                    </a:lnTo>
                    <a:lnTo>
                      <a:pt x="181" y="9"/>
                    </a:lnTo>
                    <a:lnTo>
                      <a:pt x="200" y="10"/>
                    </a:lnTo>
                    <a:lnTo>
                      <a:pt x="221" y="11"/>
                    </a:lnTo>
                    <a:lnTo>
                      <a:pt x="240" y="12"/>
                    </a:lnTo>
                    <a:lnTo>
                      <a:pt x="260" y="14"/>
                    </a:lnTo>
                    <a:lnTo>
                      <a:pt x="279" y="15"/>
                    </a:lnTo>
                    <a:lnTo>
                      <a:pt x="300" y="16"/>
                    </a:lnTo>
                    <a:lnTo>
                      <a:pt x="320" y="17"/>
                    </a:lnTo>
                    <a:lnTo>
                      <a:pt x="320" y="124"/>
                    </a:lnTo>
                    <a:lnTo>
                      <a:pt x="320" y="229"/>
                    </a:lnTo>
                    <a:lnTo>
                      <a:pt x="320" y="336"/>
                    </a:lnTo>
                    <a:lnTo>
                      <a:pt x="320" y="443"/>
                    </a:lnTo>
                    <a:lnTo>
                      <a:pt x="300" y="442"/>
                    </a:lnTo>
                    <a:lnTo>
                      <a:pt x="279" y="442"/>
                    </a:lnTo>
                    <a:lnTo>
                      <a:pt x="260" y="441"/>
                    </a:lnTo>
                    <a:lnTo>
                      <a:pt x="240" y="439"/>
                    </a:lnTo>
                    <a:lnTo>
                      <a:pt x="221" y="438"/>
                    </a:lnTo>
                    <a:lnTo>
                      <a:pt x="200" y="438"/>
                    </a:lnTo>
                    <a:lnTo>
                      <a:pt x="181" y="437"/>
                    </a:lnTo>
                    <a:lnTo>
                      <a:pt x="161" y="436"/>
                    </a:lnTo>
                    <a:lnTo>
                      <a:pt x="140" y="436"/>
                    </a:lnTo>
                    <a:lnTo>
                      <a:pt x="121" y="435"/>
                    </a:lnTo>
                    <a:lnTo>
                      <a:pt x="101" y="435"/>
                    </a:lnTo>
                    <a:lnTo>
                      <a:pt x="81" y="434"/>
                    </a:lnTo>
                    <a:lnTo>
                      <a:pt x="61" y="433"/>
                    </a:lnTo>
                    <a:lnTo>
                      <a:pt x="41" y="431"/>
                    </a:lnTo>
                    <a:lnTo>
                      <a:pt x="21" y="431"/>
                    </a:lnTo>
                    <a:lnTo>
                      <a:pt x="0" y="430"/>
                    </a:lnTo>
                    <a:lnTo>
                      <a:pt x="0" y="322"/>
                    </a:lnTo>
                    <a:lnTo>
                      <a:pt x="0" y="214"/>
                    </a:lnTo>
                    <a:lnTo>
                      <a:pt x="0" y="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4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317"/>
              <p:cNvSpPr>
                <a:spLocks/>
              </p:cNvSpPr>
              <p:nvPr/>
            </p:nvSpPr>
            <p:spPr bwMode="auto">
              <a:xfrm>
                <a:off x="3282950" y="2168525"/>
                <a:ext cx="104775" cy="149225"/>
              </a:xfrm>
              <a:custGeom>
                <a:avLst/>
                <a:gdLst>
                  <a:gd name="T0" fmla="*/ 0 w 398"/>
                  <a:gd name="T1" fmla="*/ 0 h 567"/>
                  <a:gd name="T2" fmla="*/ 2147483646 w 398"/>
                  <a:gd name="T3" fmla="*/ 2147483646 h 567"/>
                  <a:gd name="T4" fmla="*/ 2147483646 w 398"/>
                  <a:gd name="T5" fmla="*/ 2147483646 h 567"/>
                  <a:gd name="T6" fmla="*/ 2147483646 w 398"/>
                  <a:gd name="T7" fmla="*/ 2147483646 h 567"/>
                  <a:gd name="T8" fmla="*/ 2147483646 w 398"/>
                  <a:gd name="T9" fmla="*/ 2147483646 h 567"/>
                  <a:gd name="T10" fmla="*/ 2147483646 w 398"/>
                  <a:gd name="T11" fmla="*/ 2147483646 h 567"/>
                  <a:gd name="T12" fmla="*/ 2147483646 w 398"/>
                  <a:gd name="T13" fmla="*/ 2147483646 h 567"/>
                  <a:gd name="T14" fmla="*/ 2147483646 w 398"/>
                  <a:gd name="T15" fmla="*/ 2147483646 h 567"/>
                  <a:gd name="T16" fmla="*/ 2147483646 w 398"/>
                  <a:gd name="T17" fmla="*/ 2147483646 h 567"/>
                  <a:gd name="T18" fmla="*/ 2147483646 w 398"/>
                  <a:gd name="T19" fmla="*/ 2147483646 h 567"/>
                  <a:gd name="T20" fmla="*/ 2147483646 w 398"/>
                  <a:gd name="T21" fmla="*/ 2147483646 h 567"/>
                  <a:gd name="T22" fmla="*/ 2147483646 w 398"/>
                  <a:gd name="T23" fmla="*/ 2147483646 h 567"/>
                  <a:gd name="T24" fmla="*/ 2147483646 w 398"/>
                  <a:gd name="T25" fmla="*/ 2147483646 h 567"/>
                  <a:gd name="T26" fmla="*/ 2147483646 w 398"/>
                  <a:gd name="T27" fmla="*/ 2147483646 h 567"/>
                  <a:gd name="T28" fmla="*/ 2147483646 w 398"/>
                  <a:gd name="T29" fmla="*/ 2147483646 h 567"/>
                  <a:gd name="T30" fmla="*/ 2147483646 w 398"/>
                  <a:gd name="T31" fmla="*/ 2147483646 h 567"/>
                  <a:gd name="T32" fmla="*/ 2147483646 w 398"/>
                  <a:gd name="T33" fmla="*/ 2147483646 h 567"/>
                  <a:gd name="T34" fmla="*/ 2147483646 w 398"/>
                  <a:gd name="T35" fmla="*/ 2147483646 h 567"/>
                  <a:gd name="T36" fmla="*/ 2147483646 w 398"/>
                  <a:gd name="T37" fmla="*/ 2147483646 h 567"/>
                  <a:gd name="T38" fmla="*/ 2147483646 w 398"/>
                  <a:gd name="T39" fmla="*/ 2147483646 h 567"/>
                  <a:gd name="T40" fmla="*/ 2147483646 w 398"/>
                  <a:gd name="T41" fmla="*/ 2147483646 h 567"/>
                  <a:gd name="T42" fmla="*/ 2147483646 w 398"/>
                  <a:gd name="T43" fmla="*/ 2147483646 h 567"/>
                  <a:gd name="T44" fmla="*/ 2147483646 w 398"/>
                  <a:gd name="T45" fmla="*/ 2147483646 h 567"/>
                  <a:gd name="T46" fmla="*/ 2147483646 w 398"/>
                  <a:gd name="T47" fmla="*/ 2147483646 h 567"/>
                  <a:gd name="T48" fmla="*/ 2147483646 w 398"/>
                  <a:gd name="T49" fmla="*/ 2147483646 h 567"/>
                  <a:gd name="T50" fmla="*/ 2147483646 w 398"/>
                  <a:gd name="T51" fmla="*/ 2147483646 h 567"/>
                  <a:gd name="T52" fmla="*/ 2147483646 w 398"/>
                  <a:gd name="T53" fmla="*/ 2147483646 h 567"/>
                  <a:gd name="T54" fmla="*/ 2147483646 w 398"/>
                  <a:gd name="T55" fmla="*/ 2147483646 h 567"/>
                  <a:gd name="T56" fmla="*/ 2147483646 w 398"/>
                  <a:gd name="T57" fmla="*/ 2147483646 h 567"/>
                  <a:gd name="T58" fmla="*/ 2147483646 w 398"/>
                  <a:gd name="T59" fmla="*/ 2147483646 h 567"/>
                  <a:gd name="T60" fmla="*/ 2147483646 w 398"/>
                  <a:gd name="T61" fmla="*/ 2147483646 h 567"/>
                  <a:gd name="T62" fmla="*/ 2147483646 w 398"/>
                  <a:gd name="T63" fmla="*/ 2147483646 h 567"/>
                  <a:gd name="T64" fmla="*/ 2147483646 w 398"/>
                  <a:gd name="T65" fmla="*/ 2147483646 h 567"/>
                  <a:gd name="T66" fmla="*/ 2147483646 w 398"/>
                  <a:gd name="T67" fmla="*/ 2147483646 h 567"/>
                  <a:gd name="T68" fmla="*/ 2147483646 w 398"/>
                  <a:gd name="T69" fmla="*/ 2147483646 h 567"/>
                  <a:gd name="T70" fmla="*/ 2147483646 w 398"/>
                  <a:gd name="T71" fmla="*/ 2147483646 h 567"/>
                  <a:gd name="T72" fmla="*/ 0 w 398"/>
                  <a:gd name="T73" fmla="*/ 2147483646 h 567"/>
                  <a:gd name="T74" fmla="*/ 0 w 398"/>
                  <a:gd name="T75" fmla="*/ 2147483646 h 567"/>
                  <a:gd name="T76" fmla="*/ 0 w 398"/>
                  <a:gd name="T77" fmla="*/ 2147483646 h 567"/>
                  <a:gd name="T78" fmla="*/ 0 w 398"/>
                  <a:gd name="T79" fmla="*/ 2147483646 h 567"/>
                  <a:gd name="T80" fmla="*/ 0 w 398"/>
                  <a:gd name="T81" fmla="*/ 0 h 5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98"/>
                  <a:gd name="T124" fmla="*/ 0 h 567"/>
                  <a:gd name="T125" fmla="*/ 398 w 398"/>
                  <a:gd name="T126" fmla="*/ 567 h 5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98" h="567">
                    <a:moveTo>
                      <a:pt x="0" y="0"/>
                    </a:moveTo>
                    <a:lnTo>
                      <a:pt x="25" y="1"/>
                    </a:lnTo>
                    <a:lnTo>
                      <a:pt x="51" y="3"/>
                    </a:lnTo>
                    <a:lnTo>
                      <a:pt x="76" y="4"/>
                    </a:lnTo>
                    <a:lnTo>
                      <a:pt x="100" y="7"/>
                    </a:lnTo>
                    <a:lnTo>
                      <a:pt x="125" y="8"/>
                    </a:lnTo>
                    <a:lnTo>
                      <a:pt x="150" y="9"/>
                    </a:lnTo>
                    <a:lnTo>
                      <a:pt x="175" y="11"/>
                    </a:lnTo>
                    <a:lnTo>
                      <a:pt x="200" y="13"/>
                    </a:lnTo>
                    <a:lnTo>
                      <a:pt x="224" y="14"/>
                    </a:lnTo>
                    <a:lnTo>
                      <a:pt x="249" y="15"/>
                    </a:lnTo>
                    <a:lnTo>
                      <a:pt x="274" y="16"/>
                    </a:lnTo>
                    <a:lnTo>
                      <a:pt x="299" y="17"/>
                    </a:lnTo>
                    <a:lnTo>
                      <a:pt x="324" y="19"/>
                    </a:lnTo>
                    <a:lnTo>
                      <a:pt x="349" y="21"/>
                    </a:lnTo>
                    <a:lnTo>
                      <a:pt x="373" y="22"/>
                    </a:lnTo>
                    <a:lnTo>
                      <a:pt x="398" y="23"/>
                    </a:lnTo>
                    <a:lnTo>
                      <a:pt x="398" y="158"/>
                    </a:lnTo>
                    <a:lnTo>
                      <a:pt x="398" y="295"/>
                    </a:lnTo>
                    <a:lnTo>
                      <a:pt x="398" y="430"/>
                    </a:lnTo>
                    <a:lnTo>
                      <a:pt x="398" y="567"/>
                    </a:lnTo>
                    <a:lnTo>
                      <a:pt x="374" y="566"/>
                    </a:lnTo>
                    <a:lnTo>
                      <a:pt x="349" y="565"/>
                    </a:lnTo>
                    <a:lnTo>
                      <a:pt x="325" y="565"/>
                    </a:lnTo>
                    <a:lnTo>
                      <a:pt x="300" y="564"/>
                    </a:lnTo>
                    <a:lnTo>
                      <a:pt x="276" y="562"/>
                    </a:lnTo>
                    <a:lnTo>
                      <a:pt x="250" y="561"/>
                    </a:lnTo>
                    <a:lnTo>
                      <a:pt x="225" y="561"/>
                    </a:lnTo>
                    <a:lnTo>
                      <a:pt x="201" y="560"/>
                    </a:lnTo>
                    <a:lnTo>
                      <a:pt x="176" y="559"/>
                    </a:lnTo>
                    <a:lnTo>
                      <a:pt x="150" y="558"/>
                    </a:lnTo>
                    <a:lnTo>
                      <a:pt x="125" y="558"/>
                    </a:lnTo>
                    <a:lnTo>
                      <a:pt x="101" y="557"/>
                    </a:lnTo>
                    <a:lnTo>
                      <a:pt x="76" y="555"/>
                    </a:lnTo>
                    <a:lnTo>
                      <a:pt x="51" y="554"/>
                    </a:lnTo>
                    <a:lnTo>
                      <a:pt x="25" y="554"/>
                    </a:lnTo>
                    <a:lnTo>
                      <a:pt x="0" y="553"/>
                    </a:lnTo>
                    <a:lnTo>
                      <a:pt x="0" y="415"/>
                    </a:lnTo>
                    <a:lnTo>
                      <a:pt x="0" y="277"/>
                    </a:lnTo>
                    <a:lnTo>
                      <a:pt x="0" y="1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318"/>
              <p:cNvSpPr>
                <a:spLocks/>
              </p:cNvSpPr>
              <p:nvPr/>
            </p:nvSpPr>
            <p:spPr bwMode="auto">
              <a:xfrm>
                <a:off x="3295650" y="2185988"/>
                <a:ext cx="79375" cy="114300"/>
              </a:xfrm>
              <a:custGeom>
                <a:avLst/>
                <a:gdLst>
                  <a:gd name="T0" fmla="*/ 0 w 303"/>
                  <a:gd name="T1" fmla="*/ 0 h 430"/>
                  <a:gd name="T2" fmla="*/ 2147483646 w 303"/>
                  <a:gd name="T3" fmla="*/ 2147483646 h 430"/>
                  <a:gd name="T4" fmla="*/ 2147483646 w 303"/>
                  <a:gd name="T5" fmla="*/ 2147483646 h 430"/>
                  <a:gd name="T6" fmla="*/ 2147483646 w 303"/>
                  <a:gd name="T7" fmla="*/ 2147483646 h 430"/>
                  <a:gd name="T8" fmla="*/ 2147483646 w 303"/>
                  <a:gd name="T9" fmla="*/ 2147483646 h 430"/>
                  <a:gd name="T10" fmla="*/ 2147483646 w 303"/>
                  <a:gd name="T11" fmla="*/ 2147483646 h 430"/>
                  <a:gd name="T12" fmla="*/ 2147483646 w 303"/>
                  <a:gd name="T13" fmla="*/ 2147483646 h 430"/>
                  <a:gd name="T14" fmla="*/ 2147483646 w 303"/>
                  <a:gd name="T15" fmla="*/ 2147483646 h 430"/>
                  <a:gd name="T16" fmla="*/ 2147483646 w 303"/>
                  <a:gd name="T17" fmla="*/ 2147483646 h 430"/>
                  <a:gd name="T18" fmla="*/ 2147483646 w 303"/>
                  <a:gd name="T19" fmla="*/ 2147483646 h 430"/>
                  <a:gd name="T20" fmla="*/ 2147483646 w 303"/>
                  <a:gd name="T21" fmla="*/ 2147483646 h 430"/>
                  <a:gd name="T22" fmla="*/ 2147483646 w 303"/>
                  <a:gd name="T23" fmla="*/ 2147483646 h 430"/>
                  <a:gd name="T24" fmla="*/ 2147483646 w 303"/>
                  <a:gd name="T25" fmla="*/ 2147483646 h 430"/>
                  <a:gd name="T26" fmla="*/ 2147483646 w 303"/>
                  <a:gd name="T27" fmla="*/ 2147483646 h 430"/>
                  <a:gd name="T28" fmla="*/ 2147483646 w 303"/>
                  <a:gd name="T29" fmla="*/ 2147483646 h 430"/>
                  <a:gd name="T30" fmla="*/ 2147483646 w 303"/>
                  <a:gd name="T31" fmla="*/ 2147483646 h 430"/>
                  <a:gd name="T32" fmla="*/ 2147483646 w 303"/>
                  <a:gd name="T33" fmla="*/ 2147483646 h 430"/>
                  <a:gd name="T34" fmla="*/ 2147483646 w 303"/>
                  <a:gd name="T35" fmla="*/ 2147483646 h 430"/>
                  <a:gd name="T36" fmla="*/ 2147483646 w 303"/>
                  <a:gd name="T37" fmla="*/ 2147483646 h 430"/>
                  <a:gd name="T38" fmla="*/ 2147483646 w 303"/>
                  <a:gd name="T39" fmla="*/ 2147483646 h 430"/>
                  <a:gd name="T40" fmla="*/ 2147483646 w 303"/>
                  <a:gd name="T41" fmla="*/ 2147483646 h 430"/>
                  <a:gd name="T42" fmla="*/ 2147483646 w 303"/>
                  <a:gd name="T43" fmla="*/ 2147483646 h 430"/>
                  <a:gd name="T44" fmla="*/ 2147483646 w 303"/>
                  <a:gd name="T45" fmla="*/ 2147483646 h 430"/>
                  <a:gd name="T46" fmla="*/ 2147483646 w 303"/>
                  <a:gd name="T47" fmla="*/ 2147483646 h 430"/>
                  <a:gd name="T48" fmla="*/ 2147483646 w 303"/>
                  <a:gd name="T49" fmla="*/ 2147483646 h 430"/>
                  <a:gd name="T50" fmla="*/ 2147483646 w 303"/>
                  <a:gd name="T51" fmla="*/ 2147483646 h 430"/>
                  <a:gd name="T52" fmla="*/ 2147483646 w 303"/>
                  <a:gd name="T53" fmla="*/ 2147483646 h 430"/>
                  <a:gd name="T54" fmla="*/ 2147483646 w 303"/>
                  <a:gd name="T55" fmla="*/ 2147483646 h 430"/>
                  <a:gd name="T56" fmla="*/ 2147483646 w 303"/>
                  <a:gd name="T57" fmla="*/ 2147483646 h 430"/>
                  <a:gd name="T58" fmla="*/ 2147483646 w 303"/>
                  <a:gd name="T59" fmla="*/ 2147483646 h 430"/>
                  <a:gd name="T60" fmla="*/ 2147483646 w 303"/>
                  <a:gd name="T61" fmla="*/ 2147483646 h 430"/>
                  <a:gd name="T62" fmla="*/ 2147483646 w 303"/>
                  <a:gd name="T63" fmla="*/ 2147483646 h 430"/>
                  <a:gd name="T64" fmla="*/ 2147483646 w 303"/>
                  <a:gd name="T65" fmla="*/ 2147483646 h 430"/>
                  <a:gd name="T66" fmla="*/ 2147483646 w 303"/>
                  <a:gd name="T67" fmla="*/ 2147483646 h 430"/>
                  <a:gd name="T68" fmla="*/ 2147483646 w 303"/>
                  <a:gd name="T69" fmla="*/ 2147483646 h 430"/>
                  <a:gd name="T70" fmla="*/ 2147483646 w 303"/>
                  <a:gd name="T71" fmla="*/ 2147483646 h 430"/>
                  <a:gd name="T72" fmla="*/ 0 w 303"/>
                  <a:gd name="T73" fmla="*/ 2147483646 h 430"/>
                  <a:gd name="T74" fmla="*/ 0 w 303"/>
                  <a:gd name="T75" fmla="*/ 2147483646 h 430"/>
                  <a:gd name="T76" fmla="*/ 0 w 303"/>
                  <a:gd name="T77" fmla="*/ 2147483646 h 430"/>
                  <a:gd name="T78" fmla="*/ 0 w 303"/>
                  <a:gd name="T79" fmla="*/ 2147483646 h 430"/>
                  <a:gd name="T80" fmla="*/ 0 w 303"/>
                  <a:gd name="T81" fmla="*/ 0 h 43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03"/>
                  <a:gd name="T124" fmla="*/ 0 h 430"/>
                  <a:gd name="T125" fmla="*/ 303 w 303"/>
                  <a:gd name="T126" fmla="*/ 430 h 43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03" h="430">
                    <a:moveTo>
                      <a:pt x="0" y="0"/>
                    </a:moveTo>
                    <a:lnTo>
                      <a:pt x="20" y="1"/>
                    </a:lnTo>
                    <a:lnTo>
                      <a:pt x="38" y="2"/>
                    </a:lnTo>
                    <a:lnTo>
                      <a:pt x="58" y="3"/>
                    </a:lnTo>
                    <a:lnTo>
                      <a:pt x="76" y="4"/>
                    </a:lnTo>
                    <a:lnTo>
                      <a:pt x="96" y="6"/>
                    </a:lnTo>
                    <a:lnTo>
                      <a:pt x="114" y="7"/>
                    </a:lnTo>
                    <a:lnTo>
                      <a:pt x="133" y="8"/>
                    </a:lnTo>
                    <a:lnTo>
                      <a:pt x="152" y="9"/>
                    </a:lnTo>
                    <a:lnTo>
                      <a:pt x="171" y="10"/>
                    </a:lnTo>
                    <a:lnTo>
                      <a:pt x="190" y="10"/>
                    </a:lnTo>
                    <a:lnTo>
                      <a:pt x="209" y="11"/>
                    </a:lnTo>
                    <a:lnTo>
                      <a:pt x="228" y="12"/>
                    </a:lnTo>
                    <a:lnTo>
                      <a:pt x="247" y="14"/>
                    </a:lnTo>
                    <a:lnTo>
                      <a:pt x="265" y="14"/>
                    </a:lnTo>
                    <a:lnTo>
                      <a:pt x="285" y="15"/>
                    </a:lnTo>
                    <a:lnTo>
                      <a:pt x="303" y="16"/>
                    </a:lnTo>
                    <a:lnTo>
                      <a:pt x="303" y="120"/>
                    </a:lnTo>
                    <a:lnTo>
                      <a:pt x="303" y="224"/>
                    </a:lnTo>
                    <a:lnTo>
                      <a:pt x="303" y="327"/>
                    </a:lnTo>
                    <a:lnTo>
                      <a:pt x="303" y="430"/>
                    </a:lnTo>
                    <a:lnTo>
                      <a:pt x="285" y="430"/>
                    </a:lnTo>
                    <a:lnTo>
                      <a:pt x="265" y="429"/>
                    </a:lnTo>
                    <a:lnTo>
                      <a:pt x="247" y="429"/>
                    </a:lnTo>
                    <a:lnTo>
                      <a:pt x="228" y="428"/>
                    </a:lnTo>
                    <a:lnTo>
                      <a:pt x="209" y="428"/>
                    </a:lnTo>
                    <a:lnTo>
                      <a:pt x="190" y="427"/>
                    </a:lnTo>
                    <a:lnTo>
                      <a:pt x="171" y="427"/>
                    </a:lnTo>
                    <a:lnTo>
                      <a:pt x="152" y="426"/>
                    </a:lnTo>
                    <a:lnTo>
                      <a:pt x="133" y="426"/>
                    </a:lnTo>
                    <a:lnTo>
                      <a:pt x="114" y="425"/>
                    </a:lnTo>
                    <a:lnTo>
                      <a:pt x="96" y="425"/>
                    </a:lnTo>
                    <a:lnTo>
                      <a:pt x="76" y="423"/>
                    </a:lnTo>
                    <a:lnTo>
                      <a:pt x="58" y="423"/>
                    </a:lnTo>
                    <a:lnTo>
                      <a:pt x="38" y="422"/>
                    </a:lnTo>
                    <a:lnTo>
                      <a:pt x="20" y="422"/>
                    </a:lnTo>
                    <a:lnTo>
                      <a:pt x="0" y="421"/>
                    </a:lnTo>
                    <a:lnTo>
                      <a:pt x="0" y="315"/>
                    </a:lnTo>
                    <a:lnTo>
                      <a:pt x="0" y="211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4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319"/>
              <p:cNvSpPr>
                <a:spLocks/>
              </p:cNvSpPr>
              <p:nvPr/>
            </p:nvSpPr>
            <p:spPr bwMode="auto">
              <a:xfrm>
                <a:off x="3429000" y="2178050"/>
                <a:ext cx="100012" cy="146050"/>
              </a:xfrm>
              <a:custGeom>
                <a:avLst/>
                <a:gdLst>
                  <a:gd name="T0" fmla="*/ 0 w 380"/>
                  <a:gd name="T1" fmla="*/ 0 h 552"/>
                  <a:gd name="T2" fmla="*/ 2147483646 w 380"/>
                  <a:gd name="T3" fmla="*/ 2147483646 h 552"/>
                  <a:gd name="T4" fmla="*/ 2147483646 w 380"/>
                  <a:gd name="T5" fmla="*/ 2147483646 h 552"/>
                  <a:gd name="T6" fmla="*/ 2147483646 w 380"/>
                  <a:gd name="T7" fmla="*/ 2147483646 h 552"/>
                  <a:gd name="T8" fmla="*/ 2147483646 w 380"/>
                  <a:gd name="T9" fmla="*/ 2147483646 h 552"/>
                  <a:gd name="T10" fmla="*/ 2147483646 w 380"/>
                  <a:gd name="T11" fmla="*/ 2147483646 h 552"/>
                  <a:gd name="T12" fmla="*/ 2147483646 w 380"/>
                  <a:gd name="T13" fmla="*/ 2147483646 h 552"/>
                  <a:gd name="T14" fmla="*/ 2147483646 w 380"/>
                  <a:gd name="T15" fmla="*/ 2147483646 h 552"/>
                  <a:gd name="T16" fmla="*/ 2147483646 w 380"/>
                  <a:gd name="T17" fmla="*/ 2147483646 h 552"/>
                  <a:gd name="T18" fmla="*/ 2147483646 w 380"/>
                  <a:gd name="T19" fmla="*/ 2147483646 h 552"/>
                  <a:gd name="T20" fmla="*/ 2147483646 w 380"/>
                  <a:gd name="T21" fmla="*/ 2147483646 h 552"/>
                  <a:gd name="T22" fmla="*/ 2147483646 w 380"/>
                  <a:gd name="T23" fmla="*/ 2147483646 h 552"/>
                  <a:gd name="T24" fmla="*/ 2147483646 w 380"/>
                  <a:gd name="T25" fmla="*/ 2147483646 h 552"/>
                  <a:gd name="T26" fmla="*/ 2147483646 w 380"/>
                  <a:gd name="T27" fmla="*/ 2147483646 h 552"/>
                  <a:gd name="T28" fmla="*/ 2147483646 w 380"/>
                  <a:gd name="T29" fmla="*/ 2147483646 h 552"/>
                  <a:gd name="T30" fmla="*/ 2147483646 w 380"/>
                  <a:gd name="T31" fmla="*/ 2147483646 h 552"/>
                  <a:gd name="T32" fmla="*/ 2147483646 w 380"/>
                  <a:gd name="T33" fmla="*/ 2147483646 h 552"/>
                  <a:gd name="T34" fmla="*/ 2147483646 w 380"/>
                  <a:gd name="T35" fmla="*/ 2147483646 h 552"/>
                  <a:gd name="T36" fmla="*/ 2147483646 w 380"/>
                  <a:gd name="T37" fmla="*/ 2147483646 h 552"/>
                  <a:gd name="T38" fmla="*/ 2147483646 w 380"/>
                  <a:gd name="T39" fmla="*/ 2147483646 h 552"/>
                  <a:gd name="T40" fmla="*/ 2147483646 w 380"/>
                  <a:gd name="T41" fmla="*/ 2147483646 h 552"/>
                  <a:gd name="T42" fmla="*/ 2147483646 w 380"/>
                  <a:gd name="T43" fmla="*/ 2147483646 h 552"/>
                  <a:gd name="T44" fmla="*/ 2147483646 w 380"/>
                  <a:gd name="T45" fmla="*/ 2147483646 h 552"/>
                  <a:gd name="T46" fmla="*/ 2147483646 w 380"/>
                  <a:gd name="T47" fmla="*/ 2147483646 h 552"/>
                  <a:gd name="T48" fmla="*/ 2147483646 w 380"/>
                  <a:gd name="T49" fmla="*/ 2147483646 h 552"/>
                  <a:gd name="T50" fmla="*/ 2147483646 w 380"/>
                  <a:gd name="T51" fmla="*/ 2147483646 h 552"/>
                  <a:gd name="T52" fmla="*/ 2147483646 w 380"/>
                  <a:gd name="T53" fmla="*/ 2147483646 h 552"/>
                  <a:gd name="T54" fmla="*/ 2147483646 w 380"/>
                  <a:gd name="T55" fmla="*/ 2147483646 h 552"/>
                  <a:gd name="T56" fmla="*/ 2147483646 w 380"/>
                  <a:gd name="T57" fmla="*/ 2147483646 h 552"/>
                  <a:gd name="T58" fmla="*/ 2147483646 w 380"/>
                  <a:gd name="T59" fmla="*/ 2147483646 h 552"/>
                  <a:gd name="T60" fmla="*/ 2147483646 w 380"/>
                  <a:gd name="T61" fmla="*/ 2147483646 h 552"/>
                  <a:gd name="T62" fmla="*/ 2147483646 w 380"/>
                  <a:gd name="T63" fmla="*/ 2147483646 h 552"/>
                  <a:gd name="T64" fmla="*/ 2147483646 w 380"/>
                  <a:gd name="T65" fmla="*/ 2147483646 h 552"/>
                  <a:gd name="T66" fmla="*/ 2147483646 w 380"/>
                  <a:gd name="T67" fmla="*/ 2147483646 h 552"/>
                  <a:gd name="T68" fmla="*/ 2147483646 w 380"/>
                  <a:gd name="T69" fmla="*/ 2147483646 h 552"/>
                  <a:gd name="T70" fmla="*/ 2147483646 w 380"/>
                  <a:gd name="T71" fmla="*/ 2147483646 h 552"/>
                  <a:gd name="T72" fmla="*/ 0 w 380"/>
                  <a:gd name="T73" fmla="*/ 2147483646 h 552"/>
                  <a:gd name="T74" fmla="*/ 0 w 380"/>
                  <a:gd name="T75" fmla="*/ 2147483646 h 552"/>
                  <a:gd name="T76" fmla="*/ 0 w 380"/>
                  <a:gd name="T77" fmla="*/ 2147483646 h 552"/>
                  <a:gd name="T78" fmla="*/ 0 w 380"/>
                  <a:gd name="T79" fmla="*/ 2147483646 h 552"/>
                  <a:gd name="T80" fmla="*/ 0 w 380"/>
                  <a:gd name="T81" fmla="*/ 0 h 55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80"/>
                  <a:gd name="T124" fmla="*/ 0 h 552"/>
                  <a:gd name="T125" fmla="*/ 380 w 380"/>
                  <a:gd name="T126" fmla="*/ 552 h 55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80" h="552">
                    <a:moveTo>
                      <a:pt x="0" y="0"/>
                    </a:moveTo>
                    <a:lnTo>
                      <a:pt x="24" y="1"/>
                    </a:lnTo>
                    <a:lnTo>
                      <a:pt x="49" y="2"/>
                    </a:lnTo>
                    <a:lnTo>
                      <a:pt x="73" y="4"/>
                    </a:lnTo>
                    <a:lnTo>
                      <a:pt x="97" y="5"/>
                    </a:lnTo>
                    <a:lnTo>
                      <a:pt x="121" y="6"/>
                    </a:lnTo>
                    <a:lnTo>
                      <a:pt x="144" y="7"/>
                    </a:lnTo>
                    <a:lnTo>
                      <a:pt x="168" y="9"/>
                    </a:lnTo>
                    <a:lnTo>
                      <a:pt x="192" y="11"/>
                    </a:lnTo>
                    <a:lnTo>
                      <a:pt x="216" y="12"/>
                    </a:lnTo>
                    <a:lnTo>
                      <a:pt x="239" y="13"/>
                    </a:lnTo>
                    <a:lnTo>
                      <a:pt x="263" y="14"/>
                    </a:lnTo>
                    <a:lnTo>
                      <a:pt x="286" y="16"/>
                    </a:lnTo>
                    <a:lnTo>
                      <a:pt x="310" y="17"/>
                    </a:lnTo>
                    <a:lnTo>
                      <a:pt x="333" y="19"/>
                    </a:lnTo>
                    <a:lnTo>
                      <a:pt x="357" y="21"/>
                    </a:lnTo>
                    <a:lnTo>
                      <a:pt x="380" y="22"/>
                    </a:lnTo>
                    <a:lnTo>
                      <a:pt x="380" y="154"/>
                    </a:lnTo>
                    <a:lnTo>
                      <a:pt x="380" y="287"/>
                    </a:lnTo>
                    <a:lnTo>
                      <a:pt x="380" y="419"/>
                    </a:lnTo>
                    <a:lnTo>
                      <a:pt x="380" y="552"/>
                    </a:lnTo>
                    <a:lnTo>
                      <a:pt x="357" y="551"/>
                    </a:lnTo>
                    <a:lnTo>
                      <a:pt x="333" y="551"/>
                    </a:lnTo>
                    <a:lnTo>
                      <a:pt x="310" y="550"/>
                    </a:lnTo>
                    <a:lnTo>
                      <a:pt x="286" y="550"/>
                    </a:lnTo>
                    <a:lnTo>
                      <a:pt x="263" y="549"/>
                    </a:lnTo>
                    <a:lnTo>
                      <a:pt x="239" y="548"/>
                    </a:lnTo>
                    <a:lnTo>
                      <a:pt x="216" y="548"/>
                    </a:lnTo>
                    <a:lnTo>
                      <a:pt x="192" y="547"/>
                    </a:lnTo>
                    <a:lnTo>
                      <a:pt x="168" y="545"/>
                    </a:lnTo>
                    <a:lnTo>
                      <a:pt x="144" y="544"/>
                    </a:lnTo>
                    <a:lnTo>
                      <a:pt x="121" y="544"/>
                    </a:lnTo>
                    <a:lnTo>
                      <a:pt x="97" y="543"/>
                    </a:lnTo>
                    <a:lnTo>
                      <a:pt x="73" y="542"/>
                    </a:lnTo>
                    <a:lnTo>
                      <a:pt x="49" y="541"/>
                    </a:lnTo>
                    <a:lnTo>
                      <a:pt x="24" y="541"/>
                    </a:lnTo>
                    <a:lnTo>
                      <a:pt x="0" y="540"/>
                    </a:lnTo>
                    <a:lnTo>
                      <a:pt x="0" y="404"/>
                    </a:lnTo>
                    <a:lnTo>
                      <a:pt x="0" y="270"/>
                    </a:lnTo>
                    <a:lnTo>
                      <a:pt x="0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321"/>
              <p:cNvSpPr>
                <a:spLocks/>
              </p:cNvSpPr>
              <p:nvPr/>
            </p:nvSpPr>
            <p:spPr bwMode="auto">
              <a:xfrm>
                <a:off x="3138488" y="2525713"/>
                <a:ext cx="238125" cy="334963"/>
              </a:xfrm>
              <a:custGeom>
                <a:avLst/>
                <a:gdLst>
                  <a:gd name="T0" fmla="*/ 2147483646 w 899"/>
                  <a:gd name="T1" fmla="*/ 2147483646 h 1264"/>
                  <a:gd name="T2" fmla="*/ 2147483646 w 899"/>
                  <a:gd name="T3" fmla="*/ 2147483646 h 1264"/>
                  <a:gd name="T4" fmla="*/ 2147483646 w 899"/>
                  <a:gd name="T5" fmla="*/ 2147483646 h 1264"/>
                  <a:gd name="T6" fmla="*/ 2147483646 w 899"/>
                  <a:gd name="T7" fmla="*/ 2147483646 h 1264"/>
                  <a:gd name="T8" fmla="*/ 2147483646 w 899"/>
                  <a:gd name="T9" fmla="*/ 2147483646 h 1264"/>
                  <a:gd name="T10" fmla="*/ 2147483646 w 899"/>
                  <a:gd name="T11" fmla="*/ 2147483646 h 1264"/>
                  <a:gd name="T12" fmla="*/ 2147483646 w 899"/>
                  <a:gd name="T13" fmla="*/ 2147483646 h 1264"/>
                  <a:gd name="T14" fmla="*/ 2147483646 w 899"/>
                  <a:gd name="T15" fmla="*/ 2147483646 h 1264"/>
                  <a:gd name="T16" fmla="*/ 2147483646 w 899"/>
                  <a:gd name="T17" fmla="*/ 2147483646 h 1264"/>
                  <a:gd name="T18" fmla="*/ 2147483646 w 899"/>
                  <a:gd name="T19" fmla="*/ 2147483646 h 1264"/>
                  <a:gd name="T20" fmla="*/ 2147483646 w 899"/>
                  <a:gd name="T21" fmla="*/ 2147483646 h 1264"/>
                  <a:gd name="T22" fmla="*/ 2147483646 w 899"/>
                  <a:gd name="T23" fmla="*/ 2147483646 h 1264"/>
                  <a:gd name="T24" fmla="*/ 2147483646 w 899"/>
                  <a:gd name="T25" fmla="*/ 2147483646 h 1264"/>
                  <a:gd name="T26" fmla="*/ 2147483646 w 899"/>
                  <a:gd name="T27" fmla="*/ 2147483646 h 1264"/>
                  <a:gd name="T28" fmla="*/ 2147483646 w 899"/>
                  <a:gd name="T29" fmla="*/ 2147483646 h 1264"/>
                  <a:gd name="T30" fmla="*/ 2147483646 w 899"/>
                  <a:gd name="T31" fmla="*/ 0 h 1264"/>
                  <a:gd name="T32" fmla="*/ 2147483646 w 899"/>
                  <a:gd name="T33" fmla="*/ 2147483646 h 1264"/>
                  <a:gd name="T34" fmla="*/ 2147483646 w 899"/>
                  <a:gd name="T35" fmla="*/ 2147483646 h 1264"/>
                  <a:gd name="T36" fmla="*/ 2147483646 w 899"/>
                  <a:gd name="T37" fmla="*/ 2147483646 h 1264"/>
                  <a:gd name="T38" fmla="*/ 2147483646 w 899"/>
                  <a:gd name="T39" fmla="*/ 2147483646 h 1264"/>
                  <a:gd name="T40" fmla="*/ 2147483646 w 899"/>
                  <a:gd name="T41" fmla="*/ 2147483646 h 1264"/>
                  <a:gd name="T42" fmla="*/ 2147483646 w 899"/>
                  <a:gd name="T43" fmla="*/ 2147483646 h 1264"/>
                  <a:gd name="T44" fmla="*/ 2147483646 w 899"/>
                  <a:gd name="T45" fmla="*/ 2147483646 h 1264"/>
                  <a:gd name="T46" fmla="*/ 2147483646 w 899"/>
                  <a:gd name="T47" fmla="*/ 2147483646 h 1264"/>
                  <a:gd name="T48" fmla="*/ 2147483646 w 899"/>
                  <a:gd name="T49" fmla="*/ 2147483646 h 1264"/>
                  <a:gd name="T50" fmla="*/ 2147483646 w 899"/>
                  <a:gd name="T51" fmla="*/ 2147483646 h 1264"/>
                  <a:gd name="T52" fmla="*/ 2147483646 w 899"/>
                  <a:gd name="T53" fmla="*/ 2147483646 h 1264"/>
                  <a:gd name="T54" fmla="*/ 2147483646 w 899"/>
                  <a:gd name="T55" fmla="*/ 2147483646 h 1264"/>
                  <a:gd name="T56" fmla="*/ 2147483646 w 899"/>
                  <a:gd name="T57" fmla="*/ 2147483646 h 1264"/>
                  <a:gd name="T58" fmla="*/ 2147483646 w 899"/>
                  <a:gd name="T59" fmla="*/ 2147483646 h 1264"/>
                  <a:gd name="T60" fmla="*/ 2147483646 w 899"/>
                  <a:gd name="T61" fmla="*/ 2147483646 h 1264"/>
                  <a:gd name="T62" fmla="*/ 2147483646 w 899"/>
                  <a:gd name="T63" fmla="*/ 2147483646 h 1264"/>
                  <a:gd name="T64" fmla="*/ 2147483646 w 899"/>
                  <a:gd name="T65" fmla="*/ 2147483646 h 1264"/>
                  <a:gd name="T66" fmla="*/ 2147483646 w 899"/>
                  <a:gd name="T67" fmla="*/ 2147483646 h 1264"/>
                  <a:gd name="T68" fmla="*/ 2147483646 w 899"/>
                  <a:gd name="T69" fmla="*/ 2147483646 h 1264"/>
                  <a:gd name="T70" fmla="*/ 2147483646 w 899"/>
                  <a:gd name="T71" fmla="*/ 2147483646 h 1264"/>
                  <a:gd name="T72" fmla="*/ 0 w 899"/>
                  <a:gd name="T73" fmla="*/ 2147483646 h 1264"/>
                  <a:gd name="T74" fmla="*/ 0 w 899"/>
                  <a:gd name="T75" fmla="*/ 2147483646 h 1264"/>
                  <a:gd name="T76" fmla="*/ 0 w 899"/>
                  <a:gd name="T77" fmla="*/ 2147483646 h 1264"/>
                  <a:gd name="T78" fmla="*/ 0 w 899"/>
                  <a:gd name="T79" fmla="*/ 2147483646 h 126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99"/>
                  <a:gd name="T121" fmla="*/ 0 h 1264"/>
                  <a:gd name="T122" fmla="*/ 899 w 899"/>
                  <a:gd name="T123" fmla="*/ 1264 h 126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99" h="1264">
                    <a:moveTo>
                      <a:pt x="0" y="4"/>
                    </a:moveTo>
                    <a:lnTo>
                      <a:pt x="29" y="4"/>
                    </a:lnTo>
                    <a:lnTo>
                      <a:pt x="59" y="4"/>
                    </a:lnTo>
                    <a:lnTo>
                      <a:pt x="88" y="4"/>
                    </a:lnTo>
                    <a:lnTo>
                      <a:pt x="116" y="4"/>
                    </a:lnTo>
                    <a:lnTo>
                      <a:pt x="145" y="4"/>
                    </a:lnTo>
                    <a:lnTo>
                      <a:pt x="174" y="4"/>
                    </a:lnTo>
                    <a:lnTo>
                      <a:pt x="202" y="4"/>
                    </a:lnTo>
                    <a:lnTo>
                      <a:pt x="231" y="2"/>
                    </a:lnTo>
                    <a:lnTo>
                      <a:pt x="260" y="2"/>
                    </a:lnTo>
                    <a:lnTo>
                      <a:pt x="289" y="2"/>
                    </a:lnTo>
                    <a:lnTo>
                      <a:pt x="317" y="2"/>
                    </a:lnTo>
                    <a:lnTo>
                      <a:pt x="346" y="2"/>
                    </a:lnTo>
                    <a:lnTo>
                      <a:pt x="373" y="2"/>
                    </a:lnTo>
                    <a:lnTo>
                      <a:pt x="402" y="2"/>
                    </a:lnTo>
                    <a:lnTo>
                      <a:pt x="430" y="2"/>
                    </a:lnTo>
                    <a:lnTo>
                      <a:pt x="458" y="2"/>
                    </a:lnTo>
                    <a:lnTo>
                      <a:pt x="486" y="2"/>
                    </a:lnTo>
                    <a:lnTo>
                      <a:pt x="515" y="2"/>
                    </a:lnTo>
                    <a:lnTo>
                      <a:pt x="542" y="2"/>
                    </a:lnTo>
                    <a:lnTo>
                      <a:pt x="570" y="2"/>
                    </a:lnTo>
                    <a:lnTo>
                      <a:pt x="597" y="2"/>
                    </a:lnTo>
                    <a:lnTo>
                      <a:pt x="626" y="2"/>
                    </a:lnTo>
                    <a:lnTo>
                      <a:pt x="654" y="2"/>
                    </a:lnTo>
                    <a:lnTo>
                      <a:pt x="681" y="2"/>
                    </a:lnTo>
                    <a:lnTo>
                      <a:pt x="709" y="2"/>
                    </a:lnTo>
                    <a:lnTo>
                      <a:pt x="736" y="2"/>
                    </a:lnTo>
                    <a:lnTo>
                      <a:pt x="764" y="1"/>
                    </a:lnTo>
                    <a:lnTo>
                      <a:pt x="791" y="1"/>
                    </a:lnTo>
                    <a:lnTo>
                      <a:pt x="818" y="1"/>
                    </a:lnTo>
                    <a:lnTo>
                      <a:pt x="845" y="1"/>
                    </a:lnTo>
                    <a:lnTo>
                      <a:pt x="873" y="0"/>
                    </a:lnTo>
                    <a:lnTo>
                      <a:pt x="899" y="0"/>
                    </a:lnTo>
                    <a:lnTo>
                      <a:pt x="899" y="152"/>
                    </a:lnTo>
                    <a:lnTo>
                      <a:pt x="899" y="303"/>
                    </a:lnTo>
                    <a:lnTo>
                      <a:pt x="899" y="455"/>
                    </a:lnTo>
                    <a:lnTo>
                      <a:pt x="899" y="606"/>
                    </a:lnTo>
                    <a:lnTo>
                      <a:pt x="899" y="759"/>
                    </a:lnTo>
                    <a:lnTo>
                      <a:pt x="899" y="910"/>
                    </a:lnTo>
                    <a:lnTo>
                      <a:pt x="899" y="1062"/>
                    </a:lnTo>
                    <a:lnTo>
                      <a:pt x="899" y="1213"/>
                    </a:lnTo>
                    <a:lnTo>
                      <a:pt x="873" y="1215"/>
                    </a:lnTo>
                    <a:lnTo>
                      <a:pt x="845" y="1217"/>
                    </a:lnTo>
                    <a:lnTo>
                      <a:pt x="818" y="1218"/>
                    </a:lnTo>
                    <a:lnTo>
                      <a:pt x="791" y="1219"/>
                    </a:lnTo>
                    <a:lnTo>
                      <a:pt x="764" y="1220"/>
                    </a:lnTo>
                    <a:lnTo>
                      <a:pt x="736" y="1223"/>
                    </a:lnTo>
                    <a:lnTo>
                      <a:pt x="709" y="1224"/>
                    </a:lnTo>
                    <a:lnTo>
                      <a:pt x="681" y="1225"/>
                    </a:lnTo>
                    <a:lnTo>
                      <a:pt x="654" y="1226"/>
                    </a:lnTo>
                    <a:lnTo>
                      <a:pt x="626" y="1227"/>
                    </a:lnTo>
                    <a:lnTo>
                      <a:pt x="597" y="1230"/>
                    </a:lnTo>
                    <a:lnTo>
                      <a:pt x="570" y="1231"/>
                    </a:lnTo>
                    <a:lnTo>
                      <a:pt x="542" y="1232"/>
                    </a:lnTo>
                    <a:lnTo>
                      <a:pt x="515" y="1233"/>
                    </a:lnTo>
                    <a:lnTo>
                      <a:pt x="486" y="1235"/>
                    </a:lnTo>
                    <a:lnTo>
                      <a:pt x="458" y="1236"/>
                    </a:lnTo>
                    <a:lnTo>
                      <a:pt x="430" y="1239"/>
                    </a:lnTo>
                    <a:lnTo>
                      <a:pt x="402" y="1240"/>
                    </a:lnTo>
                    <a:lnTo>
                      <a:pt x="373" y="1242"/>
                    </a:lnTo>
                    <a:lnTo>
                      <a:pt x="345" y="1243"/>
                    </a:lnTo>
                    <a:lnTo>
                      <a:pt x="316" y="1246"/>
                    </a:lnTo>
                    <a:lnTo>
                      <a:pt x="289" y="1247"/>
                    </a:lnTo>
                    <a:lnTo>
                      <a:pt x="260" y="1249"/>
                    </a:lnTo>
                    <a:lnTo>
                      <a:pt x="231" y="1250"/>
                    </a:lnTo>
                    <a:lnTo>
                      <a:pt x="202" y="1251"/>
                    </a:lnTo>
                    <a:lnTo>
                      <a:pt x="174" y="1254"/>
                    </a:lnTo>
                    <a:lnTo>
                      <a:pt x="145" y="1255"/>
                    </a:lnTo>
                    <a:lnTo>
                      <a:pt x="115" y="1257"/>
                    </a:lnTo>
                    <a:lnTo>
                      <a:pt x="86" y="1258"/>
                    </a:lnTo>
                    <a:lnTo>
                      <a:pt x="58" y="1261"/>
                    </a:lnTo>
                    <a:lnTo>
                      <a:pt x="29" y="1262"/>
                    </a:lnTo>
                    <a:lnTo>
                      <a:pt x="0" y="1264"/>
                    </a:lnTo>
                    <a:lnTo>
                      <a:pt x="0" y="1107"/>
                    </a:lnTo>
                    <a:lnTo>
                      <a:pt x="0" y="948"/>
                    </a:lnTo>
                    <a:lnTo>
                      <a:pt x="0" y="790"/>
                    </a:lnTo>
                    <a:lnTo>
                      <a:pt x="0" y="633"/>
                    </a:lnTo>
                    <a:lnTo>
                      <a:pt x="0" y="475"/>
                    </a:lnTo>
                    <a:lnTo>
                      <a:pt x="0" y="318"/>
                    </a:lnTo>
                    <a:lnTo>
                      <a:pt x="0" y="16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" name="Freeform 322"/>
              <p:cNvSpPr>
                <a:spLocks/>
              </p:cNvSpPr>
              <p:nvPr/>
            </p:nvSpPr>
            <p:spPr bwMode="auto">
              <a:xfrm>
                <a:off x="3154363" y="2535238"/>
                <a:ext cx="207962" cy="323850"/>
              </a:xfrm>
              <a:custGeom>
                <a:avLst/>
                <a:gdLst>
                  <a:gd name="T0" fmla="*/ 2147483646 w 784"/>
                  <a:gd name="T1" fmla="*/ 2147483646 h 1229"/>
                  <a:gd name="T2" fmla="*/ 2147483646 w 784"/>
                  <a:gd name="T3" fmla="*/ 2147483646 h 1229"/>
                  <a:gd name="T4" fmla="*/ 2147483646 w 784"/>
                  <a:gd name="T5" fmla="*/ 2147483646 h 1229"/>
                  <a:gd name="T6" fmla="*/ 2147483646 w 784"/>
                  <a:gd name="T7" fmla="*/ 2147483646 h 1229"/>
                  <a:gd name="T8" fmla="*/ 2147483646 w 784"/>
                  <a:gd name="T9" fmla="*/ 2147483646 h 1229"/>
                  <a:gd name="T10" fmla="*/ 2147483646 w 784"/>
                  <a:gd name="T11" fmla="*/ 2147483646 h 1229"/>
                  <a:gd name="T12" fmla="*/ 2147483646 w 784"/>
                  <a:gd name="T13" fmla="*/ 0 h 1229"/>
                  <a:gd name="T14" fmla="*/ 2147483646 w 784"/>
                  <a:gd name="T15" fmla="*/ 0 h 1229"/>
                  <a:gd name="T16" fmla="*/ 2147483646 w 784"/>
                  <a:gd name="T17" fmla="*/ 0 h 1229"/>
                  <a:gd name="T18" fmla="*/ 2147483646 w 784"/>
                  <a:gd name="T19" fmla="*/ 0 h 1229"/>
                  <a:gd name="T20" fmla="*/ 2147483646 w 784"/>
                  <a:gd name="T21" fmla="*/ 0 h 1229"/>
                  <a:gd name="T22" fmla="*/ 2147483646 w 784"/>
                  <a:gd name="T23" fmla="*/ 0 h 1229"/>
                  <a:gd name="T24" fmla="*/ 2147483646 w 784"/>
                  <a:gd name="T25" fmla="*/ 0 h 1229"/>
                  <a:gd name="T26" fmla="*/ 2147483646 w 784"/>
                  <a:gd name="T27" fmla="*/ 0 h 1229"/>
                  <a:gd name="T28" fmla="*/ 2147483646 w 784"/>
                  <a:gd name="T29" fmla="*/ 0 h 1229"/>
                  <a:gd name="T30" fmla="*/ 2147483646 w 784"/>
                  <a:gd name="T31" fmla="*/ 0 h 1229"/>
                  <a:gd name="T32" fmla="*/ 2147483646 w 784"/>
                  <a:gd name="T33" fmla="*/ 2147483646 h 1229"/>
                  <a:gd name="T34" fmla="*/ 2147483646 w 784"/>
                  <a:gd name="T35" fmla="*/ 2147483646 h 1229"/>
                  <a:gd name="T36" fmla="*/ 2147483646 w 784"/>
                  <a:gd name="T37" fmla="*/ 2147483646 h 1229"/>
                  <a:gd name="T38" fmla="*/ 2147483646 w 784"/>
                  <a:gd name="T39" fmla="*/ 2147483646 h 1229"/>
                  <a:gd name="T40" fmla="*/ 2147483646 w 784"/>
                  <a:gd name="T41" fmla="*/ 2147483646 h 1229"/>
                  <a:gd name="T42" fmla="*/ 2147483646 w 784"/>
                  <a:gd name="T43" fmla="*/ 2147483646 h 1229"/>
                  <a:gd name="T44" fmla="*/ 2147483646 w 784"/>
                  <a:gd name="T45" fmla="*/ 2147483646 h 1229"/>
                  <a:gd name="T46" fmla="*/ 2147483646 w 784"/>
                  <a:gd name="T47" fmla="*/ 2147483646 h 1229"/>
                  <a:gd name="T48" fmla="*/ 2147483646 w 784"/>
                  <a:gd name="T49" fmla="*/ 2147483646 h 1229"/>
                  <a:gd name="T50" fmla="*/ 2147483646 w 784"/>
                  <a:gd name="T51" fmla="*/ 2147483646 h 1229"/>
                  <a:gd name="T52" fmla="*/ 2147483646 w 784"/>
                  <a:gd name="T53" fmla="*/ 2147483646 h 1229"/>
                  <a:gd name="T54" fmla="*/ 2147483646 w 784"/>
                  <a:gd name="T55" fmla="*/ 2147483646 h 1229"/>
                  <a:gd name="T56" fmla="*/ 2147483646 w 784"/>
                  <a:gd name="T57" fmla="*/ 2147483646 h 1229"/>
                  <a:gd name="T58" fmla="*/ 2147483646 w 784"/>
                  <a:gd name="T59" fmla="*/ 2147483646 h 1229"/>
                  <a:gd name="T60" fmla="*/ 2147483646 w 784"/>
                  <a:gd name="T61" fmla="*/ 2147483646 h 1229"/>
                  <a:gd name="T62" fmla="*/ 2147483646 w 784"/>
                  <a:gd name="T63" fmla="*/ 2147483646 h 1229"/>
                  <a:gd name="T64" fmla="*/ 2147483646 w 784"/>
                  <a:gd name="T65" fmla="*/ 2147483646 h 1229"/>
                  <a:gd name="T66" fmla="*/ 2147483646 w 784"/>
                  <a:gd name="T67" fmla="*/ 2147483646 h 1229"/>
                  <a:gd name="T68" fmla="*/ 2147483646 w 784"/>
                  <a:gd name="T69" fmla="*/ 2147483646 h 1229"/>
                  <a:gd name="T70" fmla="*/ 2147483646 w 784"/>
                  <a:gd name="T71" fmla="*/ 2147483646 h 1229"/>
                  <a:gd name="T72" fmla="*/ 0 w 784"/>
                  <a:gd name="T73" fmla="*/ 2147483646 h 1229"/>
                  <a:gd name="T74" fmla="*/ 0 w 784"/>
                  <a:gd name="T75" fmla="*/ 2147483646 h 1229"/>
                  <a:gd name="T76" fmla="*/ 0 w 784"/>
                  <a:gd name="T77" fmla="*/ 2147483646 h 1229"/>
                  <a:gd name="T78" fmla="*/ 0 w 784"/>
                  <a:gd name="T79" fmla="*/ 2147483646 h 12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84"/>
                  <a:gd name="T121" fmla="*/ 0 h 1229"/>
                  <a:gd name="T122" fmla="*/ 784 w 784"/>
                  <a:gd name="T123" fmla="*/ 1229 h 12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84" h="1229">
                    <a:moveTo>
                      <a:pt x="0" y="1"/>
                    </a:moveTo>
                    <a:lnTo>
                      <a:pt x="25" y="1"/>
                    </a:lnTo>
                    <a:lnTo>
                      <a:pt x="51" y="1"/>
                    </a:lnTo>
                    <a:lnTo>
                      <a:pt x="76" y="1"/>
                    </a:lnTo>
                    <a:lnTo>
                      <a:pt x="101" y="1"/>
                    </a:lnTo>
                    <a:lnTo>
                      <a:pt x="125" y="1"/>
                    </a:lnTo>
                    <a:lnTo>
                      <a:pt x="150" y="1"/>
                    </a:lnTo>
                    <a:lnTo>
                      <a:pt x="176" y="1"/>
                    </a:lnTo>
                    <a:lnTo>
                      <a:pt x="201" y="1"/>
                    </a:lnTo>
                    <a:lnTo>
                      <a:pt x="225" y="1"/>
                    </a:lnTo>
                    <a:lnTo>
                      <a:pt x="250" y="1"/>
                    </a:lnTo>
                    <a:lnTo>
                      <a:pt x="276" y="1"/>
                    </a:lnTo>
                    <a:lnTo>
                      <a:pt x="300" y="1"/>
                    </a:lnTo>
                    <a:lnTo>
                      <a:pt x="325" y="0"/>
                    </a:lnTo>
                    <a:lnTo>
                      <a:pt x="349" y="0"/>
                    </a:lnTo>
                    <a:lnTo>
                      <a:pt x="374" y="0"/>
                    </a:lnTo>
                    <a:lnTo>
                      <a:pt x="398" y="0"/>
                    </a:lnTo>
                    <a:lnTo>
                      <a:pt x="423" y="0"/>
                    </a:lnTo>
                    <a:lnTo>
                      <a:pt x="448" y="0"/>
                    </a:lnTo>
                    <a:lnTo>
                      <a:pt x="472" y="0"/>
                    </a:lnTo>
                    <a:lnTo>
                      <a:pt x="496" y="0"/>
                    </a:lnTo>
                    <a:lnTo>
                      <a:pt x="520" y="0"/>
                    </a:lnTo>
                    <a:lnTo>
                      <a:pt x="544" y="0"/>
                    </a:lnTo>
                    <a:lnTo>
                      <a:pt x="568" y="0"/>
                    </a:lnTo>
                    <a:lnTo>
                      <a:pt x="594" y="0"/>
                    </a:lnTo>
                    <a:lnTo>
                      <a:pt x="617" y="0"/>
                    </a:lnTo>
                    <a:lnTo>
                      <a:pt x="641" y="0"/>
                    </a:lnTo>
                    <a:lnTo>
                      <a:pt x="665" y="0"/>
                    </a:lnTo>
                    <a:lnTo>
                      <a:pt x="689" y="0"/>
                    </a:lnTo>
                    <a:lnTo>
                      <a:pt x="713" y="0"/>
                    </a:lnTo>
                    <a:lnTo>
                      <a:pt x="737" y="0"/>
                    </a:lnTo>
                    <a:lnTo>
                      <a:pt x="760" y="0"/>
                    </a:lnTo>
                    <a:lnTo>
                      <a:pt x="784" y="0"/>
                    </a:lnTo>
                    <a:lnTo>
                      <a:pt x="784" y="148"/>
                    </a:lnTo>
                    <a:lnTo>
                      <a:pt x="784" y="295"/>
                    </a:lnTo>
                    <a:lnTo>
                      <a:pt x="784" y="443"/>
                    </a:lnTo>
                    <a:lnTo>
                      <a:pt x="784" y="591"/>
                    </a:lnTo>
                    <a:lnTo>
                      <a:pt x="784" y="740"/>
                    </a:lnTo>
                    <a:lnTo>
                      <a:pt x="784" y="888"/>
                    </a:lnTo>
                    <a:lnTo>
                      <a:pt x="784" y="1035"/>
                    </a:lnTo>
                    <a:lnTo>
                      <a:pt x="784" y="1183"/>
                    </a:lnTo>
                    <a:lnTo>
                      <a:pt x="760" y="1184"/>
                    </a:lnTo>
                    <a:lnTo>
                      <a:pt x="737" y="1186"/>
                    </a:lnTo>
                    <a:lnTo>
                      <a:pt x="713" y="1187"/>
                    </a:lnTo>
                    <a:lnTo>
                      <a:pt x="689" y="1188"/>
                    </a:lnTo>
                    <a:lnTo>
                      <a:pt x="665" y="1191"/>
                    </a:lnTo>
                    <a:lnTo>
                      <a:pt x="641" y="1192"/>
                    </a:lnTo>
                    <a:lnTo>
                      <a:pt x="617" y="1193"/>
                    </a:lnTo>
                    <a:lnTo>
                      <a:pt x="594" y="1194"/>
                    </a:lnTo>
                    <a:lnTo>
                      <a:pt x="568" y="1195"/>
                    </a:lnTo>
                    <a:lnTo>
                      <a:pt x="544" y="1198"/>
                    </a:lnTo>
                    <a:lnTo>
                      <a:pt x="520" y="1199"/>
                    </a:lnTo>
                    <a:lnTo>
                      <a:pt x="496" y="1200"/>
                    </a:lnTo>
                    <a:lnTo>
                      <a:pt x="472" y="1201"/>
                    </a:lnTo>
                    <a:lnTo>
                      <a:pt x="448" y="1202"/>
                    </a:lnTo>
                    <a:lnTo>
                      <a:pt x="423" y="1203"/>
                    </a:lnTo>
                    <a:lnTo>
                      <a:pt x="398" y="1204"/>
                    </a:lnTo>
                    <a:lnTo>
                      <a:pt x="374" y="1206"/>
                    </a:lnTo>
                    <a:lnTo>
                      <a:pt x="349" y="1208"/>
                    </a:lnTo>
                    <a:lnTo>
                      <a:pt x="325" y="1209"/>
                    </a:lnTo>
                    <a:lnTo>
                      <a:pt x="300" y="1210"/>
                    </a:lnTo>
                    <a:lnTo>
                      <a:pt x="276" y="1212"/>
                    </a:lnTo>
                    <a:lnTo>
                      <a:pt x="250" y="1214"/>
                    </a:lnTo>
                    <a:lnTo>
                      <a:pt x="225" y="1215"/>
                    </a:lnTo>
                    <a:lnTo>
                      <a:pt x="201" y="1216"/>
                    </a:lnTo>
                    <a:lnTo>
                      <a:pt x="176" y="1218"/>
                    </a:lnTo>
                    <a:lnTo>
                      <a:pt x="150" y="1219"/>
                    </a:lnTo>
                    <a:lnTo>
                      <a:pt x="125" y="1221"/>
                    </a:lnTo>
                    <a:lnTo>
                      <a:pt x="101" y="1223"/>
                    </a:lnTo>
                    <a:lnTo>
                      <a:pt x="76" y="1224"/>
                    </a:lnTo>
                    <a:lnTo>
                      <a:pt x="51" y="1225"/>
                    </a:lnTo>
                    <a:lnTo>
                      <a:pt x="25" y="1227"/>
                    </a:lnTo>
                    <a:lnTo>
                      <a:pt x="0" y="1229"/>
                    </a:lnTo>
                    <a:lnTo>
                      <a:pt x="0" y="1075"/>
                    </a:lnTo>
                    <a:lnTo>
                      <a:pt x="0" y="922"/>
                    </a:lnTo>
                    <a:lnTo>
                      <a:pt x="0" y="768"/>
                    </a:lnTo>
                    <a:lnTo>
                      <a:pt x="0" y="616"/>
                    </a:lnTo>
                    <a:lnTo>
                      <a:pt x="0" y="462"/>
                    </a:lnTo>
                    <a:lnTo>
                      <a:pt x="0" y="308"/>
                    </a:lnTo>
                    <a:lnTo>
                      <a:pt x="0" y="15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1" name="Freeform 323"/>
              <p:cNvSpPr>
                <a:spLocks/>
              </p:cNvSpPr>
              <p:nvPr/>
            </p:nvSpPr>
            <p:spPr bwMode="auto">
              <a:xfrm>
                <a:off x="3171825" y="2551113"/>
                <a:ext cx="174625" cy="303213"/>
              </a:xfrm>
              <a:custGeom>
                <a:avLst/>
                <a:gdLst>
                  <a:gd name="T0" fmla="*/ 0 w 654"/>
                  <a:gd name="T1" fmla="*/ 2147483646 h 1148"/>
                  <a:gd name="T2" fmla="*/ 2147483646 w 654"/>
                  <a:gd name="T3" fmla="*/ 2147483646 h 1148"/>
                  <a:gd name="T4" fmla="*/ 2147483646 w 654"/>
                  <a:gd name="T5" fmla="*/ 2147483646 h 1148"/>
                  <a:gd name="T6" fmla="*/ 2147483646 w 654"/>
                  <a:gd name="T7" fmla="*/ 2147483646 h 1148"/>
                  <a:gd name="T8" fmla="*/ 2147483646 w 654"/>
                  <a:gd name="T9" fmla="*/ 2147483646 h 1148"/>
                  <a:gd name="T10" fmla="*/ 2147483646 w 654"/>
                  <a:gd name="T11" fmla="*/ 2147483646 h 1148"/>
                  <a:gd name="T12" fmla="*/ 2147483646 w 654"/>
                  <a:gd name="T13" fmla="*/ 2147483646 h 1148"/>
                  <a:gd name="T14" fmla="*/ 2147483646 w 654"/>
                  <a:gd name="T15" fmla="*/ 2147483646 h 1148"/>
                  <a:gd name="T16" fmla="*/ 2147483646 w 654"/>
                  <a:gd name="T17" fmla="*/ 2147483646 h 1148"/>
                  <a:gd name="T18" fmla="*/ 2147483646 w 654"/>
                  <a:gd name="T19" fmla="*/ 2147483646 h 1148"/>
                  <a:gd name="T20" fmla="*/ 2147483646 w 654"/>
                  <a:gd name="T21" fmla="*/ 2147483646 h 1148"/>
                  <a:gd name="T22" fmla="*/ 2147483646 w 654"/>
                  <a:gd name="T23" fmla="*/ 2147483646 h 1148"/>
                  <a:gd name="T24" fmla="*/ 2147483646 w 654"/>
                  <a:gd name="T25" fmla="*/ 2147483646 h 1148"/>
                  <a:gd name="T26" fmla="*/ 2147483646 w 654"/>
                  <a:gd name="T27" fmla="*/ 2147483646 h 1148"/>
                  <a:gd name="T28" fmla="*/ 2147483646 w 654"/>
                  <a:gd name="T29" fmla="*/ 2147483646 h 1148"/>
                  <a:gd name="T30" fmla="*/ 2147483646 w 654"/>
                  <a:gd name="T31" fmla="*/ 0 h 1148"/>
                  <a:gd name="T32" fmla="*/ 2147483646 w 654"/>
                  <a:gd name="T33" fmla="*/ 0 h 1148"/>
                  <a:gd name="T34" fmla="*/ 2147483646 w 654"/>
                  <a:gd name="T35" fmla="*/ 2147483646 h 1148"/>
                  <a:gd name="T36" fmla="*/ 2147483646 w 654"/>
                  <a:gd name="T37" fmla="*/ 2147483646 h 1148"/>
                  <a:gd name="T38" fmla="*/ 2147483646 w 654"/>
                  <a:gd name="T39" fmla="*/ 2147483646 h 1148"/>
                  <a:gd name="T40" fmla="*/ 2147483646 w 654"/>
                  <a:gd name="T41" fmla="*/ 2147483646 h 1148"/>
                  <a:gd name="T42" fmla="*/ 2147483646 w 654"/>
                  <a:gd name="T43" fmla="*/ 2147483646 h 1148"/>
                  <a:gd name="T44" fmla="*/ 2147483646 w 654"/>
                  <a:gd name="T45" fmla="*/ 2147483646 h 1148"/>
                  <a:gd name="T46" fmla="*/ 2147483646 w 654"/>
                  <a:gd name="T47" fmla="*/ 2147483646 h 1148"/>
                  <a:gd name="T48" fmla="*/ 2147483646 w 654"/>
                  <a:gd name="T49" fmla="*/ 2147483646 h 1148"/>
                  <a:gd name="T50" fmla="*/ 2147483646 w 654"/>
                  <a:gd name="T51" fmla="*/ 2147483646 h 1148"/>
                  <a:gd name="T52" fmla="*/ 2147483646 w 654"/>
                  <a:gd name="T53" fmla="*/ 2147483646 h 1148"/>
                  <a:gd name="T54" fmla="*/ 2147483646 w 654"/>
                  <a:gd name="T55" fmla="*/ 2147483646 h 1148"/>
                  <a:gd name="T56" fmla="*/ 2147483646 w 654"/>
                  <a:gd name="T57" fmla="*/ 2147483646 h 1148"/>
                  <a:gd name="T58" fmla="*/ 2147483646 w 654"/>
                  <a:gd name="T59" fmla="*/ 2147483646 h 1148"/>
                  <a:gd name="T60" fmla="*/ 2147483646 w 654"/>
                  <a:gd name="T61" fmla="*/ 2147483646 h 1148"/>
                  <a:gd name="T62" fmla="*/ 2147483646 w 654"/>
                  <a:gd name="T63" fmla="*/ 2147483646 h 1148"/>
                  <a:gd name="T64" fmla="*/ 2147483646 w 654"/>
                  <a:gd name="T65" fmla="*/ 2147483646 h 1148"/>
                  <a:gd name="T66" fmla="*/ 2147483646 w 654"/>
                  <a:gd name="T67" fmla="*/ 2147483646 h 1148"/>
                  <a:gd name="T68" fmla="*/ 2147483646 w 654"/>
                  <a:gd name="T69" fmla="*/ 2147483646 h 1148"/>
                  <a:gd name="T70" fmla="*/ 2147483646 w 654"/>
                  <a:gd name="T71" fmla="*/ 2147483646 h 1148"/>
                  <a:gd name="T72" fmla="*/ 2147483646 w 654"/>
                  <a:gd name="T73" fmla="*/ 2147483646 h 1148"/>
                  <a:gd name="T74" fmla="*/ 2147483646 w 654"/>
                  <a:gd name="T75" fmla="*/ 2147483646 h 1148"/>
                  <a:gd name="T76" fmla="*/ 2147483646 w 654"/>
                  <a:gd name="T77" fmla="*/ 2147483646 h 1148"/>
                  <a:gd name="T78" fmla="*/ 2147483646 w 654"/>
                  <a:gd name="T79" fmla="*/ 2147483646 h 1148"/>
                  <a:gd name="T80" fmla="*/ 0 w 654"/>
                  <a:gd name="T81" fmla="*/ 2147483646 h 1148"/>
                  <a:gd name="T82" fmla="*/ 0 w 654"/>
                  <a:gd name="T83" fmla="*/ 2147483646 h 1148"/>
                  <a:gd name="T84" fmla="*/ 0 w 654"/>
                  <a:gd name="T85" fmla="*/ 2147483646 h 1148"/>
                  <a:gd name="T86" fmla="*/ 0 w 654"/>
                  <a:gd name="T87" fmla="*/ 2147483646 h 1148"/>
                  <a:gd name="T88" fmla="*/ 0 w 654"/>
                  <a:gd name="T89" fmla="*/ 2147483646 h 1148"/>
                  <a:gd name="T90" fmla="*/ 0 w 654"/>
                  <a:gd name="T91" fmla="*/ 2147483646 h 1148"/>
                  <a:gd name="T92" fmla="*/ 0 w 654"/>
                  <a:gd name="T93" fmla="*/ 2147483646 h 1148"/>
                  <a:gd name="T94" fmla="*/ 0 w 654"/>
                  <a:gd name="T95" fmla="*/ 2147483646 h 1148"/>
                  <a:gd name="T96" fmla="*/ 0 w 654"/>
                  <a:gd name="T97" fmla="*/ 2147483646 h 114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54"/>
                  <a:gd name="T148" fmla="*/ 0 h 1148"/>
                  <a:gd name="T149" fmla="*/ 654 w 654"/>
                  <a:gd name="T150" fmla="*/ 1148 h 114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54" h="1148">
                    <a:moveTo>
                      <a:pt x="0" y="5"/>
                    </a:moveTo>
                    <a:lnTo>
                      <a:pt x="41" y="5"/>
                    </a:lnTo>
                    <a:lnTo>
                      <a:pt x="83" y="5"/>
                    </a:lnTo>
                    <a:lnTo>
                      <a:pt x="125" y="3"/>
                    </a:lnTo>
                    <a:lnTo>
                      <a:pt x="166" y="3"/>
                    </a:lnTo>
                    <a:lnTo>
                      <a:pt x="207" y="3"/>
                    </a:lnTo>
                    <a:lnTo>
                      <a:pt x="249" y="3"/>
                    </a:lnTo>
                    <a:lnTo>
                      <a:pt x="289" y="3"/>
                    </a:lnTo>
                    <a:lnTo>
                      <a:pt x="330" y="2"/>
                    </a:lnTo>
                    <a:lnTo>
                      <a:pt x="370" y="2"/>
                    </a:lnTo>
                    <a:lnTo>
                      <a:pt x="412" y="2"/>
                    </a:lnTo>
                    <a:lnTo>
                      <a:pt x="452" y="2"/>
                    </a:lnTo>
                    <a:lnTo>
                      <a:pt x="492" y="1"/>
                    </a:lnTo>
                    <a:lnTo>
                      <a:pt x="533" y="1"/>
                    </a:lnTo>
                    <a:lnTo>
                      <a:pt x="574" y="1"/>
                    </a:lnTo>
                    <a:lnTo>
                      <a:pt x="614" y="0"/>
                    </a:lnTo>
                    <a:lnTo>
                      <a:pt x="654" y="0"/>
                    </a:lnTo>
                    <a:lnTo>
                      <a:pt x="654" y="139"/>
                    </a:lnTo>
                    <a:lnTo>
                      <a:pt x="654" y="278"/>
                    </a:lnTo>
                    <a:lnTo>
                      <a:pt x="654" y="418"/>
                    </a:lnTo>
                    <a:lnTo>
                      <a:pt x="654" y="557"/>
                    </a:lnTo>
                    <a:lnTo>
                      <a:pt x="654" y="696"/>
                    </a:lnTo>
                    <a:lnTo>
                      <a:pt x="654" y="835"/>
                    </a:lnTo>
                    <a:lnTo>
                      <a:pt x="654" y="973"/>
                    </a:lnTo>
                    <a:lnTo>
                      <a:pt x="654" y="1112"/>
                    </a:lnTo>
                    <a:lnTo>
                      <a:pt x="614" y="1115"/>
                    </a:lnTo>
                    <a:lnTo>
                      <a:pt x="574" y="1117"/>
                    </a:lnTo>
                    <a:lnTo>
                      <a:pt x="533" y="1119"/>
                    </a:lnTo>
                    <a:lnTo>
                      <a:pt x="492" y="1121"/>
                    </a:lnTo>
                    <a:lnTo>
                      <a:pt x="452" y="1124"/>
                    </a:lnTo>
                    <a:lnTo>
                      <a:pt x="412" y="1126"/>
                    </a:lnTo>
                    <a:lnTo>
                      <a:pt x="370" y="1128"/>
                    </a:lnTo>
                    <a:lnTo>
                      <a:pt x="330" y="1130"/>
                    </a:lnTo>
                    <a:lnTo>
                      <a:pt x="289" y="1132"/>
                    </a:lnTo>
                    <a:lnTo>
                      <a:pt x="249" y="1134"/>
                    </a:lnTo>
                    <a:lnTo>
                      <a:pt x="207" y="1136"/>
                    </a:lnTo>
                    <a:lnTo>
                      <a:pt x="166" y="1139"/>
                    </a:lnTo>
                    <a:lnTo>
                      <a:pt x="125" y="1141"/>
                    </a:lnTo>
                    <a:lnTo>
                      <a:pt x="83" y="1143"/>
                    </a:lnTo>
                    <a:lnTo>
                      <a:pt x="41" y="1146"/>
                    </a:lnTo>
                    <a:lnTo>
                      <a:pt x="0" y="1148"/>
                    </a:lnTo>
                    <a:lnTo>
                      <a:pt x="0" y="1006"/>
                    </a:lnTo>
                    <a:lnTo>
                      <a:pt x="0" y="862"/>
                    </a:lnTo>
                    <a:lnTo>
                      <a:pt x="0" y="720"/>
                    </a:lnTo>
                    <a:lnTo>
                      <a:pt x="0" y="577"/>
                    </a:lnTo>
                    <a:lnTo>
                      <a:pt x="0" y="434"/>
                    </a:lnTo>
                    <a:lnTo>
                      <a:pt x="0" y="290"/>
                    </a:lnTo>
                    <a:lnTo>
                      <a:pt x="0" y="14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37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2" name="Freeform 324"/>
              <p:cNvSpPr>
                <a:spLocks/>
              </p:cNvSpPr>
              <p:nvPr/>
            </p:nvSpPr>
            <p:spPr bwMode="auto">
              <a:xfrm>
                <a:off x="3171825" y="2563813"/>
                <a:ext cx="147637" cy="290513"/>
              </a:xfrm>
              <a:custGeom>
                <a:avLst/>
                <a:gdLst>
                  <a:gd name="T0" fmla="*/ 0 w 558"/>
                  <a:gd name="T1" fmla="*/ 2147483646 h 1101"/>
                  <a:gd name="T2" fmla="*/ 2147483646 w 558"/>
                  <a:gd name="T3" fmla="*/ 2147483646 h 1101"/>
                  <a:gd name="T4" fmla="*/ 2147483646 w 558"/>
                  <a:gd name="T5" fmla="*/ 2147483646 h 1101"/>
                  <a:gd name="T6" fmla="*/ 2147483646 w 558"/>
                  <a:gd name="T7" fmla="*/ 2147483646 h 1101"/>
                  <a:gd name="T8" fmla="*/ 2147483646 w 558"/>
                  <a:gd name="T9" fmla="*/ 2147483646 h 1101"/>
                  <a:gd name="T10" fmla="*/ 2147483646 w 558"/>
                  <a:gd name="T11" fmla="*/ 2147483646 h 1101"/>
                  <a:gd name="T12" fmla="*/ 2147483646 w 558"/>
                  <a:gd name="T13" fmla="*/ 2147483646 h 1101"/>
                  <a:gd name="T14" fmla="*/ 2147483646 w 558"/>
                  <a:gd name="T15" fmla="*/ 2147483646 h 1101"/>
                  <a:gd name="T16" fmla="*/ 2147483646 w 558"/>
                  <a:gd name="T17" fmla="*/ 2147483646 h 1101"/>
                  <a:gd name="T18" fmla="*/ 2147483646 w 558"/>
                  <a:gd name="T19" fmla="*/ 2147483646 h 1101"/>
                  <a:gd name="T20" fmla="*/ 2147483646 w 558"/>
                  <a:gd name="T21" fmla="*/ 2147483646 h 1101"/>
                  <a:gd name="T22" fmla="*/ 2147483646 w 558"/>
                  <a:gd name="T23" fmla="*/ 2147483646 h 1101"/>
                  <a:gd name="T24" fmla="*/ 2147483646 w 558"/>
                  <a:gd name="T25" fmla="*/ 2147483646 h 1101"/>
                  <a:gd name="T26" fmla="*/ 2147483646 w 558"/>
                  <a:gd name="T27" fmla="*/ 2147483646 h 1101"/>
                  <a:gd name="T28" fmla="*/ 2147483646 w 558"/>
                  <a:gd name="T29" fmla="*/ 2147483646 h 1101"/>
                  <a:gd name="T30" fmla="*/ 2147483646 w 558"/>
                  <a:gd name="T31" fmla="*/ 0 h 1101"/>
                  <a:gd name="T32" fmla="*/ 2147483646 w 558"/>
                  <a:gd name="T33" fmla="*/ 0 h 1101"/>
                  <a:gd name="T34" fmla="*/ 2147483646 w 558"/>
                  <a:gd name="T35" fmla="*/ 2147483646 h 1101"/>
                  <a:gd name="T36" fmla="*/ 2147483646 w 558"/>
                  <a:gd name="T37" fmla="*/ 2147483646 h 1101"/>
                  <a:gd name="T38" fmla="*/ 2147483646 w 558"/>
                  <a:gd name="T39" fmla="*/ 2147483646 h 1101"/>
                  <a:gd name="T40" fmla="*/ 2147483646 w 558"/>
                  <a:gd name="T41" fmla="*/ 2147483646 h 1101"/>
                  <a:gd name="T42" fmla="*/ 2147483646 w 558"/>
                  <a:gd name="T43" fmla="*/ 2147483646 h 1101"/>
                  <a:gd name="T44" fmla="*/ 2147483646 w 558"/>
                  <a:gd name="T45" fmla="*/ 2147483646 h 1101"/>
                  <a:gd name="T46" fmla="*/ 2147483646 w 558"/>
                  <a:gd name="T47" fmla="*/ 2147483646 h 1101"/>
                  <a:gd name="T48" fmla="*/ 2147483646 w 558"/>
                  <a:gd name="T49" fmla="*/ 2147483646 h 1101"/>
                  <a:gd name="T50" fmla="*/ 2147483646 w 558"/>
                  <a:gd name="T51" fmla="*/ 2147483646 h 1101"/>
                  <a:gd name="T52" fmla="*/ 2147483646 w 558"/>
                  <a:gd name="T53" fmla="*/ 2147483646 h 1101"/>
                  <a:gd name="T54" fmla="*/ 2147483646 w 558"/>
                  <a:gd name="T55" fmla="*/ 2147483646 h 1101"/>
                  <a:gd name="T56" fmla="*/ 2147483646 w 558"/>
                  <a:gd name="T57" fmla="*/ 2147483646 h 1101"/>
                  <a:gd name="T58" fmla="*/ 2147483646 w 558"/>
                  <a:gd name="T59" fmla="*/ 2147483646 h 1101"/>
                  <a:gd name="T60" fmla="*/ 2147483646 w 558"/>
                  <a:gd name="T61" fmla="*/ 2147483646 h 1101"/>
                  <a:gd name="T62" fmla="*/ 2147483646 w 558"/>
                  <a:gd name="T63" fmla="*/ 2147483646 h 1101"/>
                  <a:gd name="T64" fmla="*/ 2147483646 w 558"/>
                  <a:gd name="T65" fmla="*/ 2147483646 h 1101"/>
                  <a:gd name="T66" fmla="*/ 2147483646 w 558"/>
                  <a:gd name="T67" fmla="*/ 2147483646 h 1101"/>
                  <a:gd name="T68" fmla="*/ 2147483646 w 558"/>
                  <a:gd name="T69" fmla="*/ 2147483646 h 1101"/>
                  <a:gd name="T70" fmla="*/ 2147483646 w 558"/>
                  <a:gd name="T71" fmla="*/ 2147483646 h 1101"/>
                  <a:gd name="T72" fmla="*/ 2147483646 w 558"/>
                  <a:gd name="T73" fmla="*/ 2147483646 h 1101"/>
                  <a:gd name="T74" fmla="*/ 2147483646 w 558"/>
                  <a:gd name="T75" fmla="*/ 2147483646 h 1101"/>
                  <a:gd name="T76" fmla="*/ 2147483646 w 558"/>
                  <a:gd name="T77" fmla="*/ 2147483646 h 1101"/>
                  <a:gd name="T78" fmla="*/ 2147483646 w 558"/>
                  <a:gd name="T79" fmla="*/ 2147483646 h 1101"/>
                  <a:gd name="T80" fmla="*/ 0 w 558"/>
                  <a:gd name="T81" fmla="*/ 2147483646 h 1101"/>
                  <a:gd name="T82" fmla="*/ 0 w 558"/>
                  <a:gd name="T83" fmla="*/ 2147483646 h 1101"/>
                  <a:gd name="T84" fmla="*/ 0 w 558"/>
                  <a:gd name="T85" fmla="*/ 2147483646 h 1101"/>
                  <a:gd name="T86" fmla="*/ 0 w 558"/>
                  <a:gd name="T87" fmla="*/ 2147483646 h 1101"/>
                  <a:gd name="T88" fmla="*/ 0 w 558"/>
                  <a:gd name="T89" fmla="*/ 2147483646 h 1101"/>
                  <a:gd name="T90" fmla="*/ 0 w 558"/>
                  <a:gd name="T91" fmla="*/ 2147483646 h 1101"/>
                  <a:gd name="T92" fmla="*/ 0 w 558"/>
                  <a:gd name="T93" fmla="*/ 2147483646 h 1101"/>
                  <a:gd name="T94" fmla="*/ 0 w 558"/>
                  <a:gd name="T95" fmla="*/ 2147483646 h 1101"/>
                  <a:gd name="T96" fmla="*/ 0 w 558"/>
                  <a:gd name="T97" fmla="*/ 2147483646 h 110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58"/>
                  <a:gd name="T148" fmla="*/ 0 h 1101"/>
                  <a:gd name="T149" fmla="*/ 558 w 558"/>
                  <a:gd name="T150" fmla="*/ 1101 h 110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58" h="1101">
                    <a:moveTo>
                      <a:pt x="0" y="5"/>
                    </a:moveTo>
                    <a:lnTo>
                      <a:pt x="35" y="5"/>
                    </a:lnTo>
                    <a:lnTo>
                      <a:pt x="71" y="5"/>
                    </a:lnTo>
                    <a:lnTo>
                      <a:pt x="106" y="3"/>
                    </a:lnTo>
                    <a:lnTo>
                      <a:pt x="142" y="3"/>
                    </a:lnTo>
                    <a:lnTo>
                      <a:pt x="176" y="3"/>
                    </a:lnTo>
                    <a:lnTo>
                      <a:pt x="212" y="3"/>
                    </a:lnTo>
                    <a:lnTo>
                      <a:pt x="248" y="3"/>
                    </a:lnTo>
                    <a:lnTo>
                      <a:pt x="282" y="2"/>
                    </a:lnTo>
                    <a:lnTo>
                      <a:pt x="316" y="2"/>
                    </a:lnTo>
                    <a:lnTo>
                      <a:pt x="352" y="2"/>
                    </a:lnTo>
                    <a:lnTo>
                      <a:pt x="387" y="2"/>
                    </a:lnTo>
                    <a:lnTo>
                      <a:pt x="421" y="1"/>
                    </a:lnTo>
                    <a:lnTo>
                      <a:pt x="455" y="1"/>
                    </a:lnTo>
                    <a:lnTo>
                      <a:pt x="490" y="1"/>
                    </a:lnTo>
                    <a:lnTo>
                      <a:pt x="523" y="0"/>
                    </a:lnTo>
                    <a:lnTo>
                      <a:pt x="558" y="0"/>
                    </a:lnTo>
                    <a:lnTo>
                      <a:pt x="558" y="134"/>
                    </a:lnTo>
                    <a:lnTo>
                      <a:pt x="558" y="269"/>
                    </a:lnTo>
                    <a:lnTo>
                      <a:pt x="558" y="402"/>
                    </a:lnTo>
                    <a:lnTo>
                      <a:pt x="558" y="535"/>
                    </a:lnTo>
                    <a:lnTo>
                      <a:pt x="558" y="669"/>
                    </a:lnTo>
                    <a:lnTo>
                      <a:pt x="558" y="802"/>
                    </a:lnTo>
                    <a:lnTo>
                      <a:pt x="558" y="937"/>
                    </a:lnTo>
                    <a:lnTo>
                      <a:pt x="558" y="1071"/>
                    </a:lnTo>
                    <a:lnTo>
                      <a:pt x="523" y="1073"/>
                    </a:lnTo>
                    <a:lnTo>
                      <a:pt x="490" y="1074"/>
                    </a:lnTo>
                    <a:lnTo>
                      <a:pt x="455" y="1077"/>
                    </a:lnTo>
                    <a:lnTo>
                      <a:pt x="421" y="1078"/>
                    </a:lnTo>
                    <a:lnTo>
                      <a:pt x="387" y="1080"/>
                    </a:lnTo>
                    <a:lnTo>
                      <a:pt x="352" y="1083"/>
                    </a:lnTo>
                    <a:lnTo>
                      <a:pt x="316" y="1084"/>
                    </a:lnTo>
                    <a:lnTo>
                      <a:pt x="282" y="1086"/>
                    </a:lnTo>
                    <a:lnTo>
                      <a:pt x="248" y="1088"/>
                    </a:lnTo>
                    <a:lnTo>
                      <a:pt x="212" y="1089"/>
                    </a:lnTo>
                    <a:lnTo>
                      <a:pt x="176" y="1092"/>
                    </a:lnTo>
                    <a:lnTo>
                      <a:pt x="142" y="1094"/>
                    </a:lnTo>
                    <a:lnTo>
                      <a:pt x="106" y="1095"/>
                    </a:lnTo>
                    <a:lnTo>
                      <a:pt x="71" y="1097"/>
                    </a:lnTo>
                    <a:lnTo>
                      <a:pt x="35" y="1099"/>
                    </a:lnTo>
                    <a:lnTo>
                      <a:pt x="0" y="1101"/>
                    </a:lnTo>
                    <a:lnTo>
                      <a:pt x="0" y="964"/>
                    </a:lnTo>
                    <a:lnTo>
                      <a:pt x="0" y="827"/>
                    </a:lnTo>
                    <a:lnTo>
                      <a:pt x="0" y="690"/>
                    </a:lnTo>
                    <a:lnTo>
                      <a:pt x="0" y="552"/>
                    </a:lnTo>
                    <a:lnTo>
                      <a:pt x="0" y="416"/>
                    </a:lnTo>
                    <a:lnTo>
                      <a:pt x="0" y="279"/>
                    </a:lnTo>
                    <a:lnTo>
                      <a:pt x="0" y="14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333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18" name="22 Conector recto de flecha"/>
            <p:cNvCxnSpPr>
              <a:cxnSpLocks noChangeShapeType="1"/>
              <a:endCxn id="15" idx="1"/>
            </p:cNvCxnSpPr>
            <p:nvPr/>
          </p:nvCxnSpPr>
          <p:spPr bwMode="auto">
            <a:xfrm rot="16200000" flipH="1">
              <a:off x="2193925" y="4097338"/>
              <a:ext cx="330200" cy="844550"/>
            </a:xfrm>
            <a:prstGeom prst="straightConnector1">
              <a:avLst/>
            </a:prstGeom>
            <a:noFill/>
            <a:ln w="9525" algn="ctr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22 Conector recto de flecha"/>
            <p:cNvCxnSpPr>
              <a:cxnSpLocks noChangeShapeType="1"/>
            </p:cNvCxnSpPr>
            <p:nvPr/>
          </p:nvCxnSpPr>
          <p:spPr bwMode="auto">
            <a:xfrm rot="5400000">
              <a:off x="1081881" y="3118644"/>
              <a:ext cx="942975" cy="534988"/>
            </a:xfrm>
            <a:prstGeom prst="straightConnector1">
              <a:avLst/>
            </a:prstGeom>
            <a:noFill/>
            <a:ln w="9525" algn="ctr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22 Conector recto de flecha"/>
            <p:cNvCxnSpPr>
              <a:cxnSpLocks noChangeShapeType="1"/>
            </p:cNvCxnSpPr>
            <p:nvPr/>
          </p:nvCxnSpPr>
          <p:spPr bwMode="auto">
            <a:xfrm rot="16200000" flipH="1">
              <a:off x="1903413" y="2832100"/>
              <a:ext cx="942975" cy="1108075"/>
            </a:xfrm>
            <a:prstGeom prst="straightConnector1">
              <a:avLst/>
            </a:prstGeom>
            <a:noFill/>
            <a:ln w="9525" algn="ctr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5050632" y="3970351"/>
              <a:ext cx="1404255" cy="453801"/>
            </a:xfrm>
            <a:prstGeom prst="rect">
              <a:avLst/>
            </a:prstGeom>
            <a:solidFill>
              <a:srgbClr val="99CC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defTabSz="914400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" sz="1200" b="1" dirty="0">
                  <a:solidFill>
                    <a:prstClr val="white"/>
                  </a:solidFill>
                </a:rPr>
                <a:t>Bodega del </a:t>
              </a:r>
              <a:r>
                <a:rPr lang="es-ES" sz="1150" b="1" dirty="0">
                  <a:solidFill>
                    <a:prstClr val="white"/>
                  </a:solidFill>
                </a:rPr>
                <a:t>Contratista</a:t>
              </a:r>
            </a:p>
          </p:txBody>
        </p:sp>
        <p:cxnSp>
          <p:nvCxnSpPr>
            <p:cNvPr id="22" name="22 Conector recto de flecha"/>
            <p:cNvCxnSpPr>
              <a:cxnSpLocks noChangeShapeType="1"/>
              <a:endCxn id="26" idx="0"/>
            </p:cNvCxnSpPr>
            <p:nvPr/>
          </p:nvCxnSpPr>
          <p:spPr bwMode="auto">
            <a:xfrm rot="10800000" flipV="1">
              <a:off x="6137275" y="4357688"/>
              <a:ext cx="1935163" cy="431800"/>
            </a:xfrm>
            <a:prstGeom prst="straightConnector1">
              <a:avLst/>
            </a:prstGeom>
            <a:noFill/>
            <a:ln w="9525" algn="ctr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>
              <a:off x="7064368" y="3968182"/>
              <a:ext cx="1373573" cy="461493"/>
            </a:xfrm>
            <a:prstGeom prst="rect">
              <a:avLst/>
            </a:prstGeom>
            <a:solidFill>
              <a:srgbClr val="99CC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defTabSz="914400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" sz="1200" b="1" dirty="0">
                  <a:solidFill>
                    <a:prstClr val="white"/>
                  </a:solidFill>
                </a:rPr>
                <a:t>Bodega del Contratista</a:t>
              </a:r>
            </a:p>
          </p:txBody>
        </p:sp>
        <p:sp>
          <p:nvSpPr>
            <p:cNvPr id="24" name="Text Box 21"/>
            <p:cNvSpPr txBox="1">
              <a:spLocks noChangeArrowheads="1"/>
            </p:cNvSpPr>
            <p:nvPr/>
          </p:nvSpPr>
          <p:spPr bwMode="auto">
            <a:xfrm>
              <a:off x="5767388" y="4877060"/>
              <a:ext cx="720725" cy="645871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defTabSz="914400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" sz="1200" dirty="0">
                  <a:solidFill>
                    <a:prstClr val="black"/>
                  </a:solidFill>
                  <a:latin typeface="Arial" charset="0"/>
                </a:rPr>
                <a:t/>
              </a:r>
              <a:br>
                <a:rPr lang="es-ES" sz="1200" dirty="0">
                  <a:solidFill>
                    <a:prstClr val="black"/>
                  </a:solidFill>
                  <a:latin typeface="Arial" charset="0"/>
                </a:rPr>
              </a:br>
              <a:r>
                <a:rPr lang="es-ES" sz="1200" dirty="0">
                  <a:solidFill>
                    <a:prstClr val="black"/>
                  </a:solidFill>
                  <a:latin typeface="Arial" charset="0"/>
                </a:rPr>
                <a:t>Punto </a:t>
              </a:r>
              <a:r>
                <a:rPr lang="es-ES" sz="1200" dirty="0" err="1">
                  <a:solidFill>
                    <a:prstClr val="black"/>
                  </a:solidFill>
                  <a:latin typeface="Arial" charset="0"/>
                </a:rPr>
                <a:t>Distrib</a:t>
              </a:r>
              <a:r>
                <a:rPr lang="es-ES" sz="1200" dirty="0">
                  <a:solidFill>
                    <a:prstClr val="black"/>
                  </a:solidFill>
                  <a:latin typeface="Arial" charset="0"/>
                </a:rPr>
                <a:t>.</a:t>
              </a:r>
            </a:p>
          </p:txBody>
        </p:sp>
        <p:cxnSp>
          <p:nvCxnSpPr>
            <p:cNvPr id="25" name="22 Conector recto de flecha"/>
            <p:cNvCxnSpPr>
              <a:cxnSpLocks noChangeShapeType="1"/>
              <a:endCxn id="28" idx="0"/>
            </p:cNvCxnSpPr>
            <p:nvPr/>
          </p:nvCxnSpPr>
          <p:spPr bwMode="auto">
            <a:xfrm rot="10800000" flipV="1">
              <a:off x="7137400" y="4357688"/>
              <a:ext cx="1006475" cy="500062"/>
            </a:xfrm>
            <a:prstGeom prst="straightConnector1">
              <a:avLst/>
            </a:prstGeom>
            <a:noFill/>
            <a:ln w="9525" algn="ctr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208 Elipse"/>
            <p:cNvSpPr/>
            <p:nvPr/>
          </p:nvSpPr>
          <p:spPr>
            <a:xfrm>
              <a:off x="5994400" y="4789780"/>
              <a:ext cx="285750" cy="285643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6780213" y="4929428"/>
              <a:ext cx="720725" cy="645872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defTabSz="914400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" sz="1200">
                  <a:solidFill>
                    <a:prstClr val="black"/>
                  </a:solidFill>
                  <a:latin typeface="Arial" charset="0"/>
                </a:rPr>
                <a:t/>
              </a:r>
              <a:br>
                <a:rPr lang="es-ES" sz="1200">
                  <a:solidFill>
                    <a:prstClr val="black"/>
                  </a:solidFill>
                  <a:latin typeface="Arial" charset="0"/>
                </a:rPr>
              </a:br>
              <a:r>
                <a:rPr lang="es-ES" sz="1200">
                  <a:solidFill>
                    <a:prstClr val="black"/>
                  </a:solidFill>
                  <a:latin typeface="Arial" charset="0"/>
                </a:rPr>
                <a:t>Punto Distrib.</a:t>
              </a:r>
            </a:p>
          </p:txBody>
        </p:sp>
        <p:sp>
          <p:nvSpPr>
            <p:cNvPr id="28" name="210 Elipse"/>
            <p:cNvSpPr/>
            <p:nvPr/>
          </p:nvSpPr>
          <p:spPr>
            <a:xfrm>
              <a:off x="6994525" y="4858017"/>
              <a:ext cx="285750" cy="2856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29" name="Text Box 21"/>
            <p:cNvSpPr txBox="1">
              <a:spLocks noChangeArrowheads="1"/>
            </p:cNvSpPr>
            <p:nvPr/>
          </p:nvSpPr>
          <p:spPr bwMode="auto">
            <a:xfrm>
              <a:off x="7780338" y="4854844"/>
              <a:ext cx="720725" cy="645871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defTabSz="914400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" sz="1200">
                  <a:solidFill>
                    <a:prstClr val="black"/>
                  </a:solidFill>
                  <a:latin typeface="Arial" charset="0"/>
                </a:rPr>
                <a:t/>
              </a:r>
              <a:br>
                <a:rPr lang="es-ES" sz="1200">
                  <a:solidFill>
                    <a:prstClr val="black"/>
                  </a:solidFill>
                  <a:latin typeface="Arial" charset="0"/>
                </a:rPr>
              </a:br>
              <a:r>
                <a:rPr lang="es-ES" sz="1200">
                  <a:solidFill>
                    <a:prstClr val="black"/>
                  </a:solidFill>
                  <a:latin typeface="Arial" charset="0"/>
                </a:rPr>
                <a:t>Punto Distrib.</a:t>
              </a:r>
            </a:p>
          </p:txBody>
        </p:sp>
        <p:sp>
          <p:nvSpPr>
            <p:cNvPr id="30" name="212 Elipse"/>
            <p:cNvSpPr/>
            <p:nvPr/>
          </p:nvSpPr>
          <p:spPr>
            <a:xfrm>
              <a:off x="8007350" y="4718370"/>
              <a:ext cx="285750" cy="285643"/>
            </a:xfrm>
            <a:prstGeom prst="ellipse">
              <a:avLst/>
            </a:prstGeom>
            <a:solidFill>
              <a:srgbClr val="99CC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white"/>
                </a:solidFill>
              </a:endParaRPr>
            </a:p>
          </p:txBody>
        </p:sp>
        <p:grpSp>
          <p:nvGrpSpPr>
            <p:cNvPr id="31" name="369 Grupo"/>
            <p:cNvGrpSpPr>
              <a:grpSpLocks/>
            </p:cNvGrpSpPr>
            <p:nvPr/>
          </p:nvGrpSpPr>
          <p:grpSpPr bwMode="auto">
            <a:xfrm>
              <a:off x="5780088" y="3711584"/>
              <a:ext cx="571500" cy="571503"/>
              <a:chOff x="2500313" y="2028825"/>
              <a:chExt cx="1101725" cy="866775"/>
            </a:xfrm>
          </p:grpSpPr>
          <p:sp>
            <p:nvSpPr>
              <p:cNvPr id="99" name="Freeform 297"/>
              <p:cNvSpPr>
                <a:spLocks/>
              </p:cNvSpPr>
              <p:nvPr/>
            </p:nvSpPr>
            <p:spPr bwMode="auto">
              <a:xfrm>
                <a:off x="2500313" y="2028825"/>
                <a:ext cx="1101725" cy="92075"/>
              </a:xfrm>
              <a:custGeom>
                <a:avLst/>
                <a:gdLst>
                  <a:gd name="T0" fmla="*/ 2147483646 w 4164"/>
                  <a:gd name="T1" fmla="*/ 2147483646 h 349"/>
                  <a:gd name="T2" fmla="*/ 0 w 4164"/>
                  <a:gd name="T3" fmla="*/ 2147483646 h 349"/>
                  <a:gd name="T4" fmla="*/ 2147483646 w 4164"/>
                  <a:gd name="T5" fmla="*/ 2147483646 h 349"/>
                  <a:gd name="T6" fmla="*/ 2147483646 w 4164"/>
                  <a:gd name="T7" fmla="*/ 0 h 349"/>
                  <a:gd name="T8" fmla="*/ 2147483646 w 4164"/>
                  <a:gd name="T9" fmla="*/ 2147483646 h 349"/>
                  <a:gd name="T10" fmla="*/ 2147483646 w 4164"/>
                  <a:gd name="T11" fmla="*/ 2147483646 h 349"/>
                  <a:gd name="T12" fmla="*/ 2147483646 w 4164"/>
                  <a:gd name="T13" fmla="*/ 2147483646 h 3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4"/>
                  <a:gd name="T22" fmla="*/ 0 h 349"/>
                  <a:gd name="T23" fmla="*/ 4164 w 4164"/>
                  <a:gd name="T24" fmla="*/ 349 h 34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4" h="349">
                    <a:moveTo>
                      <a:pt x="5" y="349"/>
                    </a:moveTo>
                    <a:lnTo>
                      <a:pt x="0" y="270"/>
                    </a:lnTo>
                    <a:lnTo>
                      <a:pt x="51" y="248"/>
                    </a:lnTo>
                    <a:lnTo>
                      <a:pt x="1511" y="0"/>
                    </a:lnTo>
                    <a:lnTo>
                      <a:pt x="4149" y="208"/>
                    </a:lnTo>
                    <a:lnTo>
                      <a:pt x="4164" y="278"/>
                    </a:lnTo>
                    <a:lnTo>
                      <a:pt x="5" y="349"/>
                    </a:lnTo>
                    <a:close/>
                  </a:path>
                </a:pathLst>
              </a:custGeom>
              <a:solidFill>
                <a:srgbClr val="637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Freeform 298"/>
              <p:cNvSpPr>
                <a:spLocks/>
              </p:cNvSpPr>
              <p:nvPr/>
            </p:nvSpPr>
            <p:spPr bwMode="auto">
              <a:xfrm>
                <a:off x="2500313" y="2036763"/>
                <a:ext cx="1101725" cy="79375"/>
              </a:xfrm>
              <a:custGeom>
                <a:avLst/>
                <a:gdLst>
                  <a:gd name="T0" fmla="*/ 2147483646 w 4164"/>
                  <a:gd name="T1" fmla="*/ 2147483646 h 303"/>
                  <a:gd name="T2" fmla="*/ 0 w 4164"/>
                  <a:gd name="T3" fmla="*/ 2147483646 h 303"/>
                  <a:gd name="T4" fmla="*/ 2147483646 w 4164"/>
                  <a:gd name="T5" fmla="*/ 2147483646 h 303"/>
                  <a:gd name="T6" fmla="*/ 2147483646 w 4164"/>
                  <a:gd name="T7" fmla="*/ 0 h 303"/>
                  <a:gd name="T8" fmla="*/ 2147483646 w 4164"/>
                  <a:gd name="T9" fmla="*/ 2147483646 h 303"/>
                  <a:gd name="T10" fmla="*/ 2147483646 w 4164"/>
                  <a:gd name="T11" fmla="*/ 2147483646 h 303"/>
                  <a:gd name="T12" fmla="*/ 2147483646 w 4164"/>
                  <a:gd name="T13" fmla="*/ 2147483646 h 30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4"/>
                  <a:gd name="T22" fmla="*/ 0 h 303"/>
                  <a:gd name="T23" fmla="*/ 4164 w 4164"/>
                  <a:gd name="T24" fmla="*/ 303 h 30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4" h="303">
                    <a:moveTo>
                      <a:pt x="45" y="303"/>
                    </a:moveTo>
                    <a:lnTo>
                      <a:pt x="0" y="261"/>
                    </a:lnTo>
                    <a:lnTo>
                      <a:pt x="51" y="240"/>
                    </a:lnTo>
                    <a:lnTo>
                      <a:pt x="1511" y="0"/>
                    </a:lnTo>
                    <a:lnTo>
                      <a:pt x="4149" y="209"/>
                    </a:lnTo>
                    <a:lnTo>
                      <a:pt x="4164" y="281"/>
                    </a:lnTo>
                    <a:lnTo>
                      <a:pt x="45" y="303"/>
                    </a:lnTo>
                    <a:close/>
                  </a:path>
                </a:pathLst>
              </a:custGeom>
              <a:solidFill>
                <a:srgbClr val="333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" name="Freeform 299"/>
              <p:cNvSpPr>
                <a:spLocks/>
              </p:cNvSpPr>
              <p:nvPr/>
            </p:nvSpPr>
            <p:spPr bwMode="auto">
              <a:xfrm>
                <a:off x="2500313" y="2046288"/>
                <a:ext cx="1101725" cy="76200"/>
              </a:xfrm>
              <a:custGeom>
                <a:avLst/>
                <a:gdLst>
                  <a:gd name="T0" fmla="*/ 2147483646 w 4164"/>
                  <a:gd name="T1" fmla="*/ 2147483646 h 292"/>
                  <a:gd name="T2" fmla="*/ 2147483646 w 4164"/>
                  <a:gd name="T3" fmla="*/ 2147483646 h 292"/>
                  <a:gd name="T4" fmla="*/ 2147483646 w 4164"/>
                  <a:gd name="T5" fmla="*/ 2147483646 h 292"/>
                  <a:gd name="T6" fmla="*/ 2147483646 w 4164"/>
                  <a:gd name="T7" fmla="*/ 2147483646 h 292"/>
                  <a:gd name="T8" fmla="*/ 2147483646 w 4164"/>
                  <a:gd name="T9" fmla="*/ 2147483646 h 292"/>
                  <a:gd name="T10" fmla="*/ 2147483646 w 4164"/>
                  <a:gd name="T11" fmla="*/ 2147483646 h 292"/>
                  <a:gd name="T12" fmla="*/ 2147483646 w 4164"/>
                  <a:gd name="T13" fmla="*/ 2147483646 h 292"/>
                  <a:gd name="T14" fmla="*/ 2147483646 w 4164"/>
                  <a:gd name="T15" fmla="*/ 2147483646 h 292"/>
                  <a:gd name="T16" fmla="*/ 2147483646 w 4164"/>
                  <a:gd name="T17" fmla="*/ 2147483646 h 292"/>
                  <a:gd name="T18" fmla="*/ 2147483646 w 4164"/>
                  <a:gd name="T19" fmla="*/ 2147483646 h 292"/>
                  <a:gd name="T20" fmla="*/ 2147483646 w 4164"/>
                  <a:gd name="T21" fmla="*/ 2147483646 h 292"/>
                  <a:gd name="T22" fmla="*/ 2147483646 w 4164"/>
                  <a:gd name="T23" fmla="*/ 2147483646 h 292"/>
                  <a:gd name="T24" fmla="*/ 2147483646 w 4164"/>
                  <a:gd name="T25" fmla="*/ 2147483646 h 292"/>
                  <a:gd name="T26" fmla="*/ 2147483646 w 4164"/>
                  <a:gd name="T27" fmla="*/ 2147483646 h 292"/>
                  <a:gd name="T28" fmla="*/ 2147483646 w 4164"/>
                  <a:gd name="T29" fmla="*/ 2147483646 h 292"/>
                  <a:gd name="T30" fmla="*/ 2147483646 w 4164"/>
                  <a:gd name="T31" fmla="*/ 2147483646 h 292"/>
                  <a:gd name="T32" fmla="*/ 2147483646 w 4164"/>
                  <a:gd name="T33" fmla="*/ 2147483646 h 292"/>
                  <a:gd name="T34" fmla="*/ 2147483646 w 4164"/>
                  <a:gd name="T35" fmla="*/ 2147483646 h 292"/>
                  <a:gd name="T36" fmla="*/ 2147483646 w 4164"/>
                  <a:gd name="T37" fmla="*/ 2147483646 h 292"/>
                  <a:gd name="T38" fmla="*/ 2147483646 w 4164"/>
                  <a:gd name="T39" fmla="*/ 2147483646 h 292"/>
                  <a:gd name="T40" fmla="*/ 2147483646 w 4164"/>
                  <a:gd name="T41" fmla="*/ 2147483646 h 292"/>
                  <a:gd name="T42" fmla="*/ 2147483646 w 4164"/>
                  <a:gd name="T43" fmla="*/ 2147483646 h 292"/>
                  <a:gd name="T44" fmla="*/ 2147483646 w 4164"/>
                  <a:gd name="T45" fmla="*/ 2147483646 h 292"/>
                  <a:gd name="T46" fmla="*/ 2147483646 w 4164"/>
                  <a:gd name="T47" fmla="*/ 2147483646 h 292"/>
                  <a:gd name="T48" fmla="*/ 2147483646 w 4164"/>
                  <a:gd name="T49" fmla="*/ 2147483646 h 292"/>
                  <a:gd name="T50" fmla="*/ 2147483646 w 4164"/>
                  <a:gd name="T51" fmla="*/ 2147483646 h 292"/>
                  <a:gd name="T52" fmla="*/ 2147483646 w 4164"/>
                  <a:gd name="T53" fmla="*/ 2147483646 h 292"/>
                  <a:gd name="T54" fmla="*/ 2147483646 w 4164"/>
                  <a:gd name="T55" fmla="*/ 2147483646 h 292"/>
                  <a:gd name="T56" fmla="*/ 2147483646 w 4164"/>
                  <a:gd name="T57" fmla="*/ 2147483646 h 292"/>
                  <a:gd name="T58" fmla="*/ 2147483646 w 4164"/>
                  <a:gd name="T59" fmla="*/ 2147483646 h 292"/>
                  <a:gd name="T60" fmla="*/ 2147483646 w 4164"/>
                  <a:gd name="T61" fmla="*/ 2147483646 h 292"/>
                  <a:gd name="T62" fmla="*/ 2147483646 w 4164"/>
                  <a:gd name="T63" fmla="*/ 2147483646 h 292"/>
                  <a:gd name="T64" fmla="*/ 2147483646 w 4164"/>
                  <a:gd name="T65" fmla="*/ 2147483646 h 292"/>
                  <a:gd name="T66" fmla="*/ 2147483646 w 4164"/>
                  <a:gd name="T67" fmla="*/ 2147483646 h 292"/>
                  <a:gd name="T68" fmla="*/ 2147483646 w 4164"/>
                  <a:gd name="T69" fmla="*/ 2147483646 h 292"/>
                  <a:gd name="T70" fmla="*/ 2147483646 w 4164"/>
                  <a:gd name="T71" fmla="*/ 2147483646 h 292"/>
                  <a:gd name="T72" fmla="*/ 2147483646 w 4164"/>
                  <a:gd name="T73" fmla="*/ 2147483646 h 292"/>
                  <a:gd name="T74" fmla="*/ 2147483646 w 4164"/>
                  <a:gd name="T75" fmla="*/ 2147483646 h 292"/>
                  <a:gd name="T76" fmla="*/ 2147483646 w 4164"/>
                  <a:gd name="T77" fmla="*/ 2147483646 h 292"/>
                  <a:gd name="T78" fmla="*/ 2147483646 w 4164"/>
                  <a:gd name="T79" fmla="*/ 2147483646 h 292"/>
                  <a:gd name="T80" fmla="*/ 2147483646 w 4164"/>
                  <a:gd name="T81" fmla="*/ 2147483646 h 292"/>
                  <a:gd name="T82" fmla="*/ 2147483646 w 4164"/>
                  <a:gd name="T83" fmla="*/ 2147483646 h 292"/>
                  <a:gd name="T84" fmla="*/ 2147483646 w 4164"/>
                  <a:gd name="T85" fmla="*/ 2147483646 h 292"/>
                  <a:gd name="T86" fmla="*/ 2147483646 w 4164"/>
                  <a:gd name="T87" fmla="*/ 2147483646 h 292"/>
                  <a:gd name="T88" fmla="*/ 2147483646 w 4164"/>
                  <a:gd name="T89" fmla="*/ 2147483646 h 292"/>
                  <a:gd name="T90" fmla="*/ 2147483646 w 4164"/>
                  <a:gd name="T91" fmla="*/ 2147483646 h 292"/>
                  <a:gd name="T92" fmla="*/ 2147483646 w 4164"/>
                  <a:gd name="T93" fmla="*/ 2147483646 h 292"/>
                  <a:gd name="T94" fmla="*/ 2147483646 w 4164"/>
                  <a:gd name="T95" fmla="*/ 2147483646 h 292"/>
                  <a:gd name="T96" fmla="*/ 2147483646 w 4164"/>
                  <a:gd name="T97" fmla="*/ 2147483646 h 292"/>
                  <a:gd name="T98" fmla="*/ 2147483646 w 4164"/>
                  <a:gd name="T99" fmla="*/ 2147483646 h 292"/>
                  <a:gd name="T100" fmla="*/ 2147483646 w 4164"/>
                  <a:gd name="T101" fmla="*/ 2147483646 h 292"/>
                  <a:gd name="T102" fmla="*/ 2147483646 w 4164"/>
                  <a:gd name="T103" fmla="*/ 2147483646 h 292"/>
                  <a:gd name="T104" fmla="*/ 2147483646 w 4164"/>
                  <a:gd name="T105" fmla="*/ 2147483646 h 292"/>
                  <a:gd name="T106" fmla="*/ 2147483646 w 4164"/>
                  <a:gd name="T107" fmla="*/ 2147483646 h 292"/>
                  <a:gd name="T108" fmla="*/ 2147483646 w 4164"/>
                  <a:gd name="T109" fmla="*/ 2147483646 h 292"/>
                  <a:gd name="T110" fmla="*/ 2147483646 w 4164"/>
                  <a:gd name="T111" fmla="*/ 2147483646 h 292"/>
                  <a:gd name="T112" fmla="*/ 2147483646 w 4164"/>
                  <a:gd name="T113" fmla="*/ 2147483646 h 292"/>
                  <a:gd name="T114" fmla="*/ 2147483646 w 4164"/>
                  <a:gd name="T115" fmla="*/ 2147483646 h 29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164"/>
                  <a:gd name="T175" fmla="*/ 0 h 292"/>
                  <a:gd name="T176" fmla="*/ 4164 w 4164"/>
                  <a:gd name="T177" fmla="*/ 292 h 29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164" h="292">
                    <a:moveTo>
                      <a:pt x="45" y="288"/>
                    </a:moveTo>
                    <a:lnTo>
                      <a:pt x="39" y="282"/>
                    </a:lnTo>
                    <a:lnTo>
                      <a:pt x="33" y="278"/>
                    </a:lnTo>
                    <a:lnTo>
                      <a:pt x="28" y="272"/>
                    </a:lnTo>
                    <a:lnTo>
                      <a:pt x="23" y="267"/>
                    </a:lnTo>
                    <a:lnTo>
                      <a:pt x="17" y="262"/>
                    </a:lnTo>
                    <a:lnTo>
                      <a:pt x="11" y="257"/>
                    </a:lnTo>
                    <a:lnTo>
                      <a:pt x="6" y="251"/>
                    </a:lnTo>
                    <a:lnTo>
                      <a:pt x="0" y="247"/>
                    </a:lnTo>
                    <a:lnTo>
                      <a:pt x="7" y="243"/>
                    </a:lnTo>
                    <a:lnTo>
                      <a:pt x="13" y="241"/>
                    </a:lnTo>
                    <a:lnTo>
                      <a:pt x="20" y="239"/>
                    </a:lnTo>
                    <a:lnTo>
                      <a:pt x="25" y="235"/>
                    </a:lnTo>
                    <a:lnTo>
                      <a:pt x="31" y="233"/>
                    </a:lnTo>
                    <a:lnTo>
                      <a:pt x="38" y="231"/>
                    </a:lnTo>
                    <a:lnTo>
                      <a:pt x="44" y="228"/>
                    </a:lnTo>
                    <a:lnTo>
                      <a:pt x="51" y="225"/>
                    </a:lnTo>
                    <a:lnTo>
                      <a:pt x="96" y="220"/>
                    </a:lnTo>
                    <a:lnTo>
                      <a:pt x="141" y="215"/>
                    </a:lnTo>
                    <a:lnTo>
                      <a:pt x="187" y="209"/>
                    </a:lnTo>
                    <a:lnTo>
                      <a:pt x="233" y="203"/>
                    </a:lnTo>
                    <a:lnTo>
                      <a:pt x="278" y="196"/>
                    </a:lnTo>
                    <a:lnTo>
                      <a:pt x="324" y="189"/>
                    </a:lnTo>
                    <a:lnTo>
                      <a:pt x="370" y="183"/>
                    </a:lnTo>
                    <a:lnTo>
                      <a:pt x="416" y="176"/>
                    </a:lnTo>
                    <a:lnTo>
                      <a:pt x="460" y="168"/>
                    </a:lnTo>
                    <a:lnTo>
                      <a:pt x="506" y="161"/>
                    </a:lnTo>
                    <a:lnTo>
                      <a:pt x="552" y="153"/>
                    </a:lnTo>
                    <a:lnTo>
                      <a:pt x="598" y="145"/>
                    </a:lnTo>
                    <a:lnTo>
                      <a:pt x="643" y="137"/>
                    </a:lnTo>
                    <a:lnTo>
                      <a:pt x="689" y="129"/>
                    </a:lnTo>
                    <a:lnTo>
                      <a:pt x="735" y="119"/>
                    </a:lnTo>
                    <a:lnTo>
                      <a:pt x="781" y="111"/>
                    </a:lnTo>
                    <a:lnTo>
                      <a:pt x="825" y="103"/>
                    </a:lnTo>
                    <a:lnTo>
                      <a:pt x="871" y="95"/>
                    </a:lnTo>
                    <a:lnTo>
                      <a:pt x="917" y="87"/>
                    </a:lnTo>
                    <a:lnTo>
                      <a:pt x="963" y="79"/>
                    </a:lnTo>
                    <a:lnTo>
                      <a:pt x="1009" y="71"/>
                    </a:lnTo>
                    <a:lnTo>
                      <a:pt x="1054" y="63"/>
                    </a:lnTo>
                    <a:lnTo>
                      <a:pt x="1100" y="56"/>
                    </a:lnTo>
                    <a:lnTo>
                      <a:pt x="1146" y="48"/>
                    </a:lnTo>
                    <a:lnTo>
                      <a:pt x="1192" y="41"/>
                    </a:lnTo>
                    <a:lnTo>
                      <a:pt x="1236" y="34"/>
                    </a:lnTo>
                    <a:lnTo>
                      <a:pt x="1282" y="28"/>
                    </a:lnTo>
                    <a:lnTo>
                      <a:pt x="1328" y="22"/>
                    </a:lnTo>
                    <a:lnTo>
                      <a:pt x="1374" y="15"/>
                    </a:lnTo>
                    <a:lnTo>
                      <a:pt x="1419" y="10"/>
                    </a:lnTo>
                    <a:lnTo>
                      <a:pt x="1465" y="5"/>
                    </a:lnTo>
                    <a:lnTo>
                      <a:pt x="1511" y="0"/>
                    </a:lnTo>
                    <a:lnTo>
                      <a:pt x="1593" y="7"/>
                    </a:lnTo>
                    <a:lnTo>
                      <a:pt x="1675" y="13"/>
                    </a:lnTo>
                    <a:lnTo>
                      <a:pt x="1758" y="20"/>
                    </a:lnTo>
                    <a:lnTo>
                      <a:pt x="1840" y="25"/>
                    </a:lnTo>
                    <a:lnTo>
                      <a:pt x="1923" y="32"/>
                    </a:lnTo>
                    <a:lnTo>
                      <a:pt x="2004" y="38"/>
                    </a:lnTo>
                    <a:lnTo>
                      <a:pt x="2087" y="45"/>
                    </a:lnTo>
                    <a:lnTo>
                      <a:pt x="2170" y="51"/>
                    </a:lnTo>
                    <a:lnTo>
                      <a:pt x="2252" y="57"/>
                    </a:lnTo>
                    <a:lnTo>
                      <a:pt x="2334" y="64"/>
                    </a:lnTo>
                    <a:lnTo>
                      <a:pt x="2417" y="70"/>
                    </a:lnTo>
                    <a:lnTo>
                      <a:pt x="2499" y="77"/>
                    </a:lnTo>
                    <a:lnTo>
                      <a:pt x="2582" y="83"/>
                    </a:lnTo>
                    <a:lnTo>
                      <a:pt x="2665" y="90"/>
                    </a:lnTo>
                    <a:lnTo>
                      <a:pt x="2746" y="95"/>
                    </a:lnTo>
                    <a:lnTo>
                      <a:pt x="2829" y="102"/>
                    </a:lnTo>
                    <a:lnTo>
                      <a:pt x="2911" y="109"/>
                    </a:lnTo>
                    <a:lnTo>
                      <a:pt x="2994" y="115"/>
                    </a:lnTo>
                    <a:lnTo>
                      <a:pt x="3077" y="122"/>
                    </a:lnTo>
                    <a:lnTo>
                      <a:pt x="3159" y="127"/>
                    </a:lnTo>
                    <a:lnTo>
                      <a:pt x="3241" y="134"/>
                    </a:lnTo>
                    <a:lnTo>
                      <a:pt x="3324" y="140"/>
                    </a:lnTo>
                    <a:lnTo>
                      <a:pt x="3406" y="147"/>
                    </a:lnTo>
                    <a:lnTo>
                      <a:pt x="3489" y="154"/>
                    </a:lnTo>
                    <a:lnTo>
                      <a:pt x="3572" y="160"/>
                    </a:lnTo>
                    <a:lnTo>
                      <a:pt x="3654" y="166"/>
                    </a:lnTo>
                    <a:lnTo>
                      <a:pt x="3737" y="172"/>
                    </a:lnTo>
                    <a:lnTo>
                      <a:pt x="3818" y="179"/>
                    </a:lnTo>
                    <a:lnTo>
                      <a:pt x="3901" y="185"/>
                    </a:lnTo>
                    <a:lnTo>
                      <a:pt x="3984" y="192"/>
                    </a:lnTo>
                    <a:lnTo>
                      <a:pt x="4066" y="197"/>
                    </a:lnTo>
                    <a:lnTo>
                      <a:pt x="4149" y="204"/>
                    </a:lnTo>
                    <a:lnTo>
                      <a:pt x="4152" y="219"/>
                    </a:lnTo>
                    <a:lnTo>
                      <a:pt x="4156" y="234"/>
                    </a:lnTo>
                    <a:lnTo>
                      <a:pt x="4159" y="249"/>
                    </a:lnTo>
                    <a:lnTo>
                      <a:pt x="4164" y="264"/>
                    </a:lnTo>
                    <a:lnTo>
                      <a:pt x="4035" y="263"/>
                    </a:lnTo>
                    <a:lnTo>
                      <a:pt x="3907" y="262"/>
                    </a:lnTo>
                    <a:lnTo>
                      <a:pt x="3777" y="261"/>
                    </a:lnTo>
                    <a:lnTo>
                      <a:pt x="3648" y="261"/>
                    </a:lnTo>
                    <a:lnTo>
                      <a:pt x="3520" y="261"/>
                    </a:lnTo>
                    <a:lnTo>
                      <a:pt x="3391" y="261"/>
                    </a:lnTo>
                    <a:lnTo>
                      <a:pt x="3263" y="262"/>
                    </a:lnTo>
                    <a:lnTo>
                      <a:pt x="3134" y="263"/>
                    </a:lnTo>
                    <a:lnTo>
                      <a:pt x="3004" y="264"/>
                    </a:lnTo>
                    <a:lnTo>
                      <a:pt x="2876" y="265"/>
                    </a:lnTo>
                    <a:lnTo>
                      <a:pt x="2747" y="266"/>
                    </a:lnTo>
                    <a:lnTo>
                      <a:pt x="2619" y="269"/>
                    </a:lnTo>
                    <a:lnTo>
                      <a:pt x="2490" y="270"/>
                    </a:lnTo>
                    <a:lnTo>
                      <a:pt x="2362" y="272"/>
                    </a:lnTo>
                    <a:lnTo>
                      <a:pt x="2233" y="273"/>
                    </a:lnTo>
                    <a:lnTo>
                      <a:pt x="2104" y="276"/>
                    </a:lnTo>
                    <a:lnTo>
                      <a:pt x="1976" y="278"/>
                    </a:lnTo>
                    <a:lnTo>
                      <a:pt x="1846" y="280"/>
                    </a:lnTo>
                    <a:lnTo>
                      <a:pt x="1717" y="281"/>
                    </a:lnTo>
                    <a:lnTo>
                      <a:pt x="1589" y="284"/>
                    </a:lnTo>
                    <a:lnTo>
                      <a:pt x="1460" y="285"/>
                    </a:lnTo>
                    <a:lnTo>
                      <a:pt x="1332" y="287"/>
                    </a:lnTo>
                    <a:lnTo>
                      <a:pt x="1203" y="288"/>
                    </a:lnTo>
                    <a:lnTo>
                      <a:pt x="1075" y="289"/>
                    </a:lnTo>
                    <a:lnTo>
                      <a:pt x="946" y="290"/>
                    </a:lnTo>
                    <a:lnTo>
                      <a:pt x="817" y="290"/>
                    </a:lnTo>
                    <a:lnTo>
                      <a:pt x="689" y="292"/>
                    </a:lnTo>
                    <a:lnTo>
                      <a:pt x="559" y="292"/>
                    </a:lnTo>
                    <a:lnTo>
                      <a:pt x="431" y="292"/>
                    </a:lnTo>
                    <a:lnTo>
                      <a:pt x="302" y="290"/>
                    </a:lnTo>
                    <a:lnTo>
                      <a:pt x="173" y="289"/>
                    </a:lnTo>
                    <a:lnTo>
                      <a:pt x="45" y="288"/>
                    </a:lnTo>
                    <a:close/>
                  </a:path>
                </a:pathLst>
              </a:custGeom>
              <a:solidFill>
                <a:srgbClr val="4C5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Freeform 300"/>
              <p:cNvSpPr>
                <a:spLocks/>
              </p:cNvSpPr>
              <p:nvPr/>
            </p:nvSpPr>
            <p:spPr bwMode="auto">
              <a:xfrm>
                <a:off x="2500313" y="2054225"/>
                <a:ext cx="1101725" cy="74613"/>
              </a:xfrm>
              <a:custGeom>
                <a:avLst/>
                <a:gdLst>
                  <a:gd name="T0" fmla="*/ 2147483646 w 4164"/>
                  <a:gd name="T1" fmla="*/ 2147483646 h 283"/>
                  <a:gd name="T2" fmla="*/ 0 w 4164"/>
                  <a:gd name="T3" fmla="*/ 2147483646 h 283"/>
                  <a:gd name="T4" fmla="*/ 2147483646 w 4164"/>
                  <a:gd name="T5" fmla="*/ 2147483646 h 283"/>
                  <a:gd name="T6" fmla="*/ 2147483646 w 4164"/>
                  <a:gd name="T7" fmla="*/ 0 h 283"/>
                  <a:gd name="T8" fmla="*/ 2147483646 w 4164"/>
                  <a:gd name="T9" fmla="*/ 2147483646 h 283"/>
                  <a:gd name="T10" fmla="*/ 2147483646 w 4164"/>
                  <a:gd name="T11" fmla="*/ 2147483646 h 283"/>
                  <a:gd name="T12" fmla="*/ 2147483646 w 4164"/>
                  <a:gd name="T13" fmla="*/ 2147483646 h 28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4"/>
                  <a:gd name="T22" fmla="*/ 0 h 283"/>
                  <a:gd name="T23" fmla="*/ 4164 w 4164"/>
                  <a:gd name="T24" fmla="*/ 283 h 28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4" h="283">
                    <a:moveTo>
                      <a:pt x="45" y="283"/>
                    </a:moveTo>
                    <a:lnTo>
                      <a:pt x="0" y="242"/>
                    </a:lnTo>
                    <a:lnTo>
                      <a:pt x="51" y="220"/>
                    </a:lnTo>
                    <a:lnTo>
                      <a:pt x="1511" y="0"/>
                    </a:lnTo>
                    <a:lnTo>
                      <a:pt x="4149" y="200"/>
                    </a:lnTo>
                    <a:lnTo>
                      <a:pt x="4164" y="251"/>
                    </a:lnTo>
                    <a:lnTo>
                      <a:pt x="45" y="283"/>
                    </a:lnTo>
                    <a:close/>
                  </a:path>
                </a:pathLst>
              </a:custGeom>
              <a:solidFill>
                <a:srgbClr val="637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" name="Freeform 301"/>
              <p:cNvSpPr>
                <a:spLocks/>
              </p:cNvSpPr>
              <p:nvPr/>
            </p:nvSpPr>
            <p:spPr bwMode="auto">
              <a:xfrm>
                <a:off x="2511425" y="2063750"/>
                <a:ext cx="382587" cy="831850"/>
              </a:xfrm>
              <a:custGeom>
                <a:avLst/>
                <a:gdLst>
                  <a:gd name="T0" fmla="*/ 2147483646 w 1441"/>
                  <a:gd name="T1" fmla="*/ 2147483646 h 3144"/>
                  <a:gd name="T2" fmla="*/ 2147483646 w 1441"/>
                  <a:gd name="T3" fmla="*/ 2147483646 h 3144"/>
                  <a:gd name="T4" fmla="*/ 2147483646 w 1441"/>
                  <a:gd name="T5" fmla="*/ 2147483646 h 3144"/>
                  <a:gd name="T6" fmla="*/ 2147483646 w 1441"/>
                  <a:gd name="T7" fmla="*/ 2147483646 h 3144"/>
                  <a:gd name="T8" fmla="*/ 2147483646 w 1441"/>
                  <a:gd name="T9" fmla="*/ 2147483646 h 3144"/>
                  <a:gd name="T10" fmla="*/ 2147483646 w 1441"/>
                  <a:gd name="T11" fmla="*/ 2147483646 h 3144"/>
                  <a:gd name="T12" fmla="*/ 2147483646 w 1441"/>
                  <a:gd name="T13" fmla="*/ 2147483646 h 3144"/>
                  <a:gd name="T14" fmla="*/ 2147483646 w 1441"/>
                  <a:gd name="T15" fmla="*/ 2147483646 h 3144"/>
                  <a:gd name="T16" fmla="*/ 2147483646 w 1441"/>
                  <a:gd name="T17" fmla="*/ 2147483646 h 3144"/>
                  <a:gd name="T18" fmla="*/ 2147483646 w 1441"/>
                  <a:gd name="T19" fmla="*/ 2147483646 h 3144"/>
                  <a:gd name="T20" fmla="*/ 2147483646 w 1441"/>
                  <a:gd name="T21" fmla="*/ 2147483646 h 3144"/>
                  <a:gd name="T22" fmla="*/ 2147483646 w 1441"/>
                  <a:gd name="T23" fmla="*/ 2147483646 h 3144"/>
                  <a:gd name="T24" fmla="*/ 2147483646 w 1441"/>
                  <a:gd name="T25" fmla="*/ 2147483646 h 3144"/>
                  <a:gd name="T26" fmla="*/ 2147483646 w 1441"/>
                  <a:gd name="T27" fmla="*/ 2147483646 h 3144"/>
                  <a:gd name="T28" fmla="*/ 2147483646 w 1441"/>
                  <a:gd name="T29" fmla="*/ 2147483646 h 3144"/>
                  <a:gd name="T30" fmla="*/ 2147483646 w 1441"/>
                  <a:gd name="T31" fmla="*/ 2147483646 h 3144"/>
                  <a:gd name="T32" fmla="*/ 2147483646 w 1441"/>
                  <a:gd name="T33" fmla="*/ 2147483646 h 3144"/>
                  <a:gd name="T34" fmla="*/ 2147483646 w 1441"/>
                  <a:gd name="T35" fmla="*/ 2147483646 h 3144"/>
                  <a:gd name="T36" fmla="*/ 2147483646 w 1441"/>
                  <a:gd name="T37" fmla="*/ 2147483646 h 3144"/>
                  <a:gd name="T38" fmla="*/ 2147483646 w 1441"/>
                  <a:gd name="T39" fmla="*/ 2147483646 h 3144"/>
                  <a:gd name="T40" fmla="*/ 2147483646 w 1441"/>
                  <a:gd name="T41" fmla="*/ 2147483646 h 3144"/>
                  <a:gd name="T42" fmla="*/ 2147483646 w 1441"/>
                  <a:gd name="T43" fmla="*/ 2147483646 h 3144"/>
                  <a:gd name="T44" fmla="*/ 2147483646 w 1441"/>
                  <a:gd name="T45" fmla="*/ 2147483646 h 3144"/>
                  <a:gd name="T46" fmla="*/ 2147483646 w 1441"/>
                  <a:gd name="T47" fmla="*/ 2147483646 h 3144"/>
                  <a:gd name="T48" fmla="*/ 0 w 1441"/>
                  <a:gd name="T49" fmla="*/ 2147483646 h 3144"/>
                  <a:gd name="T50" fmla="*/ 0 w 1441"/>
                  <a:gd name="T51" fmla="*/ 2147483646 h 3144"/>
                  <a:gd name="T52" fmla="*/ 0 w 1441"/>
                  <a:gd name="T53" fmla="*/ 2147483646 h 3144"/>
                  <a:gd name="T54" fmla="*/ 0 w 1441"/>
                  <a:gd name="T55" fmla="*/ 2147483646 h 3144"/>
                  <a:gd name="T56" fmla="*/ 2147483646 w 1441"/>
                  <a:gd name="T57" fmla="*/ 2147483646 h 3144"/>
                  <a:gd name="T58" fmla="*/ 2147483646 w 1441"/>
                  <a:gd name="T59" fmla="*/ 2147483646 h 3144"/>
                  <a:gd name="T60" fmla="*/ 2147483646 w 1441"/>
                  <a:gd name="T61" fmla="*/ 2147483646 h 3144"/>
                  <a:gd name="T62" fmla="*/ 2147483646 w 1441"/>
                  <a:gd name="T63" fmla="*/ 2147483646 h 3144"/>
                  <a:gd name="T64" fmla="*/ 2147483646 w 1441"/>
                  <a:gd name="T65" fmla="*/ 2147483646 h 3144"/>
                  <a:gd name="T66" fmla="*/ 2147483646 w 1441"/>
                  <a:gd name="T67" fmla="*/ 2147483646 h 3144"/>
                  <a:gd name="T68" fmla="*/ 2147483646 w 1441"/>
                  <a:gd name="T69" fmla="*/ 2147483646 h 3144"/>
                  <a:gd name="T70" fmla="*/ 2147483646 w 1441"/>
                  <a:gd name="T71" fmla="*/ 2147483646 h 3144"/>
                  <a:gd name="T72" fmla="*/ 2147483646 w 1441"/>
                  <a:gd name="T73" fmla="*/ 2147483646 h 3144"/>
                  <a:gd name="T74" fmla="*/ 2147483646 w 1441"/>
                  <a:gd name="T75" fmla="*/ 2147483646 h 3144"/>
                  <a:gd name="T76" fmla="*/ 2147483646 w 1441"/>
                  <a:gd name="T77" fmla="*/ 2147483646 h 3144"/>
                  <a:gd name="T78" fmla="*/ 2147483646 w 1441"/>
                  <a:gd name="T79" fmla="*/ 2147483646 h 3144"/>
                  <a:gd name="T80" fmla="*/ 2147483646 w 1441"/>
                  <a:gd name="T81" fmla="*/ 2147483646 h 3144"/>
                  <a:gd name="T82" fmla="*/ 2147483646 w 1441"/>
                  <a:gd name="T83" fmla="*/ 2147483646 h 3144"/>
                  <a:gd name="T84" fmla="*/ 2147483646 w 1441"/>
                  <a:gd name="T85" fmla="*/ 2147483646 h 3144"/>
                  <a:gd name="T86" fmla="*/ 2147483646 w 1441"/>
                  <a:gd name="T87" fmla="*/ 2147483646 h 3144"/>
                  <a:gd name="T88" fmla="*/ 2147483646 w 1441"/>
                  <a:gd name="T89" fmla="*/ 2147483646 h 3144"/>
                  <a:gd name="T90" fmla="*/ 2147483646 w 1441"/>
                  <a:gd name="T91" fmla="*/ 2147483646 h 3144"/>
                  <a:gd name="T92" fmla="*/ 2147483646 w 1441"/>
                  <a:gd name="T93" fmla="*/ 2147483646 h 3144"/>
                  <a:gd name="T94" fmla="*/ 2147483646 w 1441"/>
                  <a:gd name="T95" fmla="*/ 2147483646 h 3144"/>
                  <a:gd name="T96" fmla="*/ 2147483646 w 1441"/>
                  <a:gd name="T97" fmla="*/ 2147483646 h 3144"/>
                  <a:gd name="T98" fmla="*/ 2147483646 w 1441"/>
                  <a:gd name="T99" fmla="*/ 2147483646 h 3144"/>
                  <a:gd name="T100" fmla="*/ 2147483646 w 1441"/>
                  <a:gd name="T101" fmla="*/ 2147483646 h 3144"/>
                  <a:gd name="T102" fmla="*/ 2147483646 w 1441"/>
                  <a:gd name="T103" fmla="*/ 2147483646 h 3144"/>
                  <a:gd name="T104" fmla="*/ 2147483646 w 1441"/>
                  <a:gd name="T105" fmla="*/ 2147483646 h 3144"/>
                  <a:gd name="T106" fmla="*/ 2147483646 w 1441"/>
                  <a:gd name="T107" fmla="*/ 2147483646 h 3144"/>
                  <a:gd name="T108" fmla="*/ 2147483646 w 1441"/>
                  <a:gd name="T109" fmla="*/ 2147483646 h 3144"/>
                  <a:gd name="T110" fmla="*/ 2147483646 w 1441"/>
                  <a:gd name="T111" fmla="*/ 2147483646 h 314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441"/>
                  <a:gd name="T169" fmla="*/ 0 h 3144"/>
                  <a:gd name="T170" fmla="*/ 1441 w 1441"/>
                  <a:gd name="T171" fmla="*/ 3144 h 314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441" h="3144">
                    <a:moveTo>
                      <a:pt x="1441" y="0"/>
                    </a:moveTo>
                    <a:lnTo>
                      <a:pt x="1416" y="3"/>
                    </a:lnTo>
                    <a:lnTo>
                      <a:pt x="1392" y="7"/>
                    </a:lnTo>
                    <a:lnTo>
                      <a:pt x="1368" y="10"/>
                    </a:lnTo>
                    <a:lnTo>
                      <a:pt x="1344" y="14"/>
                    </a:lnTo>
                    <a:lnTo>
                      <a:pt x="1320" y="17"/>
                    </a:lnTo>
                    <a:lnTo>
                      <a:pt x="1297" y="21"/>
                    </a:lnTo>
                    <a:lnTo>
                      <a:pt x="1273" y="24"/>
                    </a:lnTo>
                    <a:lnTo>
                      <a:pt x="1249" y="27"/>
                    </a:lnTo>
                    <a:lnTo>
                      <a:pt x="1225" y="31"/>
                    </a:lnTo>
                    <a:lnTo>
                      <a:pt x="1201" y="33"/>
                    </a:lnTo>
                    <a:lnTo>
                      <a:pt x="1178" y="37"/>
                    </a:lnTo>
                    <a:lnTo>
                      <a:pt x="1154" y="40"/>
                    </a:lnTo>
                    <a:lnTo>
                      <a:pt x="1131" y="43"/>
                    </a:lnTo>
                    <a:lnTo>
                      <a:pt x="1106" y="47"/>
                    </a:lnTo>
                    <a:lnTo>
                      <a:pt x="1082" y="50"/>
                    </a:lnTo>
                    <a:lnTo>
                      <a:pt x="1059" y="54"/>
                    </a:lnTo>
                    <a:lnTo>
                      <a:pt x="1035" y="57"/>
                    </a:lnTo>
                    <a:lnTo>
                      <a:pt x="1012" y="60"/>
                    </a:lnTo>
                    <a:lnTo>
                      <a:pt x="988" y="63"/>
                    </a:lnTo>
                    <a:lnTo>
                      <a:pt x="965" y="66"/>
                    </a:lnTo>
                    <a:lnTo>
                      <a:pt x="942" y="70"/>
                    </a:lnTo>
                    <a:lnTo>
                      <a:pt x="918" y="73"/>
                    </a:lnTo>
                    <a:lnTo>
                      <a:pt x="895" y="77"/>
                    </a:lnTo>
                    <a:lnTo>
                      <a:pt x="872" y="79"/>
                    </a:lnTo>
                    <a:lnTo>
                      <a:pt x="849" y="83"/>
                    </a:lnTo>
                    <a:lnTo>
                      <a:pt x="825" y="86"/>
                    </a:lnTo>
                    <a:lnTo>
                      <a:pt x="802" y="89"/>
                    </a:lnTo>
                    <a:lnTo>
                      <a:pt x="779" y="93"/>
                    </a:lnTo>
                    <a:lnTo>
                      <a:pt x="756" y="96"/>
                    </a:lnTo>
                    <a:lnTo>
                      <a:pt x="733" y="99"/>
                    </a:lnTo>
                    <a:lnTo>
                      <a:pt x="710" y="102"/>
                    </a:lnTo>
                    <a:lnTo>
                      <a:pt x="687" y="105"/>
                    </a:lnTo>
                    <a:lnTo>
                      <a:pt x="643" y="111"/>
                    </a:lnTo>
                    <a:lnTo>
                      <a:pt x="599" y="118"/>
                    </a:lnTo>
                    <a:lnTo>
                      <a:pt x="555" y="124"/>
                    </a:lnTo>
                    <a:lnTo>
                      <a:pt x="512" y="131"/>
                    </a:lnTo>
                    <a:lnTo>
                      <a:pt x="468" y="136"/>
                    </a:lnTo>
                    <a:lnTo>
                      <a:pt x="425" y="143"/>
                    </a:lnTo>
                    <a:lnTo>
                      <a:pt x="381" y="149"/>
                    </a:lnTo>
                    <a:lnTo>
                      <a:pt x="338" y="155"/>
                    </a:lnTo>
                    <a:lnTo>
                      <a:pt x="295" y="162"/>
                    </a:lnTo>
                    <a:lnTo>
                      <a:pt x="252" y="167"/>
                    </a:lnTo>
                    <a:lnTo>
                      <a:pt x="210" y="173"/>
                    </a:lnTo>
                    <a:lnTo>
                      <a:pt x="167" y="179"/>
                    </a:lnTo>
                    <a:lnTo>
                      <a:pt x="125" y="186"/>
                    </a:lnTo>
                    <a:lnTo>
                      <a:pt x="84" y="192"/>
                    </a:lnTo>
                    <a:lnTo>
                      <a:pt x="41" y="197"/>
                    </a:lnTo>
                    <a:lnTo>
                      <a:pt x="0" y="203"/>
                    </a:lnTo>
                    <a:lnTo>
                      <a:pt x="0" y="562"/>
                    </a:lnTo>
                    <a:lnTo>
                      <a:pt x="0" y="923"/>
                    </a:lnTo>
                    <a:lnTo>
                      <a:pt x="0" y="1282"/>
                    </a:lnTo>
                    <a:lnTo>
                      <a:pt x="0" y="1641"/>
                    </a:lnTo>
                    <a:lnTo>
                      <a:pt x="0" y="2000"/>
                    </a:lnTo>
                    <a:lnTo>
                      <a:pt x="0" y="2359"/>
                    </a:lnTo>
                    <a:lnTo>
                      <a:pt x="0" y="2718"/>
                    </a:lnTo>
                    <a:lnTo>
                      <a:pt x="0" y="3076"/>
                    </a:lnTo>
                    <a:lnTo>
                      <a:pt x="41" y="3079"/>
                    </a:lnTo>
                    <a:lnTo>
                      <a:pt x="84" y="3081"/>
                    </a:lnTo>
                    <a:lnTo>
                      <a:pt x="125" y="3082"/>
                    </a:lnTo>
                    <a:lnTo>
                      <a:pt x="167" y="3084"/>
                    </a:lnTo>
                    <a:lnTo>
                      <a:pt x="210" y="3087"/>
                    </a:lnTo>
                    <a:lnTo>
                      <a:pt x="252" y="3089"/>
                    </a:lnTo>
                    <a:lnTo>
                      <a:pt x="295" y="3090"/>
                    </a:lnTo>
                    <a:lnTo>
                      <a:pt x="338" y="3092"/>
                    </a:lnTo>
                    <a:lnTo>
                      <a:pt x="381" y="3095"/>
                    </a:lnTo>
                    <a:lnTo>
                      <a:pt x="425" y="3097"/>
                    </a:lnTo>
                    <a:lnTo>
                      <a:pt x="468" y="3098"/>
                    </a:lnTo>
                    <a:lnTo>
                      <a:pt x="512" y="3100"/>
                    </a:lnTo>
                    <a:lnTo>
                      <a:pt x="555" y="3103"/>
                    </a:lnTo>
                    <a:lnTo>
                      <a:pt x="599" y="3105"/>
                    </a:lnTo>
                    <a:lnTo>
                      <a:pt x="643" y="3107"/>
                    </a:lnTo>
                    <a:lnTo>
                      <a:pt x="687" y="3110"/>
                    </a:lnTo>
                    <a:lnTo>
                      <a:pt x="710" y="3111"/>
                    </a:lnTo>
                    <a:lnTo>
                      <a:pt x="733" y="3112"/>
                    </a:lnTo>
                    <a:lnTo>
                      <a:pt x="756" y="3113"/>
                    </a:lnTo>
                    <a:lnTo>
                      <a:pt x="779" y="3113"/>
                    </a:lnTo>
                    <a:lnTo>
                      <a:pt x="802" y="3114"/>
                    </a:lnTo>
                    <a:lnTo>
                      <a:pt x="825" y="3115"/>
                    </a:lnTo>
                    <a:lnTo>
                      <a:pt x="849" y="3116"/>
                    </a:lnTo>
                    <a:lnTo>
                      <a:pt x="872" y="3118"/>
                    </a:lnTo>
                    <a:lnTo>
                      <a:pt x="895" y="3119"/>
                    </a:lnTo>
                    <a:lnTo>
                      <a:pt x="918" y="3120"/>
                    </a:lnTo>
                    <a:lnTo>
                      <a:pt x="942" y="3121"/>
                    </a:lnTo>
                    <a:lnTo>
                      <a:pt x="965" y="3122"/>
                    </a:lnTo>
                    <a:lnTo>
                      <a:pt x="988" y="3122"/>
                    </a:lnTo>
                    <a:lnTo>
                      <a:pt x="1012" y="3123"/>
                    </a:lnTo>
                    <a:lnTo>
                      <a:pt x="1035" y="3124"/>
                    </a:lnTo>
                    <a:lnTo>
                      <a:pt x="1059" y="3126"/>
                    </a:lnTo>
                    <a:lnTo>
                      <a:pt x="1082" y="3127"/>
                    </a:lnTo>
                    <a:lnTo>
                      <a:pt x="1106" y="3128"/>
                    </a:lnTo>
                    <a:lnTo>
                      <a:pt x="1131" y="3129"/>
                    </a:lnTo>
                    <a:lnTo>
                      <a:pt x="1154" y="3130"/>
                    </a:lnTo>
                    <a:lnTo>
                      <a:pt x="1178" y="3131"/>
                    </a:lnTo>
                    <a:lnTo>
                      <a:pt x="1201" y="3133"/>
                    </a:lnTo>
                    <a:lnTo>
                      <a:pt x="1225" y="3134"/>
                    </a:lnTo>
                    <a:lnTo>
                      <a:pt x="1249" y="3135"/>
                    </a:lnTo>
                    <a:lnTo>
                      <a:pt x="1273" y="3136"/>
                    </a:lnTo>
                    <a:lnTo>
                      <a:pt x="1297" y="3137"/>
                    </a:lnTo>
                    <a:lnTo>
                      <a:pt x="1320" y="3138"/>
                    </a:lnTo>
                    <a:lnTo>
                      <a:pt x="1344" y="3139"/>
                    </a:lnTo>
                    <a:lnTo>
                      <a:pt x="1368" y="3141"/>
                    </a:lnTo>
                    <a:lnTo>
                      <a:pt x="1392" y="3142"/>
                    </a:lnTo>
                    <a:lnTo>
                      <a:pt x="1416" y="3143"/>
                    </a:lnTo>
                    <a:lnTo>
                      <a:pt x="1441" y="3144"/>
                    </a:lnTo>
                    <a:lnTo>
                      <a:pt x="1441" y="2751"/>
                    </a:lnTo>
                    <a:lnTo>
                      <a:pt x="1441" y="2359"/>
                    </a:lnTo>
                    <a:lnTo>
                      <a:pt x="1441" y="1966"/>
                    </a:lnTo>
                    <a:lnTo>
                      <a:pt x="1441" y="1574"/>
                    </a:lnTo>
                    <a:lnTo>
                      <a:pt x="1441" y="1180"/>
                    </a:lnTo>
                    <a:lnTo>
                      <a:pt x="1441" y="786"/>
                    </a:lnTo>
                    <a:lnTo>
                      <a:pt x="1441" y="392"/>
                    </a:lnTo>
                    <a:lnTo>
                      <a:pt x="1441" y="0"/>
                    </a:lnTo>
                    <a:close/>
                  </a:path>
                </a:pathLst>
              </a:custGeom>
              <a:solidFill>
                <a:srgbClr val="6D7A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" name="Freeform 302"/>
              <p:cNvSpPr>
                <a:spLocks/>
              </p:cNvSpPr>
              <p:nvPr/>
            </p:nvSpPr>
            <p:spPr bwMode="auto">
              <a:xfrm>
                <a:off x="2511425" y="2324100"/>
                <a:ext cx="382587" cy="50800"/>
              </a:xfrm>
              <a:custGeom>
                <a:avLst/>
                <a:gdLst>
                  <a:gd name="T0" fmla="*/ 2147483646 w 1441"/>
                  <a:gd name="T1" fmla="*/ 2147483646 h 194"/>
                  <a:gd name="T2" fmla="*/ 2147483646 w 1441"/>
                  <a:gd name="T3" fmla="*/ 2147483646 h 194"/>
                  <a:gd name="T4" fmla="*/ 2147483646 w 1441"/>
                  <a:gd name="T5" fmla="*/ 2147483646 h 194"/>
                  <a:gd name="T6" fmla="*/ 2147483646 w 1441"/>
                  <a:gd name="T7" fmla="*/ 2147483646 h 194"/>
                  <a:gd name="T8" fmla="*/ 2147483646 w 1441"/>
                  <a:gd name="T9" fmla="*/ 2147483646 h 194"/>
                  <a:gd name="T10" fmla="*/ 2147483646 w 1441"/>
                  <a:gd name="T11" fmla="*/ 2147483646 h 194"/>
                  <a:gd name="T12" fmla="*/ 2147483646 w 1441"/>
                  <a:gd name="T13" fmla="*/ 2147483646 h 194"/>
                  <a:gd name="T14" fmla="*/ 2147483646 w 1441"/>
                  <a:gd name="T15" fmla="*/ 2147483646 h 194"/>
                  <a:gd name="T16" fmla="*/ 2147483646 w 1441"/>
                  <a:gd name="T17" fmla="*/ 2147483646 h 194"/>
                  <a:gd name="T18" fmla="*/ 2147483646 w 1441"/>
                  <a:gd name="T19" fmla="*/ 2147483646 h 194"/>
                  <a:gd name="T20" fmla="*/ 2147483646 w 1441"/>
                  <a:gd name="T21" fmla="*/ 2147483646 h 194"/>
                  <a:gd name="T22" fmla="*/ 2147483646 w 1441"/>
                  <a:gd name="T23" fmla="*/ 2147483646 h 194"/>
                  <a:gd name="T24" fmla="*/ 2147483646 w 1441"/>
                  <a:gd name="T25" fmla="*/ 2147483646 h 194"/>
                  <a:gd name="T26" fmla="*/ 2147483646 w 1441"/>
                  <a:gd name="T27" fmla="*/ 2147483646 h 194"/>
                  <a:gd name="T28" fmla="*/ 2147483646 w 1441"/>
                  <a:gd name="T29" fmla="*/ 2147483646 h 194"/>
                  <a:gd name="T30" fmla="*/ 2147483646 w 1441"/>
                  <a:gd name="T31" fmla="*/ 2147483646 h 194"/>
                  <a:gd name="T32" fmla="*/ 2147483646 w 1441"/>
                  <a:gd name="T33" fmla="*/ 2147483646 h 194"/>
                  <a:gd name="T34" fmla="*/ 2147483646 w 1441"/>
                  <a:gd name="T35" fmla="*/ 2147483646 h 194"/>
                  <a:gd name="T36" fmla="*/ 2147483646 w 1441"/>
                  <a:gd name="T37" fmla="*/ 2147483646 h 194"/>
                  <a:gd name="T38" fmla="*/ 2147483646 w 1441"/>
                  <a:gd name="T39" fmla="*/ 2147483646 h 194"/>
                  <a:gd name="T40" fmla="*/ 2147483646 w 1441"/>
                  <a:gd name="T41" fmla="*/ 2147483646 h 194"/>
                  <a:gd name="T42" fmla="*/ 2147483646 w 1441"/>
                  <a:gd name="T43" fmla="*/ 2147483646 h 194"/>
                  <a:gd name="T44" fmla="*/ 2147483646 w 1441"/>
                  <a:gd name="T45" fmla="*/ 2147483646 h 194"/>
                  <a:gd name="T46" fmla="*/ 2147483646 w 1441"/>
                  <a:gd name="T47" fmla="*/ 2147483646 h 194"/>
                  <a:gd name="T48" fmla="*/ 0 w 1441"/>
                  <a:gd name="T49" fmla="*/ 2147483646 h 194"/>
                  <a:gd name="T50" fmla="*/ 0 w 1441"/>
                  <a:gd name="T51" fmla="*/ 2147483646 h 194"/>
                  <a:gd name="T52" fmla="*/ 2147483646 w 1441"/>
                  <a:gd name="T53" fmla="*/ 2147483646 h 194"/>
                  <a:gd name="T54" fmla="*/ 2147483646 w 1441"/>
                  <a:gd name="T55" fmla="*/ 2147483646 h 194"/>
                  <a:gd name="T56" fmla="*/ 2147483646 w 1441"/>
                  <a:gd name="T57" fmla="*/ 2147483646 h 194"/>
                  <a:gd name="T58" fmla="*/ 2147483646 w 1441"/>
                  <a:gd name="T59" fmla="*/ 2147483646 h 194"/>
                  <a:gd name="T60" fmla="*/ 2147483646 w 1441"/>
                  <a:gd name="T61" fmla="*/ 2147483646 h 194"/>
                  <a:gd name="T62" fmla="*/ 2147483646 w 1441"/>
                  <a:gd name="T63" fmla="*/ 2147483646 h 194"/>
                  <a:gd name="T64" fmla="*/ 2147483646 w 1441"/>
                  <a:gd name="T65" fmla="*/ 2147483646 h 194"/>
                  <a:gd name="T66" fmla="*/ 2147483646 w 1441"/>
                  <a:gd name="T67" fmla="*/ 2147483646 h 194"/>
                  <a:gd name="T68" fmla="*/ 2147483646 w 1441"/>
                  <a:gd name="T69" fmla="*/ 2147483646 h 194"/>
                  <a:gd name="T70" fmla="*/ 2147483646 w 1441"/>
                  <a:gd name="T71" fmla="*/ 2147483646 h 194"/>
                  <a:gd name="T72" fmla="*/ 2147483646 w 1441"/>
                  <a:gd name="T73" fmla="*/ 2147483646 h 194"/>
                  <a:gd name="T74" fmla="*/ 2147483646 w 1441"/>
                  <a:gd name="T75" fmla="*/ 2147483646 h 194"/>
                  <a:gd name="T76" fmla="*/ 2147483646 w 1441"/>
                  <a:gd name="T77" fmla="*/ 2147483646 h 194"/>
                  <a:gd name="T78" fmla="*/ 2147483646 w 1441"/>
                  <a:gd name="T79" fmla="*/ 2147483646 h 194"/>
                  <a:gd name="T80" fmla="*/ 2147483646 w 1441"/>
                  <a:gd name="T81" fmla="*/ 2147483646 h 194"/>
                  <a:gd name="T82" fmla="*/ 2147483646 w 1441"/>
                  <a:gd name="T83" fmla="*/ 2147483646 h 194"/>
                  <a:gd name="T84" fmla="*/ 2147483646 w 1441"/>
                  <a:gd name="T85" fmla="*/ 2147483646 h 194"/>
                  <a:gd name="T86" fmla="*/ 2147483646 w 1441"/>
                  <a:gd name="T87" fmla="*/ 2147483646 h 194"/>
                  <a:gd name="T88" fmla="*/ 2147483646 w 1441"/>
                  <a:gd name="T89" fmla="*/ 2147483646 h 194"/>
                  <a:gd name="T90" fmla="*/ 2147483646 w 1441"/>
                  <a:gd name="T91" fmla="*/ 2147483646 h 194"/>
                  <a:gd name="T92" fmla="*/ 2147483646 w 1441"/>
                  <a:gd name="T93" fmla="*/ 2147483646 h 194"/>
                  <a:gd name="T94" fmla="*/ 2147483646 w 1441"/>
                  <a:gd name="T95" fmla="*/ 2147483646 h 194"/>
                  <a:gd name="T96" fmla="*/ 2147483646 w 1441"/>
                  <a:gd name="T97" fmla="*/ 2147483646 h 194"/>
                  <a:gd name="T98" fmla="*/ 2147483646 w 1441"/>
                  <a:gd name="T99" fmla="*/ 2147483646 h 194"/>
                  <a:gd name="T100" fmla="*/ 2147483646 w 1441"/>
                  <a:gd name="T101" fmla="*/ 2147483646 h 194"/>
                  <a:gd name="T102" fmla="*/ 2147483646 w 1441"/>
                  <a:gd name="T103" fmla="*/ 2147483646 h 19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1"/>
                  <a:gd name="T157" fmla="*/ 0 h 194"/>
                  <a:gd name="T158" fmla="*/ 1441 w 1441"/>
                  <a:gd name="T159" fmla="*/ 194 h 19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1" h="194">
                    <a:moveTo>
                      <a:pt x="1441" y="0"/>
                    </a:moveTo>
                    <a:lnTo>
                      <a:pt x="1416" y="3"/>
                    </a:lnTo>
                    <a:lnTo>
                      <a:pt x="1392" y="5"/>
                    </a:lnTo>
                    <a:lnTo>
                      <a:pt x="1368" y="6"/>
                    </a:lnTo>
                    <a:lnTo>
                      <a:pt x="1344" y="9"/>
                    </a:lnTo>
                    <a:lnTo>
                      <a:pt x="1320" y="11"/>
                    </a:lnTo>
                    <a:lnTo>
                      <a:pt x="1297" y="13"/>
                    </a:lnTo>
                    <a:lnTo>
                      <a:pt x="1273" y="14"/>
                    </a:lnTo>
                    <a:lnTo>
                      <a:pt x="1249" y="17"/>
                    </a:lnTo>
                    <a:lnTo>
                      <a:pt x="1225" y="19"/>
                    </a:lnTo>
                    <a:lnTo>
                      <a:pt x="1201" y="21"/>
                    </a:lnTo>
                    <a:lnTo>
                      <a:pt x="1178" y="22"/>
                    </a:lnTo>
                    <a:lnTo>
                      <a:pt x="1154" y="25"/>
                    </a:lnTo>
                    <a:lnTo>
                      <a:pt x="1131" y="27"/>
                    </a:lnTo>
                    <a:lnTo>
                      <a:pt x="1106" y="28"/>
                    </a:lnTo>
                    <a:lnTo>
                      <a:pt x="1082" y="30"/>
                    </a:lnTo>
                    <a:lnTo>
                      <a:pt x="1059" y="33"/>
                    </a:lnTo>
                    <a:lnTo>
                      <a:pt x="1035" y="35"/>
                    </a:lnTo>
                    <a:lnTo>
                      <a:pt x="1012" y="36"/>
                    </a:lnTo>
                    <a:lnTo>
                      <a:pt x="988" y="38"/>
                    </a:lnTo>
                    <a:lnTo>
                      <a:pt x="965" y="41"/>
                    </a:lnTo>
                    <a:lnTo>
                      <a:pt x="942" y="42"/>
                    </a:lnTo>
                    <a:lnTo>
                      <a:pt x="918" y="44"/>
                    </a:lnTo>
                    <a:lnTo>
                      <a:pt x="895" y="46"/>
                    </a:lnTo>
                    <a:lnTo>
                      <a:pt x="872" y="48"/>
                    </a:lnTo>
                    <a:lnTo>
                      <a:pt x="849" y="50"/>
                    </a:lnTo>
                    <a:lnTo>
                      <a:pt x="825" y="52"/>
                    </a:lnTo>
                    <a:lnTo>
                      <a:pt x="802" y="54"/>
                    </a:lnTo>
                    <a:lnTo>
                      <a:pt x="779" y="56"/>
                    </a:lnTo>
                    <a:lnTo>
                      <a:pt x="756" y="58"/>
                    </a:lnTo>
                    <a:lnTo>
                      <a:pt x="733" y="60"/>
                    </a:lnTo>
                    <a:lnTo>
                      <a:pt x="710" y="61"/>
                    </a:lnTo>
                    <a:lnTo>
                      <a:pt x="687" y="64"/>
                    </a:lnTo>
                    <a:lnTo>
                      <a:pt x="643" y="67"/>
                    </a:lnTo>
                    <a:lnTo>
                      <a:pt x="599" y="71"/>
                    </a:lnTo>
                    <a:lnTo>
                      <a:pt x="555" y="74"/>
                    </a:lnTo>
                    <a:lnTo>
                      <a:pt x="512" y="77"/>
                    </a:lnTo>
                    <a:lnTo>
                      <a:pt x="468" y="81"/>
                    </a:lnTo>
                    <a:lnTo>
                      <a:pt x="425" y="84"/>
                    </a:lnTo>
                    <a:lnTo>
                      <a:pt x="381" y="88"/>
                    </a:lnTo>
                    <a:lnTo>
                      <a:pt x="338" y="91"/>
                    </a:lnTo>
                    <a:lnTo>
                      <a:pt x="295" y="95"/>
                    </a:lnTo>
                    <a:lnTo>
                      <a:pt x="252" y="98"/>
                    </a:lnTo>
                    <a:lnTo>
                      <a:pt x="210" y="102"/>
                    </a:lnTo>
                    <a:lnTo>
                      <a:pt x="167" y="105"/>
                    </a:lnTo>
                    <a:lnTo>
                      <a:pt x="125" y="108"/>
                    </a:lnTo>
                    <a:lnTo>
                      <a:pt x="84" y="112"/>
                    </a:lnTo>
                    <a:lnTo>
                      <a:pt x="41" y="115"/>
                    </a:lnTo>
                    <a:lnTo>
                      <a:pt x="0" y="119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5"/>
                    </a:lnTo>
                    <a:lnTo>
                      <a:pt x="0" y="194"/>
                    </a:lnTo>
                    <a:lnTo>
                      <a:pt x="41" y="191"/>
                    </a:lnTo>
                    <a:lnTo>
                      <a:pt x="84" y="189"/>
                    </a:lnTo>
                    <a:lnTo>
                      <a:pt x="125" y="185"/>
                    </a:lnTo>
                    <a:lnTo>
                      <a:pt x="167" y="182"/>
                    </a:lnTo>
                    <a:lnTo>
                      <a:pt x="210" y="178"/>
                    </a:lnTo>
                    <a:lnTo>
                      <a:pt x="252" y="175"/>
                    </a:lnTo>
                    <a:lnTo>
                      <a:pt x="295" y="173"/>
                    </a:lnTo>
                    <a:lnTo>
                      <a:pt x="338" y="169"/>
                    </a:lnTo>
                    <a:lnTo>
                      <a:pt x="381" y="166"/>
                    </a:lnTo>
                    <a:lnTo>
                      <a:pt x="425" y="162"/>
                    </a:lnTo>
                    <a:lnTo>
                      <a:pt x="468" y="159"/>
                    </a:lnTo>
                    <a:lnTo>
                      <a:pt x="512" y="155"/>
                    </a:lnTo>
                    <a:lnTo>
                      <a:pt x="555" y="151"/>
                    </a:lnTo>
                    <a:lnTo>
                      <a:pt x="599" y="147"/>
                    </a:lnTo>
                    <a:lnTo>
                      <a:pt x="643" y="144"/>
                    </a:lnTo>
                    <a:lnTo>
                      <a:pt x="687" y="141"/>
                    </a:lnTo>
                    <a:lnTo>
                      <a:pt x="710" y="139"/>
                    </a:lnTo>
                    <a:lnTo>
                      <a:pt x="733" y="137"/>
                    </a:lnTo>
                    <a:lnTo>
                      <a:pt x="756" y="136"/>
                    </a:lnTo>
                    <a:lnTo>
                      <a:pt x="779" y="134"/>
                    </a:lnTo>
                    <a:lnTo>
                      <a:pt x="802" y="132"/>
                    </a:lnTo>
                    <a:lnTo>
                      <a:pt x="825" y="130"/>
                    </a:lnTo>
                    <a:lnTo>
                      <a:pt x="849" y="129"/>
                    </a:lnTo>
                    <a:lnTo>
                      <a:pt x="872" y="127"/>
                    </a:lnTo>
                    <a:lnTo>
                      <a:pt x="895" y="126"/>
                    </a:lnTo>
                    <a:lnTo>
                      <a:pt x="918" y="123"/>
                    </a:lnTo>
                    <a:lnTo>
                      <a:pt x="942" y="122"/>
                    </a:lnTo>
                    <a:lnTo>
                      <a:pt x="965" y="120"/>
                    </a:lnTo>
                    <a:lnTo>
                      <a:pt x="988" y="118"/>
                    </a:lnTo>
                    <a:lnTo>
                      <a:pt x="1012" y="116"/>
                    </a:lnTo>
                    <a:lnTo>
                      <a:pt x="1035" y="114"/>
                    </a:lnTo>
                    <a:lnTo>
                      <a:pt x="1059" y="113"/>
                    </a:lnTo>
                    <a:lnTo>
                      <a:pt x="1082" y="111"/>
                    </a:lnTo>
                    <a:lnTo>
                      <a:pt x="1106" y="108"/>
                    </a:lnTo>
                    <a:lnTo>
                      <a:pt x="1131" y="107"/>
                    </a:lnTo>
                    <a:lnTo>
                      <a:pt x="1154" y="105"/>
                    </a:lnTo>
                    <a:lnTo>
                      <a:pt x="1178" y="103"/>
                    </a:lnTo>
                    <a:lnTo>
                      <a:pt x="1201" y="102"/>
                    </a:lnTo>
                    <a:lnTo>
                      <a:pt x="1225" y="99"/>
                    </a:lnTo>
                    <a:lnTo>
                      <a:pt x="1249" y="97"/>
                    </a:lnTo>
                    <a:lnTo>
                      <a:pt x="1273" y="96"/>
                    </a:lnTo>
                    <a:lnTo>
                      <a:pt x="1297" y="93"/>
                    </a:lnTo>
                    <a:lnTo>
                      <a:pt x="1320" y="91"/>
                    </a:lnTo>
                    <a:lnTo>
                      <a:pt x="1344" y="90"/>
                    </a:lnTo>
                    <a:lnTo>
                      <a:pt x="1368" y="88"/>
                    </a:lnTo>
                    <a:lnTo>
                      <a:pt x="1392" y="85"/>
                    </a:lnTo>
                    <a:lnTo>
                      <a:pt x="1416" y="84"/>
                    </a:lnTo>
                    <a:lnTo>
                      <a:pt x="1441" y="82"/>
                    </a:lnTo>
                    <a:lnTo>
                      <a:pt x="1441" y="61"/>
                    </a:lnTo>
                    <a:lnTo>
                      <a:pt x="1441" y="41"/>
                    </a:lnTo>
                    <a:lnTo>
                      <a:pt x="1441" y="21"/>
                    </a:lnTo>
                    <a:lnTo>
                      <a:pt x="1441" y="0"/>
                    </a:lnTo>
                    <a:close/>
                  </a:path>
                </a:pathLst>
              </a:custGeom>
              <a:solidFill>
                <a:srgbClr val="96A5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" name="Freeform 303"/>
              <p:cNvSpPr>
                <a:spLocks/>
              </p:cNvSpPr>
              <p:nvPr/>
            </p:nvSpPr>
            <p:spPr bwMode="auto">
              <a:xfrm>
                <a:off x="2511425" y="2344738"/>
                <a:ext cx="382587" cy="50800"/>
              </a:xfrm>
              <a:custGeom>
                <a:avLst/>
                <a:gdLst>
                  <a:gd name="T0" fmla="*/ 2147483646 w 1441"/>
                  <a:gd name="T1" fmla="*/ 2147483646 h 188"/>
                  <a:gd name="T2" fmla="*/ 2147483646 w 1441"/>
                  <a:gd name="T3" fmla="*/ 2147483646 h 188"/>
                  <a:gd name="T4" fmla="*/ 2147483646 w 1441"/>
                  <a:gd name="T5" fmla="*/ 2147483646 h 188"/>
                  <a:gd name="T6" fmla="*/ 2147483646 w 1441"/>
                  <a:gd name="T7" fmla="*/ 2147483646 h 188"/>
                  <a:gd name="T8" fmla="*/ 2147483646 w 1441"/>
                  <a:gd name="T9" fmla="*/ 2147483646 h 188"/>
                  <a:gd name="T10" fmla="*/ 2147483646 w 1441"/>
                  <a:gd name="T11" fmla="*/ 2147483646 h 188"/>
                  <a:gd name="T12" fmla="*/ 2147483646 w 1441"/>
                  <a:gd name="T13" fmla="*/ 2147483646 h 188"/>
                  <a:gd name="T14" fmla="*/ 2147483646 w 1441"/>
                  <a:gd name="T15" fmla="*/ 2147483646 h 188"/>
                  <a:gd name="T16" fmla="*/ 2147483646 w 1441"/>
                  <a:gd name="T17" fmla="*/ 2147483646 h 188"/>
                  <a:gd name="T18" fmla="*/ 2147483646 w 1441"/>
                  <a:gd name="T19" fmla="*/ 2147483646 h 188"/>
                  <a:gd name="T20" fmla="*/ 2147483646 w 1441"/>
                  <a:gd name="T21" fmla="*/ 2147483646 h 188"/>
                  <a:gd name="T22" fmla="*/ 2147483646 w 1441"/>
                  <a:gd name="T23" fmla="*/ 2147483646 h 188"/>
                  <a:gd name="T24" fmla="*/ 2147483646 w 1441"/>
                  <a:gd name="T25" fmla="*/ 2147483646 h 188"/>
                  <a:gd name="T26" fmla="*/ 2147483646 w 1441"/>
                  <a:gd name="T27" fmla="*/ 2147483646 h 188"/>
                  <a:gd name="T28" fmla="*/ 2147483646 w 1441"/>
                  <a:gd name="T29" fmla="*/ 2147483646 h 188"/>
                  <a:gd name="T30" fmla="*/ 2147483646 w 1441"/>
                  <a:gd name="T31" fmla="*/ 2147483646 h 188"/>
                  <a:gd name="T32" fmla="*/ 2147483646 w 1441"/>
                  <a:gd name="T33" fmla="*/ 2147483646 h 188"/>
                  <a:gd name="T34" fmla="*/ 2147483646 w 1441"/>
                  <a:gd name="T35" fmla="*/ 2147483646 h 188"/>
                  <a:gd name="T36" fmla="*/ 2147483646 w 1441"/>
                  <a:gd name="T37" fmla="*/ 2147483646 h 188"/>
                  <a:gd name="T38" fmla="*/ 2147483646 w 1441"/>
                  <a:gd name="T39" fmla="*/ 2147483646 h 188"/>
                  <a:gd name="T40" fmla="*/ 2147483646 w 1441"/>
                  <a:gd name="T41" fmla="*/ 2147483646 h 188"/>
                  <a:gd name="T42" fmla="*/ 2147483646 w 1441"/>
                  <a:gd name="T43" fmla="*/ 2147483646 h 188"/>
                  <a:gd name="T44" fmla="*/ 2147483646 w 1441"/>
                  <a:gd name="T45" fmla="*/ 2147483646 h 188"/>
                  <a:gd name="T46" fmla="*/ 2147483646 w 1441"/>
                  <a:gd name="T47" fmla="*/ 2147483646 h 188"/>
                  <a:gd name="T48" fmla="*/ 0 w 1441"/>
                  <a:gd name="T49" fmla="*/ 2147483646 h 188"/>
                  <a:gd name="T50" fmla="*/ 0 w 1441"/>
                  <a:gd name="T51" fmla="*/ 2147483646 h 188"/>
                  <a:gd name="T52" fmla="*/ 2147483646 w 1441"/>
                  <a:gd name="T53" fmla="*/ 2147483646 h 188"/>
                  <a:gd name="T54" fmla="*/ 2147483646 w 1441"/>
                  <a:gd name="T55" fmla="*/ 2147483646 h 188"/>
                  <a:gd name="T56" fmla="*/ 2147483646 w 1441"/>
                  <a:gd name="T57" fmla="*/ 2147483646 h 188"/>
                  <a:gd name="T58" fmla="*/ 2147483646 w 1441"/>
                  <a:gd name="T59" fmla="*/ 2147483646 h 188"/>
                  <a:gd name="T60" fmla="*/ 2147483646 w 1441"/>
                  <a:gd name="T61" fmla="*/ 2147483646 h 188"/>
                  <a:gd name="T62" fmla="*/ 2147483646 w 1441"/>
                  <a:gd name="T63" fmla="*/ 2147483646 h 188"/>
                  <a:gd name="T64" fmla="*/ 2147483646 w 1441"/>
                  <a:gd name="T65" fmla="*/ 2147483646 h 188"/>
                  <a:gd name="T66" fmla="*/ 2147483646 w 1441"/>
                  <a:gd name="T67" fmla="*/ 2147483646 h 188"/>
                  <a:gd name="T68" fmla="*/ 2147483646 w 1441"/>
                  <a:gd name="T69" fmla="*/ 2147483646 h 188"/>
                  <a:gd name="T70" fmla="*/ 2147483646 w 1441"/>
                  <a:gd name="T71" fmla="*/ 2147483646 h 188"/>
                  <a:gd name="T72" fmla="*/ 2147483646 w 1441"/>
                  <a:gd name="T73" fmla="*/ 2147483646 h 188"/>
                  <a:gd name="T74" fmla="*/ 2147483646 w 1441"/>
                  <a:gd name="T75" fmla="*/ 2147483646 h 188"/>
                  <a:gd name="T76" fmla="*/ 2147483646 w 1441"/>
                  <a:gd name="T77" fmla="*/ 2147483646 h 188"/>
                  <a:gd name="T78" fmla="*/ 2147483646 w 1441"/>
                  <a:gd name="T79" fmla="*/ 2147483646 h 188"/>
                  <a:gd name="T80" fmla="*/ 2147483646 w 1441"/>
                  <a:gd name="T81" fmla="*/ 2147483646 h 188"/>
                  <a:gd name="T82" fmla="*/ 2147483646 w 1441"/>
                  <a:gd name="T83" fmla="*/ 2147483646 h 188"/>
                  <a:gd name="T84" fmla="*/ 2147483646 w 1441"/>
                  <a:gd name="T85" fmla="*/ 2147483646 h 188"/>
                  <a:gd name="T86" fmla="*/ 2147483646 w 1441"/>
                  <a:gd name="T87" fmla="*/ 2147483646 h 188"/>
                  <a:gd name="T88" fmla="*/ 2147483646 w 1441"/>
                  <a:gd name="T89" fmla="*/ 2147483646 h 188"/>
                  <a:gd name="T90" fmla="*/ 2147483646 w 1441"/>
                  <a:gd name="T91" fmla="*/ 2147483646 h 188"/>
                  <a:gd name="T92" fmla="*/ 2147483646 w 1441"/>
                  <a:gd name="T93" fmla="*/ 2147483646 h 188"/>
                  <a:gd name="T94" fmla="*/ 2147483646 w 1441"/>
                  <a:gd name="T95" fmla="*/ 2147483646 h 188"/>
                  <a:gd name="T96" fmla="*/ 2147483646 w 1441"/>
                  <a:gd name="T97" fmla="*/ 2147483646 h 188"/>
                  <a:gd name="T98" fmla="*/ 2147483646 w 1441"/>
                  <a:gd name="T99" fmla="*/ 2147483646 h 188"/>
                  <a:gd name="T100" fmla="*/ 2147483646 w 1441"/>
                  <a:gd name="T101" fmla="*/ 2147483646 h 188"/>
                  <a:gd name="T102" fmla="*/ 2147483646 w 1441"/>
                  <a:gd name="T103" fmla="*/ 2147483646 h 18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1"/>
                  <a:gd name="T157" fmla="*/ 0 h 188"/>
                  <a:gd name="T158" fmla="*/ 1441 w 1441"/>
                  <a:gd name="T159" fmla="*/ 188 h 18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1" h="188">
                    <a:moveTo>
                      <a:pt x="1441" y="83"/>
                    </a:moveTo>
                    <a:lnTo>
                      <a:pt x="1416" y="85"/>
                    </a:lnTo>
                    <a:lnTo>
                      <a:pt x="1392" y="86"/>
                    </a:lnTo>
                    <a:lnTo>
                      <a:pt x="1368" y="88"/>
                    </a:lnTo>
                    <a:lnTo>
                      <a:pt x="1344" y="90"/>
                    </a:lnTo>
                    <a:lnTo>
                      <a:pt x="1320" y="92"/>
                    </a:lnTo>
                    <a:lnTo>
                      <a:pt x="1297" y="93"/>
                    </a:lnTo>
                    <a:lnTo>
                      <a:pt x="1273" y="95"/>
                    </a:lnTo>
                    <a:lnTo>
                      <a:pt x="1249" y="96"/>
                    </a:lnTo>
                    <a:lnTo>
                      <a:pt x="1225" y="99"/>
                    </a:lnTo>
                    <a:lnTo>
                      <a:pt x="1201" y="100"/>
                    </a:lnTo>
                    <a:lnTo>
                      <a:pt x="1178" y="102"/>
                    </a:lnTo>
                    <a:lnTo>
                      <a:pt x="1154" y="103"/>
                    </a:lnTo>
                    <a:lnTo>
                      <a:pt x="1131" y="106"/>
                    </a:lnTo>
                    <a:lnTo>
                      <a:pt x="1106" y="107"/>
                    </a:lnTo>
                    <a:lnTo>
                      <a:pt x="1082" y="109"/>
                    </a:lnTo>
                    <a:lnTo>
                      <a:pt x="1059" y="110"/>
                    </a:lnTo>
                    <a:lnTo>
                      <a:pt x="1035" y="112"/>
                    </a:lnTo>
                    <a:lnTo>
                      <a:pt x="1012" y="114"/>
                    </a:lnTo>
                    <a:lnTo>
                      <a:pt x="988" y="116"/>
                    </a:lnTo>
                    <a:lnTo>
                      <a:pt x="965" y="117"/>
                    </a:lnTo>
                    <a:lnTo>
                      <a:pt x="942" y="119"/>
                    </a:lnTo>
                    <a:lnTo>
                      <a:pt x="918" y="121"/>
                    </a:lnTo>
                    <a:lnTo>
                      <a:pt x="895" y="123"/>
                    </a:lnTo>
                    <a:lnTo>
                      <a:pt x="872" y="124"/>
                    </a:lnTo>
                    <a:lnTo>
                      <a:pt x="849" y="126"/>
                    </a:lnTo>
                    <a:lnTo>
                      <a:pt x="825" y="127"/>
                    </a:lnTo>
                    <a:lnTo>
                      <a:pt x="802" y="130"/>
                    </a:lnTo>
                    <a:lnTo>
                      <a:pt x="779" y="131"/>
                    </a:lnTo>
                    <a:lnTo>
                      <a:pt x="756" y="133"/>
                    </a:lnTo>
                    <a:lnTo>
                      <a:pt x="733" y="134"/>
                    </a:lnTo>
                    <a:lnTo>
                      <a:pt x="710" y="137"/>
                    </a:lnTo>
                    <a:lnTo>
                      <a:pt x="687" y="138"/>
                    </a:lnTo>
                    <a:lnTo>
                      <a:pt x="643" y="141"/>
                    </a:lnTo>
                    <a:lnTo>
                      <a:pt x="599" y="145"/>
                    </a:lnTo>
                    <a:lnTo>
                      <a:pt x="555" y="147"/>
                    </a:lnTo>
                    <a:lnTo>
                      <a:pt x="512" y="150"/>
                    </a:lnTo>
                    <a:lnTo>
                      <a:pt x="468" y="154"/>
                    </a:lnTo>
                    <a:lnTo>
                      <a:pt x="425" y="157"/>
                    </a:lnTo>
                    <a:lnTo>
                      <a:pt x="381" y="161"/>
                    </a:lnTo>
                    <a:lnTo>
                      <a:pt x="338" y="163"/>
                    </a:lnTo>
                    <a:lnTo>
                      <a:pt x="295" y="166"/>
                    </a:lnTo>
                    <a:lnTo>
                      <a:pt x="252" y="170"/>
                    </a:lnTo>
                    <a:lnTo>
                      <a:pt x="210" y="173"/>
                    </a:lnTo>
                    <a:lnTo>
                      <a:pt x="167" y="176"/>
                    </a:lnTo>
                    <a:lnTo>
                      <a:pt x="125" y="179"/>
                    </a:lnTo>
                    <a:lnTo>
                      <a:pt x="84" y="183"/>
                    </a:lnTo>
                    <a:lnTo>
                      <a:pt x="41" y="185"/>
                    </a:lnTo>
                    <a:lnTo>
                      <a:pt x="0" y="188"/>
                    </a:lnTo>
                    <a:lnTo>
                      <a:pt x="0" y="169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12"/>
                    </a:lnTo>
                    <a:lnTo>
                      <a:pt x="41" y="109"/>
                    </a:lnTo>
                    <a:lnTo>
                      <a:pt x="84" y="107"/>
                    </a:lnTo>
                    <a:lnTo>
                      <a:pt x="125" y="103"/>
                    </a:lnTo>
                    <a:lnTo>
                      <a:pt x="167" y="100"/>
                    </a:lnTo>
                    <a:lnTo>
                      <a:pt x="210" y="96"/>
                    </a:lnTo>
                    <a:lnTo>
                      <a:pt x="252" y="93"/>
                    </a:lnTo>
                    <a:lnTo>
                      <a:pt x="295" y="91"/>
                    </a:lnTo>
                    <a:lnTo>
                      <a:pt x="338" y="87"/>
                    </a:lnTo>
                    <a:lnTo>
                      <a:pt x="381" y="84"/>
                    </a:lnTo>
                    <a:lnTo>
                      <a:pt x="425" y="80"/>
                    </a:lnTo>
                    <a:lnTo>
                      <a:pt x="468" y="77"/>
                    </a:lnTo>
                    <a:lnTo>
                      <a:pt x="512" y="73"/>
                    </a:lnTo>
                    <a:lnTo>
                      <a:pt x="555" y="69"/>
                    </a:lnTo>
                    <a:lnTo>
                      <a:pt x="599" y="65"/>
                    </a:lnTo>
                    <a:lnTo>
                      <a:pt x="643" y="62"/>
                    </a:lnTo>
                    <a:lnTo>
                      <a:pt x="687" y="59"/>
                    </a:lnTo>
                    <a:lnTo>
                      <a:pt x="710" y="57"/>
                    </a:lnTo>
                    <a:lnTo>
                      <a:pt x="733" y="55"/>
                    </a:lnTo>
                    <a:lnTo>
                      <a:pt x="756" y="54"/>
                    </a:lnTo>
                    <a:lnTo>
                      <a:pt x="779" y="52"/>
                    </a:lnTo>
                    <a:lnTo>
                      <a:pt x="802" y="50"/>
                    </a:lnTo>
                    <a:lnTo>
                      <a:pt x="825" y="48"/>
                    </a:lnTo>
                    <a:lnTo>
                      <a:pt x="849" y="47"/>
                    </a:lnTo>
                    <a:lnTo>
                      <a:pt x="872" y="45"/>
                    </a:lnTo>
                    <a:lnTo>
                      <a:pt x="895" y="44"/>
                    </a:lnTo>
                    <a:lnTo>
                      <a:pt x="918" y="41"/>
                    </a:lnTo>
                    <a:lnTo>
                      <a:pt x="942" y="40"/>
                    </a:lnTo>
                    <a:lnTo>
                      <a:pt x="965" y="38"/>
                    </a:lnTo>
                    <a:lnTo>
                      <a:pt x="988" y="36"/>
                    </a:lnTo>
                    <a:lnTo>
                      <a:pt x="1012" y="34"/>
                    </a:lnTo>
                    <a:lnTo>
                      <a:pt x="1035" y="32"/>
                    </a:lnTo>
                    <a:lnTo>
                      <a:pt x="1059" y="31"/>
                    </a:lnTo>
                    <a:lnTo>
                      <a:pt x="1082" y="29"/>
                    </a:lnTo>
                    <a:lnTo>
                      <a:pt x="1106" y="26"/>
                    </a:lnTo>
                    <a:lnTo>
                      <a:pt x="1131" y="25"/>
                    </a:lnTo>
                    <a:lnTo>
                      <a:pt x="1154" y="23"/>
                    </a:lnTo>
                    <a:lnTo>
                      <a:pt x="1178" y="21"/>
                    </a:lnTo>
                    <a:lnTo>
                      <a:pt x="1201" y="20"/>
                    </a:lnTo>
                    <a:lnTo>
                      <a:pt x="1225" y="17"/>
                    </a:lnTo>
                    <a:lnTo>
                      <a:pt x="1249" y="15"/>
                    </a:lnTo>
                    <a:lnTo>
                      <a:pt x="1273" y="14"/>
                    </a:lnTo>
                    <a:lnTo>
                      <a:pt x="1297" y="11"/>
                    </a:lnTo>
                    <a:lnTo>
                      <a:pt x="1320" y="9"/>
                    </a:lnTo>
                    <a:lnTo>
                      <a:pt x="1344" y="8"/>
                    </a:lnTo>
                    <a:lnTo>
                      <a:pt x="1368" y="6"/>
                    </a:lnTo>
                    <a:lnTo>
                      <a:pt x="1392" y="3"/>
                    </a:lnTo>
                    <a:lnTo>
                      <a:pt x="1416" y="2"/>
                    </a:lnTo>
                    <a:lnTo>
                      <a:pt x="1441" y="0"/>
                    </a:lnTo>
                    <a:lnTo>
                      <a:pt x="1441" y="21"/>
                    </a:lnTo>
                    <a:lnTo>
                      <a:pt x="1441" y="41"/>
                    </a:lnTo>
                    <a:lnTo>
                      <a:pt x="1441" y="62"/>
                    </a:lnTo>
                    <a:lnTo>
                      <a:pt x="1441" y="83"/>
                    </a:lnTo>
                    <a:close/>
                  </a:path>
                </a:pathLst>
              </a:custGeom>
              <a:solidFill>
                <a:srgbClr val="4451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" name="Freeform 304"/>
              <p:cNvSpPr>
                <a:spLocks/>
              </p:cNvSpPr>
              <p:nvPr/>
            </p:nvSpPr>
            <p:spPr bwMode="auto">
              <a:xfrm>
                <a:off x="2520950" y="2076450"/>
                <a:ext cx="373062" cy="819150"/>
              </a:xfrm>
              <a:custGeom>
                <a:avLst/>
                <a:gdLst>
                  <a:gd name="T0" fmla="*/ 2147483646 w 1408"/>
                  <a:gd name="T1" fmla="*/ 2147483646 h 3095"/>
                  <a:gd name="T2" fmla="*/ 2147483646 w 1408"/>
                  <a:gd name="T3" fmla="*/ 2147483646 h 3095"/>
                  <a:gd name="T4" fmla="*/ 2147483646 w 1408"/>
                  <a:gd name="T5" fmla="*/ 2147483646 h 3095"/>
                  <a:gd name="T6" fmla="*/ 2147483646 w 1408"/>
                  <a:gd name="T7" fmla="*/ 2147483646 h 3095"/>
                  <a:gd name="T8" fmla="*/ 2147483646 w 1408"/>
                  <a:gd name="T9" fmla="*/ 2147483646 h 3095"/>
                  <a:gd name="T10" fmla="*/ 2147483646 w 1408"/>
                  <a:gd name="T11" fmla="*/ 2147483646 h 3095"/>
                  <a:gd name="T12" fmla="*/ 2147483646 w 1408"/>
                  <a:gd name="T13" fmla="*/ 2147483646 h 3095"/>
                  <a:gd name="T14" fmla="*/ 2147483646 w 1408"/>
                  <a:gd name="T15" fmla="*/ 2147483646 h 3095"/>
                  <a:gd name="T16" fmla="*/ 2147483646 w 1408"/>
                  <a:gd name="T17" fmla="*/ 2147483646 h 3095"/>
                  <a:gd name="T18" fmla="*/ 2147483646 w 1408"/>
                  <a:gd name="T19" fmla="*/ 2147483646 h 3095"/>
                  <a:gd name="T20" fmla="*/ 2147483646 w 1408"/>
                  <a:gd name="T21" fmla="*/ 2147483646 h 3095"/>
                  <a:gd name="T22" fmla="*/ 2147483646 w 1408"/>
                  <a:gd name="T23" fmla="*/ 2147483646 h 3095"/>
                  <a:gd name="T24" fmla="*/ 2147483646 w 1408"/>
                  <a:gd name="T25" fmla="*/ 2147483646 h 3095"/>
                  <a:gd name="T26" fmla="*/ 2147483646 w 1408"/>
                  <a:gd name="T27" fmla="*/ 2147483646 h 3095"/>
                  <a:gd name="T28" fmla="*/ 2147483646 w 1408"/>
                  <a:gd name="T29" fmla="*/ 2147483646 h 3095"/>
                  <a:gd name="T30" fmla="*/ 2147483646 w 1408"/>
                  <a:gd name="T31" fmla="*/ 2147483646 h 3095"/>
                  <a:gd name="T32" fmla="*/ 0 w 1408"/>
                  <a:gd name="T33" fmla="*/ 2147483646 h 3095"/>
                  <a:gd name="T34" fmla="*/ 0 w 1408"/>
                  <a:gd name="T35" fmla="*/ 2147483646 h 3095"/>
                  <a:gd name="T36" fmla="*/ 0 w 1408"/>
                  <a:gd name="T37" fmla="*/ 2147483646 h 3095"/>
                  <a:gd name="T38" fmla="*/ 0 w 1408"/>
                  <a:gd name="T39" fmla="*/ 2147483646 h 3095"/>
                  <a:gd name="T40" fmla="*/ 2147483646 w 1408"/>
                  <a:gd name="T41" fmla="*/ 2147483646 h 3095"/>
                  <a:gd name="T42" fmla="*/ 2147483646 w 1408"/>
                  <a:gd name="T43" fmla="*/ 2147483646 h 3095"/>
                  <a:gd name="T44" fmla="*/ 2147483646 w 1408"/>
                  <a:gd name="T45" fmla="*/ 2147483646 h 3095"/>
                  <a:gd name="T46" fmla="*/ 2147483646 w 1408"/>
                  <a:gd name="T47" fmla="*/ 2147483646 h 3095"/>
                  <a:gd name="T48" fmla="*/ 2147483646 w 1408"/>
                  <a:gd name="T49" fmla="*/ 2147483646 h 3095"/>
                  <a:gd name="T50" fmla="*/ 2147483646 w 1408"/>
                  <a:gd name="T51" fmla="*/ 2147483646 h 3095"/>
                  <a:gd name="T52" fmla="*/ 2147483646 w 1408"/>
                  <a:gd name="T53" fmla="*/ 2147483646 h 3095"/>
                  <a:gd name="T54" fmla="*/ 2147483646 w 1408"/>
                  <a:gd name="T55" fmla="*/ 2147483646 h 3095"/>
                  <a:gd name="T56" fmla="*/ 2147483646 w 1408"/>
                  <a:gd name="T57" fmla="*/ 2147483646 h 3095"/>
                  <a:gd name="T58" fmla="*/ 2147483646 w 1408"/>
                  <a:gd name="T59" fmla="*/ 2147483646 h 3095"/>
                  <a:gd name="T60" fmla="*/ 2147483646 w 1408"/>
                  <a:gd name="T61" fmla="*/ 2147483646 h 3095"/>
                  <a:gd name="T62" fmla="*/ 2147483646 w 1408"/>
                  <a:gd name="T63" fmla="*/ 2147483646 h 3095"/>
                  <a:gd name="T64" fmla="*/ 2147483646 w 1408"/>
                  <a:gd name="T65" fmla="*/ 2147483646 h 3095"/>
                  <a:gd name="T66" fmla="*/ 2147483646 w 1408"/>
                  <a:gd name="T67" fmla="*/ 2147483646 h 3095"/>
                  <a:gd name="T68" fmla="*/ 2147483646 w 1408"/>
                  <a:gd name="T69" fmla="*/ 2147483646 h 3095"/>
                  <a:gd name="T70" fmla="*/ 2147483646 w 1408"/>
                  <a:gd name="T71" fmla="*/ 2147483646 h 3095"/>
                  <a:gd name="T72" fmla="*/ 2147483646 w 1408"/>
                  <a:gd name="T73" fmla="*/ 2147483646 h 3095"/>
                  <a:gd name="T74" fmla="*/ 2147483646 w 1408"/>
                  <a:gd name="T75" fmla="*/ 2147483646 h 3095"/>
                  <a:gd name="T76" fmla="*/ 2147483646 w 1408"/>
                  <a:gd name="T77" fmla="*/ 2147483646 h 3095"/>
                  <a:gd name="T78" fmla="*/ 2147483646 w 1408"/>
                  <a:gd name="T79" fmla="*/ 2147483646 h 309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408"/>
                  <a:gd name="T121" fmla="*/ 0 h 3095"/>
                  <a:gd name="T122" fmla="*/ 1408 w 1408"/>
                  <a:gd name="T123" fmla="*/ 3095 h 309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408" h="3095">
                    <a:moveTo>
                      <a:pt x="1408" y="0"/>
                    </a:moveTo>
                    <a:lnTo>
                      <a:pt x="1361" y="7"/>
                    </a:lnTo>
                    <a:lnTo>
                      <a:pt x="1313" y="13"/>
                    </a:lnTo>
                    <a:lnTo>
                      <a:pt x="1266" y="20"/>
                    </a:lnTo>
                    <a:lnTo>
                      <a:pt x="1220" y="25"/>
                    </a:lnTo>
                    <a:lnTo>
                      <a:pt x="1173" y="32"/>
                    </a:lnTo>
                    <a:lnTo>
                      <a:pt x="1127" y="39"/>
                    </a:lnTo>
                    <a:lnTo>
                      <a:pt x="1080" y="45"/>
                    </a:lnTo>
                    <a:lnTo>
                      <a:pt x="1034" y="52"/>
                    </a:lnTo>
                    <a:lnTo>
                      <a:pt x="989" y="58"/>
                    </a:lnTo>
                    <a:lnTo>
                      <a:pt x="943" y="65"/>
                    </a:lnTo>
                    <a:lnTo>
                      <a:pt x="897" y="71"/>
                    </a:lnTo>
                    <a:lnTo>
                      <a:pt x="852" y="77"/>
                    </a:lnTo>
                    <a:lnTo>
                      <a:pt x="806" y="84"/>
                    </a:lnTo>
                    <a:lnTo>
                      <a:pt x="761" y="90"/>
                    </a:lnTo>
                    <a:lnTo>
                      <a:pt x="716" y="97"/>
                    </a:lnTo>
                    <a:lnTo>
                      <a:pt x="672" y="102"/>
                    </a:lnTo>
                    <a:lnTo>
                      <a:pt x="628" y="108"/>
                    </a:lnTo>
                    <a:lnTo>
                      <a:pt x="586" y="114"/>
                    </a:lnTo>
                    <a:lnTo>
                      <a:pt x="543" y="120"/>
                    </a:lnTo>
                    <a:lnTo>
                      <a:pt x="499" y="125"/>
                    </a:lnTo>
                    <a:lnTo>
                      <a:pt x="457" y="132"/>
                    </a:lnTo>
                    <a:lnTo>
                      <a:pt x="415" y="138"/>
                    </a:lnTo>
                    <a:lnTo>
                      <a:pt x="373" y="144"/>
                    </a:lnTo>
                    <a:lnTo>
                      <a:pt x="331" y="149"/>
                    </a:lnTo>
                    <a:lnTo>
                      <a:pt x="289" y="155"/>
                    </a:lnTo>
                    <a:lnTo>
                      <a:pt x="247" y="161"/>
                    </a:lnTo>
                    <a:lnTo>
                      <a:pt x="206" y="167"/>
                    </a:lnTo>
                    <a:lnTo>
                      <a:pt x="164" y="172"/>
                    </a:lnTo>
                    <a:lnTo>
                      <a:pt x="123" y="178"/>
                    </a:lnTo>
                    <a:lnTo>
                      <a:pt x="82" y="184"/>
                    </a:lnTo>
                    <a:lnTo>
                      <a:pt x="41" y="190"/>
                    </a:lnTo>
                    <a:lnTo>
                      <a:pt x="0" y="195"/>
                    </a:lnTo>
                    <a:lnTo>
                      <a:pt x="0" y="550"/>
                    </a:lnTo>
                    <a:lnTo>
                      <a:pt x="0" y="905"/>
                    </a:lnTo>
                    <a:lnTo>
                      <a:pt x="0" y="1259"/>
                    </a:lnTo>
                    <a:lnTo>
                      <a:pt x="0" y="1613"/>
                    </a:lnTo>
                    <a:lnTo>
                      <a:pt x="0" y="1967"/>
                    </a:lnTo>
                    <a:lnTo>
                      <a:pt x="0" y="2321"/>
                    </a:lnTo>
                    <a:lnTo>
                      <a:pt x="0" y="2675"/>
                    </a:lnTo>
                    <a:lnTo>
                      <a:pt x="0" y="3028"/>
                    </a:lnTo>
                    <a:lnTo>
                      <a:pt x="41" y="3031"/>
                    </a:lnTo>
                    <a:lnTo>
                      <a:pt x="82" y="3033"/>
                    </a:lnTo>
                    <a:lnTo>
                      <a:pt x="123" y="3034"/>
                    </a:lnTo>
                    <a:lnTo>
                      <a:pt x="164" y="3036"/>
                    </a:lnTo>
                    <a:lnTo>
                      <a:pt x="206" y="3039"/>
                    </a:lnTo>
                    <a:lnTo>
                      <a:pt x="247" y="3041"/>
                    </a:lnTo>
                    <a:lnTo>
                      <a:pt x="289" y="3042"/>
                    </a:lnTo>
                    <a:lnTo>
                      <a:pt x="331" y="3044"/>
                    </a:lnTo>
                    <a:lnTo>
                      <a:pt x="373" y="3047"/>
                    </a:lnTo>
                    <a:lnTo>
                      <a:pt x="415" y="3048"/>
                    </a:lnTo>
                    <a:lnTo>
                      <a:pt x="457" y="3050"/>
                    </a:lnTo>
                    <a:lnTo>
                      <a:pt x="499" y="3053"/>
                    </a:lnTo>
                    <a:lnTo>
                      <a:pt x="543" y="3055"/>
                    </a:lnTo>
                    <a:lnTo>
                      <a:pt x="586" y="3056"/>
                    </a:lnTo>
                    <a:lnTo>
                      <a:pt x="628" y="3058"/>
                    </a:lnTo>
                    <a:lnTo>
                      <a:pt x="672" y="3061"/>
                    </a:lnTo>
                    <a:lnTo>
                      <a:pt x="716" y="3063"/>
                    </a:lnTo>
                    <a:lnTo>
                      <a:pt x="762" y="3065"/>
                    </a:lnTo>
                    <a:lnTo>
                      <a:pt x="807" y="3066"/>
                    </a:lnTo>
                    <a:lnTo>
                      <a:pt x="853" y="3069"/>
                    </a:lnTo>
                    <a:lnTo>
                      <a:pt x="898" y="3071"/>
                    </a:lnTo>
                    <a:lnTo>
                      <a:pt x="944" y="3073"/>
                    </a:lnTo>
                    <a:lnTo>
                      <a:pt x="990" y="3075"/>
                    </a:lnTo>
                    <a:lnTo>
                      <a:pt x="1036" y="3078"/>
                    </a:lnTo>
                    <a:lnTo>
                      <a:pt x="1082" y="3080"/>
                    </a:lnTo>
                    <a:lnTo>
                      <a:pt x="1127" y="3082"/>
                    </a:lnTo>
                    <a:lnTo>
                      <a:pt x="1173" y="3085"/>
                    </a:lnTo>
                    <a:lnTo>
                      <a:pt x="1220" y="3087"/>
                    </a:lnTo>
                    <a:lnTo>
                      <a:pt x="1266" y="3089"/>
                    </a:lnTo>
                    <a:lnTo>
                      <a:pt x="1313" y="3090"/>
                    </a:lnTo>
                    <a:lnTo>
                      <a:pt x="1361" y="3093"/>
                    </a:lnTo>
                    <a:lnTo>
                      <a:pt x="1408" y="3095"/>
                    </a:lnTo>
                    <a:lnTo>
                      <a:pt x="1408" y="2708"/>
                    </a:lnTo>
                    <a:lnTo>
                      <a:pt x="1408" y="2321"/>
                    </a:lnTo>
                    <a:lnTo>
                      <a:pt x="1408" y="1936"/>
                    </a:lnTo>
                    <a:lnTo>
                      <a:pt x="1408" y="1549"/>
                    </a:lnTo>
                    <a:lnTo>
                      <a:pt x="1408" y="1162"/>
                    </a:lnTo>
                    <a:lnTo>
                      <a:pt x="1408" y="774"/>
                    </a:lnTo>
                    <a:lnTo>
                      <a:pt x="1408" y="387"/>
                    </a:lnTo>
                    <a:lnTo>
                      <a:pt x="1408" y="0"/>
                    </a:lnTo>
                    <a:close/>
                  </a:path>
                </a:pathLst>
              </a:custGeom>
              <a:solidFill>
                <a:srgbClr val="96A5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" name="Freeform 305"/>
              <p:cNvSpPr>
                <a:spLocks/>
              </p:cNvSpPr>
              <p:nvPr/>
            </p:nvSpPr>
            <p:spPr bwMode="auto">
              <a:xfrm>
                <a:off x="2520950" y="2324100"/>
                <a:ext cx="365125" cy="50800"/>
              </a:xfrm>
              <a:custGeom>
                <a:avLst/>
                <a:gdLst>
                  <a:gd name="T0" fmla="*/ 2147483646 w 1379"/>
                  <a:gd name="T1" fmla="*/ 2147483646 h 187"/>
                  <a:gd name="T2" fmla="*/ 2147483646 w 1379"/>
                  <a:gd name="T3" fmla="*/ 2147483646 h 187"/>
                  <a:gd name="T4" fmla="*/ 2147483646 w 1379"/>
                  <a:gd name="T5" fmla="*/ 2147483646 h 187"/>
                  <a:gd name="T6" fmla="*/ 2147483646 w 1379"/>
                  <a:gd name="T7" fmla="*/ 2147483646 h 187"/>
                  <a:gd name="T8" fmla="*/ 2147483646 w 1379"/>
                  <a:gd name="T9" fmla="*/ 2147483646 h 187"/>
                  <a:gd name="T10" fmla="*/ 2147483646 w 1379"/>
                  <a:gd name="T11" fmla="*/ 2147483646 h 187"/>
                  <a:gd name="T12" fmla="*/ 2147483646 w 1379"/>
                  <a:gd name="T13" fmla="*/ 2147483646 h 187"/>
                  <a:gd name="T14" fmla="*/ 2147483646 w 1379"/>
                  <a:gd name="T15" fmla="*/ 2147483646 h 187"/>
                  <a:gd name="T16" fmla="*/ 2147483646 w 1379"/>
                  <a:gd name="T17" fmla="*/ 2147483646 h 187"/>
                  <a:gd name="T18" fmla="*/ 2147483646 w 1379"/>
                  <a:gd name="T19" fmla="*/ 2147483646 h 187"/>
                  <a:gd name="T20" fmla="*/ 2147483646 w 1379"/>
                  <a:gd name="T21" fmla="*/ 2147483646 h 187"/>
                  <a:gd name="T22" fmla="*/ 2147483646 w 1379"/>
                  <a:gd name="T23" fmla="*/ 2147483646 h 187"/>
                  <a:gd name="T24" fmla="*/ 2147483646 w 1379"/>
                  <a:gd name="T25" fmla="*/ 2147483646 h 187"/>
                  <a:gd name="T26" fmla="*/ 2147483646 w 1379"/>
                  <a:gd name="T27" fmla="*/ 2147483646 h 187"/>
                  <a:gd name="T28" fmla="*/ 2147483646 w 1379"/>
                  <a:gd name="T29" fmla="*/ 2147483646 h 187"/>
                  <a:gd name="T30" fmla="*/ 2147483646 w 1379"/>
                  <a:gd name="T31" fmla="*/ 2147483646 h 187"/>
                  <a:gd name="T32" fmla="*/ 0 w 1379"/>
                  <a:gd name="T33" fmla="*/ 2147483646 h 187"/>
                  <a:gd name="T34" fmla="*/ 0 w 1379"/>
                  <a:gd name="T35" fmla="*/ 2147483646 h 187"/>
                  <a:gd name="T36" fmla="*/ 2147483646 w 1379"/>
                  <a:gd name="T37" fmla="*/ 2147483646 h 187"/>
                  <a:gd name="T38" fmla="*/ 2147483646 w 1379"/>
                  <a:gd name="T39" fmla="*/ 2147483646 h 187"/>
                  <a:gd name="T40" fmla="*/ 2147483646 w 1379"/>
                  <a:gd name="T41" fmla="*/ 2147483646 h 187"/>
                  <a:gd name="T42" fmla="*/ 2147483646 w 1379"/>
                  <a:gd name="T43" fmla="*/ 2147483646 h 187"/>
                  <a:gd name="T44" fmla="*/ 2147483646 w 1379"/>
                  <a:gd name="T45" fmla="*/ 2147483646 h 187"/>
                  <a:gd name="T46" fmla="*/ 2147483646 w 1379"/>
                  <a:gd name="T47" fmla="*/ 2147483646 h 187"/>
                  <a:gd name="T48" fmla="*/ 2147483646 w 1379"/>
                  <a:gd name="T49" fmla="*/ 2147483646 h 187"/>
                  <a:gd name="T50" fmla="*/ 2147483646 w 1379"/>
                  <a:gd name="T51" fmla="*/ 2147483646 h 187"/>
                  <a:gd name="T52" fmla="*/ 2147483646 w 1379"/>
                  <a:gd name="T53" fmla="*/ 2147483646 h 187"/>
                  <a:gd name="T54" fmla="*/ 2147483646 w 1379"/>
                  <a:gd name="T55" fmla="*/ 2147483646 h 187"/>
                  <a:gd name="T56" fmla="*/ 2147483646 w 1379"/>
                  <a:gd name="T57" fmla="*/ 2147483646 h 187"/>
                  <a:gd name="T58" fmla="*/ 2147483646 w 1379"/>
                  <a:gd name="T59" fmla="*/ 2147483646 h 187"/>
                  <a:gd name="T60" fmla="*/ 2147483646 w 1379"/>
                  <a:gd name="T61" fmla="*/ 2147483646 h 187"/>
                  <a:gd name="T62" fmla="*/ 2147483646 w 1379"/>
                  <a:gd name="T63" fmla="*/ 2147483646 h 187"/>
                  <a:gd name="T64" fmla="*/ 2147483646 w 1379"/>
                  <a:gd name="T65" fmla="*/ 2147483646 h 187"/>
                  <a:gd name="T66" fmla="*/ 2147483646 w 1379"/>
                  <a:gd name="T67" fmla="*/ 2147483646 h 187"/>
                  <a:gd name="T68" fmla="*/ 2147483646 w 1379"/>
                  <a:gd name="T69" fmla="*/ 2147483646 h 187"/>
                  <a:gd name="T70" fmla="*/ 2147483646 w 1379"/>
                  <a:gd name="T71" fmla="*/ 2147483646 h 18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79"/>
                  <a:gd name="T109" fmla="*/ 0 h 187"/>
                  <a:gd name="T110" fmla="*/ 1379 w 1379"/>
                  <a:gd name="T111" fmla="*/ 187 h 18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79" h="187">
                    <a:moveTo>
                      <a:pt x="1379" y="0"/>
                    </a:moveTo>
                    <a:lnTo>
                      <a:pt x="1333" y="3"/>
                    </a:lnTo>
                    <a:lnTo>
                      <a:pt x="1286" y="7"/>
                    </a:lnTo>
                    <a:lnTo>
                      <a:pt x="1240" y="10"/>
                    </a:lnTo>
                    <a:lnTo>
                      <a:pt x="1194" y="14"/>
                    </a:lnTo>
                    <a:lnTo>
                      <a:pt x="1149" y="17"/>
                    </a:lnTo>
                    <a:lnTo>
                      <a:pt x="1103" y="22"/>
                    </a:lnTo>
                    <a:lnTo>
                      <a:pt x="1059" y="25"/>
                    </a:lnTo>
                    <a:lnTo>
                      <a:pt x="1013" y="29"/>
                    </a:lnTo>
                    <a:lnTo>
                      <a:pt x="968" y="32"/>
                    </a:lnTo>
                    <a:lnTo>
                      <a:pt x="923" y="36"/>
                    </a:lnTo>
                    <a:lnTo>
                      <a:pt x="878" y="40"/>
                    </a:lnTo>
                    <a:lnTo>
                      <a:pt x="835" y="44"/>
                    </a:lnTo>
                    <a:lnTo>
                      <a:pt x="790" y="47"/>
                    </a:lnTo>
                    <a:lnTo>
                      <a:pt x="746" y="50"/>
                    </a:lnTo>
                    <a:lnTo>
                      <a:pt x="703" y="54"/>
                    </a:lnTo>
                    <a:lnTo>
                      <a:pt x="659" y="57"/>
                    </a:lnTo>
                    <a:lnTo>
                      <a:pt x="617" y="61"/>
                    </a:lnTo>
                    <a:lnTo>
                      <a:pt x="574" y="64"/>
                    </a:lnTo>
                    <a:lnTo>
                      <a:pt x="533" y="68"/>
                    </a:lnTo>
                    <a:lnTo>
                      <a:pt x="490" y="72"/>
                    </a:lnTo>
                    <a:lnTo>
                      <a:pt x="449" y="76"/>
                    </a:lnTo>
                    <a:lnTo>
                      <a:pt x="408" y="79"/>
                    </a:lnTo>
                    <a:lnTo>
                      <a:pt x="366" y="83"/>
                    </a:lnTo>
                    <a:lnTo>
                      <a:pt x="325" y="86"/>
                    </a:lnTo>
                    <a:lnTo>
                      <a:pt x="284" y="89"/>
                    </a:lnTo>
                    <a:lnTo>
                      <a:pt x="242" y="93"/>
                    </a:lnTo>
                    <a:lnTo>
                      <a:pt x="202" y="96"/>
                    </a:lnTo>
                    <a:lnTo>
                      <a:pt x="161" y="100"/>
                    </a:lnTo>
                    <a:lnTo>
                      <a:pt x="121" y="102"/>
                    </a:lnTo>
                    <a:lnTo>
                      <a:pt x="80" y="106"/>
                    </a:lnTo>
                    <a:lnTo>
                      <a:pt x="40" y="109"/>
                    </a:lnTo>
                    <a:lnTo>
                      <a:pt x="0" y="112"/>
                    </a:lnTo>
                    <a:lnTo>
                      <a:pt x="0" y="132"/>
                    </a:lnTo>
                    <a:lnTo>
                      <a:pt x="0" y="150"/>
                    </a:lnTo>
                    <a:lnTo>
                      <a:pt x="0" y="169"/>
                    </a:lnTo>
                    <a:lnTo>
                      <a:pt x="0" y="187"/>
                    </a:lnTo>
                    <a:lnTo>
                      <a:pt x="40" y="184"/>
                    </a:lnTo>
                    <a:lnTo>
                      <a:pt x="80" y="181"/>
                    </a:lnTo>
                    <a:lnTo>
                      <a:pt x="121" y="178"/>
                    </a:lnTo>
                    <a:lnTo>
                      <a:pt x="161" y="174"/>
                    </a:lnTo>
                    <a:lnTo>
                      <a:pt x="202" y="172"/>
                    </a:lnTo>
                    <a:lnTo>
                      <a:pt x="242" y="169"/>
                    </a:lnTo>
                    <a:lnTo>
                      <a:pt x="284" y="165"/>
                    </a:lnTo>
                    <a:lnTo>
                      <a:pt x="325" y="162"/>
                    </a:lnTo>
                    <a:lnTo>
                      <a:pt x="366" y="159"/>
                    </a:lnTo>
                    <a:lnTo>
                      <a:pt x="408" y="156"/>
                    </a:lnTo>
                    <a:lnTo>
                      <a:pt x="449" y="153"/>
                    </a:lnTo>
                    <a:lnTo>
                      <a:pt x="490" y="149"/>
                    </a:lnTo>
                    <a:lnTo>
                      <a:pt x="533" y="146"/>
                    </a:lnTo>
                    <a:lnTo>
                      <a:pt x="574" y="143"/>
                    </a:lnTo>
                    <a:lnTo>
                      <a:pt x="617" y="140"/>
                    </a:lnTo>
                    <a:lnTo>
                      <a:pt x="659" y="137"/>
                    </a:lnTo>
                    <a:lnTo>
                      <a:pt x="703" y="133"/>
                    </a:lnTo>
                    <a:lnTo>
                      <a:pt x="746" y="130"/>
                    </a:lnTo>
                    <a:lnTo>
                      <a:pt x="790" y="126"/>
                    </a:lnTo>
                    <a:lnTo>
                      <a:pt x="835" y="124"/>
                    </a:lnTo>
                    <a:lnTo>
                      <a:pt x="878" y="120"/>
                    </a:lnTo>
                    <a:lnTo>
                      <a:pt x="923" y="117"/>
                    </a:lnTo>
                    <a:lnTo>
                      <a:pt x="968" y="114"/>
                    </a:lnTo>
                    <a:lnTo>
                      <a:pt x="1013" y="110"/>
                    </a:lnTo>
                    <a:lnTo>
                      <a:pt x="1059" y="107"/>
                    </a:lnTo>
                    <a:lnTo>
                      <a:pt x="1103" y="103"/>
                    </a:lnTo>
                    <a:lnTo>
                      <a:pt x="1149" y="100"/>
                    </a:lnTo>
                    <a:lnTo>
                      <a:pt x="1194" y="96"/>
                    </a:lnTo>
                    <a:lnTo>
                      <a:pt x="1240" y="92"/>
                    </a:lnTo>
                    <a:lnTo>
                      <a:pt x="1286" y="88"/>
                    </a:lnTo>
                    <a:lnTo>
                      <a:pt x="1333" y="85"/>
                    </a:lnTo>
                    <a:lnTo>
                      <a:pt x="1379" y="81"/>
                    </a:lnTo>
                    <a:lnTo>
                      <a:pt x="1379" y="61"/>
                    </a:lnTo>
                    <a:lnTo>
                      <a:pt x="1379" y="40"/>
                    </a:lnTo>
                    <a:lnTo>
                      <a:pt x="1379" y="19"/>
                    </a:lnTo>
                    <a:lnTo>
                      <a:pt x="1379" y="0"/>
                    </a:lnTo>
                    <a:close/>
                  </a:path>
                </a:pathLst>
              </a:custGeom>
              <a:solidFill>
                <a:srgbClr val="C4D1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Freeform 306"/>
              <p:cNvSpPr>
                <a:spLocks/>
              </p:cNvSpPr>
              <p:nvPr/>
            </p:nvSpPr>
            <p:spPr bwMode="auto">
              <a:xfrm>
                <a:off x="2520950" y="2346325"/>
                <a:ext cx="365125" cy="47625"/>
              </a:xfrm>
              <a:custGeom>
                <a:avLst/>
                <a:gdLst>
                  <a:gd name="T0" fmla="*/ 2147483646 w 1379"/>
                  <a:gd name="T1" fmla="*/ 2147483646 h 182"/>
                  <a:gd name="T2" fmla="*/ 2147483646 w 1379"/>
                  <a:gd name="T3" fmla="*/ 2147483646 h 182"/>
                  <a:gd name="T4" fmla="*/ 2147483646 w 1379"/>
                  <a:gd name="T5" fmla="*/ 2147483646 h 182"/>
                  <a:gd name="T6" fmla="*/ 2147483646 w 1379"/>
                  <a:gd name="T7" fmla="*/ 2147483646 h 182"/>
                  <a:gd name="T8" fmla="*/ 2147483646 w 1379"/>
                  <a:gd name="T9" fmla="*/ 2147483646 h 182"/>
                  <a:gd name="T10" fmla="*/ 2147483646 w 1379"/>
                  <a:gd name="T11" fmla="*/ 2147483646 h 182"/>
                  <a:gd name="T12" fmla="*/ 2147483646 w 1379"/>
                  <a:gd name="T13" fmla="*/ 2147483646 h 182"/>
                  <a:gd name="T14" fmla="*/ 2147483646 w 1379"/>
                  <a:gd name="T15" fmla="*/ 2147483646 h 182"/>
                  <a:gd name="T16" fmla="*/ 2147483646 w 1379"/>
                  <a:gd name="T17" fmla="*/ 2147483646 h 182"/>
                  <a:gd name="T18" fmla="*/ 2147483646 w 1379"/>
                  <a:gd name="T19" fmla="*/ 2147483646 h 182"/>
                  <a:gd name="T20" fmla="*/ 2147483646 w 1379"/>
                  <a:gd name="T21" fmla="*/ 2147483646 h 182"/>
                  <a:gd name="T22" fmla="*/ 2147483646 w 1379"/>
                  <a:gd name="T23" fmla="*/ 2147483646 h 182"/>
                  <a:gd name="T24" fmla="*/ 2147483646 w 1379"/>
                  <a:gd name="T25" fmla="*/ 2147483646 h 182"/>
                  <a:gd name="T26" fmla="*/ 2147483646 w 1379"/>
                  <a:gd name="T27" fmla="*/ 2147483646 h 182"/>
                  <a:gd name="T28" fmla="*/ 2147483646 w 1379"/>
                  <a:gd name="T29" fmla="*/ 2147483646 h 182"/>
                  <a:gd name="T30" fmla="*/ 2147483646 w 1379"/>
                  <a:gd name="T31" fmla="*/ 2147483646 h 182"/>
                  <a:gd name="T32" fmla="*/ 0 w 1379"/>
                  <a:gd name="T33" fmla="*/ 2147483646 h 182"/>
                  <a:gd name="T34" fmla="*/ 0 w 1379"/>
                  <a:gd name="T35" fmla="*/ 2147483646 h 182"/>
                  <a:gd name="T36" fmla="*/ 2147483646 w 1379"/>
                  <a:gd name="T37" fmla="*/ 2147483646 h 182"/>
                  <a:gd name="T38" fmla="*/ 2147483646 w 1379"/>
                  <a:gd name="T39" fmla="*/ 2147483646 h 182"/>
                  <a:gd name="T40" fmla="*/ 2147483646 w 1379"/>
                  <a:gd name="T41" fmla="*/ 2147483646 h 182"/>
                  <a:gd name="T42" fmla="*/ 2147483646 w 1379"/>
                  <a:gd name="T43" fmla="*/ 2147483646 h 182"/>
                  <a:gd name="T44" fmla="*/ 2147483646 w 1379"/>
                  <a:gd name="T45" fmla="*/ 2147483646 h 182"/>
                  <a:gd name="T46" fmla="*/ 2147483646 w 1379"/>
                  <a:gd name="T47" fmla="*/ 2147483646 h 182"/>
                  <a:gd name="T48" fmla="*/ 2147483646 w 1379"/>
                  <a:gd name="T49" fmla="*/ 2147483646 h 182"/>
                  <a:gd name="T50" fmla="*/ 2147483646 w 1379"/>
                  <a:gd name="T51" fmla="*/ 2147483646 h 182"/>
                  <a:gd name="T52" fmla="*/ 2147483646 w 1379"/>
                  <a:gd name="T53" fmla="*/ 2147483646 h 182"/>
                  <a:gd name="T54" fmla="*/ 2147483646 w 1379"/>
                  <a:gd name="T55" fmla="*/ 2147483646 h 182"/>
                  <a:gd name="T56" fmla="*/ 2147483646 w 1379"/>
                  <a:gd name="T57" fmla="*/ 2147483646 h 182"/>
                  <a:gd name="T58" fmla="*/ 2147483646 w 1379"/>
                  <a:gd name="T59" fmla="*/ 2147483646 h 182"/>
                  <a:gd name="T60" fmla="*/ 2147483646 w 1379"/>
                  <a:gd name="T61" fmla="*/ 2147483646 h 182"/>
                  <a:gd name="T62" fmla="*/ 2147483646 w 1379"/>
                  <a:gd name="T63" fmla="*/ 2147483646 h 182"/>
                  <a:gd name="T64" fmla="*/ 2147483646 w 1379"/>
                  <a:gd name="T65" fmla="*/ 2147483646 h 182"/>
                  <a:gd name="T66" fmla="*/ 2147483646 w 1379"/>
                  <a:gd name="T67" fmla="*/ 2147483646 h 182"/>
                  <a:gd name="T68" fmla="*/ 2147483646 w 1379"/>
                  <a:gd name="T69" fmla="*/ 2147483646 h 182"/>
                  <a:gd name="T70" fmla="*/ 2147483646 w 1379"/>
                  <a:gd name="T71" fmla="*/ 2147483646 h 18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79"/>
                  <a:gd name="T109" fmla="*/ 0 h 182"/>
                  <a:gd name="T110" fmla="*/ 1379 w 1379"/>
                  <a:gd name="T111" fmla="*/ 182 h 18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79" h="182">
                    <a:moveTo>
                      <a:pt x="1379" y="81"/>
                    </a:moveTo>
                    <a:lnTo>
                      <a:pt x="1333" y="84"/>
                    </a:lnTo>
                    <a:lnTo>
                      <a:pt x="1286" y="88"/>
                    </a:lnTo>
                    <a:lnTo>
                      <a:pt x="1240" y="91"/>
                    </a:lnTo>
                    <a:lnTo>
                      <a:pt x="1194" y="95"/>
                    </a:lnTo>
                    <a:lnTo>
                      <a:pt x="1149" y="98"/>
                    </a:lnTo>
                    <a:lnTo>
                      <a:pt x="1103" y="101"/>
                    </a:lnTo>
                    <a:lnTo>
                      <a:pt x="1059" y="105"/>
                    </a:lnTo>
                    <a:lnTo>
                      <a:pt x="1013" y="108"/>
                    </a:lnTo>
                    <a:lnTo>
                      <a:pt x="968" y="112"/>
                    </a:lnTo>
                    <a:lnTo>
                      <a:pt x="923" y="115"/>
                    </a:lnTo>
                    <a:lnTo>
                      <a:pt x="878" y="119"/>
                    </a:lnTo>
                    <a:lnTo>
                      <a:pt x="835" y="122"/>
                    </a:lnTo>
                    <a:lnTo>
                      <a:pt x="790" y="126"/>
                    </a:lnTo>
                    <a:lnTo>
                      <a:pt x="746" y="128"/>
                    </a:lnTo>
                    <a:lnTo>
                      <a:pt x="703" y="131"/>
                    </a:lnTo>
                    <a:lnTo>
                      <a:pt x="659" y="135"/>
                    </a:lnTo>
                    <a:lnTo>
                      <a:pt x="617" y="138"/>
                    </a:lnTo>
                    <a:lnTo>
                      <a:pt x="574" y="140"/>
                    </a:lnTo>
                    <a:lnTo>
                      <a:pt x="533" y="144"/>
                    </a:lnTo>
                    <a:lnTo>
                      <a:pt x="490" y="146"/>
                    </a:lnTo>
                    <a:lnTo>
                      <a:pt x="449" y="150"/>
                    </a:lnTo>
                    <a:lnTo>
                      <a:pt x="408" y="152"/>
                    </a:lnTo>
                    <a:lnTo>
                      <a:pt x="366" y="155"/>
                    </a:lnTo>
                    <a:lnTo>
                      <a:pt x="325" y="158"/>
                    </a:lnTo>
                    <a:lnTo>
                      <a:pt x="284" y="161"/>
                    </a:lnTo>
                    <a:lnTo>
                      <a:pt x="242" y="165"/>
                    </a:lnTo>
                    <a:lnTo>
                      <a:pt x="202" y="167"/>
                    </a:lnTo>
                    <a:lnTo>
                      <a:pt x="161" y="170"/>
                    </a:lnTo>
                    <a:lnTo>
                      <a:pt x="121" y="173"/>
                    </a:lnTo>
                    <a:lnTo>
                      <a:pt x="80" y="176"/>
                    </a:lnTo>
                    <a:lnTo>
                      <a:pt x="40" y="178"/>
                    </a:lnTo>
                    <a:lnTo>
                      <a:pt x="0" y="182"/>
                    </a:lnTo>
                    <a:lnTo>
                      <a:pt x="0" y="162"/>
                    </a:lnTo>
                    <a:lnTo>
                      <a:pt x="0" y="144"/>
                    </a:lnTo>
                    <a:lnTo>
                      <a:pt x="0" y="124"/>
                    </a:lnTo>
                    <a:lnTo>
                      <a:pt x="0" y="106"/>
                    </a:lnTo>
                    <a:lnTo>
                      <a:pt x="40" y="103"/>
                    </a:lnTo>
                    <a:lnTo>
                      <a:pt x="80" y="100"/>
                    </a:lnTo>
                    <a:lnTo>
                      <a:pt x="121" y="97"/>
                    </a:lnTo>
                    <a:lnTo>
                      <a:pt x="161" y="93"/>
                    </a:lnTo>
                    <a:lnTo>
                      <a:pt x="202" y="91"/>
                    </a:lnTo>
                    <a:lnTo>
                      <a:pt x="242" y="88"/>
                    </a:lnTo>
                    <a:lnTo>
                      <a:pt x="284" y="84"/>
                    </a:lnTo>
                    <a:lnTo>
                      <a:pt x="325" y="81"/>
                    </a:lnTo>
                    <a:lnTo>
                      <a:pt x="366" y="78"/>
                    </a:lnTo>
                    <a:lnTo>
                      <a:pt x="408" y="75"/>
                    </a:lnTo>
                    <a:lnTo>
                      <a:pt x="449" y="72"/>
                    </a:lnTo>
                    <a:lnTo>
                      <a:pt x="490" y="68"/>
                    </a:lnTo>
                    <a:lnTo>
                      <a:pt x="533" y="65"/>
                    </a:lnTo>
                    <a:lnTo>
                      <a:pt x="574" y="62"/>
                    </a:lnTo>
                    <a:lnTo>
                      <a:pt x="617" y="59"/>
                    </a:lnTo>
                    <a:lnTo>
                      <a:pt x="659" y="56"/>
                    </a:lnTo>
                    <a:lnTo>
                      <a:pt x="703" y="52"/>
                    </a:lnTo>
                    <a:lnTo>
                      <a:pt x="746" y="49"/>
                    </a:lnTo>
                    <a:lnTo>
                      <a:pt x="790" y="45"/>
                    </a:lnTo>
                    <a:lnTo>
                      <a:pt x="835" y="43"/>
                    </a:lnTo>
                    <a:lnTo>
                      <a:pt x="878" y="39"/>
                    </a:lnTo>
                    <a:lnTo>
                      <a:pt x="923" y="36"/>
                    </a:lnTo>
                    <a:lnTo>
                      <a:pt x="968" y="33"/>
                    </a:lnTo>
                    <a:lnTo>
                      <a:pt x="1013" y="29"/>
                    </a:lnTo>
                    <a:lnTo>
                      <a:pt x="1059" y="26"/>
                    </a:lnTo>
                    <a:lnTo>
                      <a:pt x="1103" y="22"/>
                    </a:lnTo>
                    <a:lnTo>
                      <a:pt x="1149" y="19"/>
                    </a:lnTo>
                    <a:lnTo>
                      <a:pt x="1194" y="15"/>
                    </a:lnTo>
                    <a:lnTo>
                      <a:pt x="1240" y="11"/>
                    </a:lnTo>
                    <a:lnTo>
                      <a:pt x="1286" y="7"/>
                    </a:lnTo>
                    <a:lnTo>
                      <a:pt x="1333" y="4"/>
                    </a:lnTo>
                    <a:lnTo>
                      <a:pt x="1379" y="0"/>
                    </a:lnTo>
                    <a:lnTo>
                      <a:pt x="1379" y="21"/>
                    </a:lnTo>
                    <a:lnTo>
                      <a:pt x="1379" y="41"/>
                    </a:lnTo>
                    <a:lnTo>
                      <a:pt x="1379" y="61"/>
                    </a:lnTo>
                    <a:lnTo>
                      <a:pt x="1379" y="81"/>
                    </a:lnTo>
                    <a:close/>
                  </a:path>
                </a:pathLst>
              </a:custGeom>
              <a:solidFill>
                <a:srgbClr val="6D7A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Freeform 307"/>
              <p:cNvSpPr>
                <a:spLocks/>
              </p:cNvSpPr>
              <p:nvPr/>
            </p:nvSpPr>
            <p:spPr bwMode="auto">
              <a:xfrm>
                <a:off x="2894013" y="2063750"/>
                <a:ext cx="696912" cy="831850"/>
              </a:xfrm>
              <a:custGeom>
                <a:avLst/>
                <a:gdLst>
                  <a:gd name="T0" fmla="*/ 2147483646 w 2638"/>
                  <a:gd name="T1" fmla="*/ 2147483646 h 3144"/>
                  <a:gd name="T2" fmla="*/ 2147483646 w 2638"/>
                  <a:gd name="T3" fmla="*/ 2147483646 h 3144"/>
                  <a:gd name="T4" fmla="*/ 2147483646 w 2638"/>
                  <a:gd name="T5" fmla="*/ 2147483646 h 3144"/>
                  <a:gd name="T6" fmla="*/ 2147483646 w 2638"/>
                  <a:gd name="T7" fmla="*/ 2147483646 h 3144"/>
                  <a:gd name="T8" fmla="*/ 2147483646 w 2638"/>
                  <a:gd name="T9" fmla="*/ 2147483646 h 3144"/>
                  <a:gd name="T10" fmla="*/ 2147483646 w 2638"/>
                  <a:gd name="T11" fmla="*/ 2147483646 h 3144"/>
                  <a:gd name="T12" fmla="*/ 2147483646 w 2638"/>
                  <a:gd name="T13" fmla="*/ 2147483646 h 3144"/>
                  <a:gd name="T14" fmla="*/ 2147483646 w 2638"/>
                  <a:gd name="T15" fmla="*/ 2147483646 h 3144"/>
                  <a:gd name="T16" fmla="*/ 2147483646 w 2638"/>
                  <a:gd name="T17" fmla="*/ 2147483646 h 3144"/>
                  <a:gd name="T18" fmla="*/ 2147483646 w 2638"/>
                  <a:gd name="T19" fmla="*/ 2147483646 h 3144"/>
                  <a:gd name="T20" fmla="*/ 2147483646 w 2638"/>
                  <a:gd name="T21" fmla="*/ 2147483646 h 3144"/>
                  <a:gd name="T22" fmla="*/ 2147483646 w 2638"/>
                  <a:gd name="T23" fmla="*/ 2147483646 h 3144"/>
                  <a:gd name="T24" fmla="*/ 2147483646 w 2638"/>
                  <a:gd name="T25" fmla="*/ 2147483646 h 3144"/>
                  <a:gd name="T26" fmla="*/ 2147483646 w 2638"/>
                  <a:gd name="T27" fmla="*/ 2147483646 h 3144"/>
                  <a:gd name="T28" fmla="*/ 2147483646 w 2638"/>
                  <a:gd name="T29" fmla="*/ 2147483646 h 3144"/>
                  <a:gd name="T30" fmla="*/ 2147483646 w 2638"/>
                  <a:gd name="T31" fmla="*/ 2147483646 h 3144"/>
                  <a:gd name="T32" fmla="*/ 2147483646 w 2638"/>
                  <a:gd name="T33" fmla="*/ 2147483646 h 3144"/>
                  <a:gd name="T34" fmla="*/ 2147483646 w 2638"/>
                  <a:gd name="T35" fmla="*/ 2147483646 h 3144"/>
                  <a:gd name="T36" fmla="*/ 2147483646 w 2638"/>
                  <a:gd name="T37" fmla="*/ 2147483646 h 3144"/>
                  <a:gd name="T38" fmla="*/ 2147483646 w 2638"/>
                  <a:gd name="T39" fmla="*/ 2147483646 h 3144"/>
                  <a:gd name="T40" fmla="*/ 2147483646 w 2638"/>
                  <a:gd name="T41" fmla="*/ 2147483646 h 3144"/>
                  <a:gd name="T42" fmla="*/ 2147483646 w 2638"/>
                  <a:gd name="T43" fmla="*/ 2147483646 h 3144"/>
                  <a:gd name="T44" fmla="*/ 2147483646 w 2638"/>
                  <a:gd name="T45" fmla="*/ 2147483646 h 3144"/>
                  <a:gd name="T46" fmla="*/ 2147483646 w 2638"/>
                  <a:gd name="T47" fmla="*/ 2147483646 h 3144"/>
                  <a:gd name="T48" fmla="*/ 2147483646 w 2638"/>
                  <a:gd name="T49" fmla="*/ 2147483646 h 3144"/>
                  <a:gd name="T50" fmla="*/ 2147483646 w 2638"/>
                  <a:gd name="T51" fmla="*/ 2147483646 h 3144"/>
                  <a:gd name="T52" fmla="*/ 2147483646 w 2638"/>
                  <a:gd name="T53" fmla="*/ 2147483646 h 3144"/>
                  <a:gd name="T54" fmla="*/ 2147483646 w 2638"/>
                  <a:gd name="T55" fmla="*/ 2147483646 h 3144"/>
                  <a:gd name="T56" fmla="*/ 2147483646 w 2638"/>
                  <a:gd name="T57" fmla="*/ 2147483646 h 3144"/>
                  <a:gd name="T58" fmla="*/ 2147483646 w 2638"/>
                  <a:gd name="T59" fmla="*/ 2147483646 h 3144"/>
                  <a:gd name="T60" fmla="*/ 2147483646 w 2638"/>
                  <a:gd name="T61" fmla="*/ 2147483646 h 3144"/>
                  <a:gd name="T62" fmla="*/ 2147483646 w 2638"/>
                  <a:gd name="T63" fmla="*/ 2147483646 h 3144"/>
                  <a:gd name="T64" fmla="*/ 2147483646 w 2638"/>
                  <a:gd name="T65" fmla="*/ 2147483646 h 3144"/>
                  <a:gd name="T66" fmla="*/ 2147483646 w 2638"/>
                  <a:gd name="T67" fmla="*/ 2147483646 h 3144"/>
                  <a:gd name="T68" fmla="*/ 2147483646 w 2638"/>
                  <a:gd name="T69" fmla="*/ 2147483646 h 3144"/>
                  <a:gd name="T70" fmla="*/ 2147483646 w 2638"/>
                  <a:gd name="T71" fmla="*/ 2147483646 h 3144"/>
                  <a:gd name="T72" fmla="*/ 2147483646 w 2638"/>
                  <a:gd name="T73" fmla="*/ 2147483646 h 3144"/>
                  <a:gd name="T74" fmla="*/ 2147483646 w 2638"/>
                  <a:gd name="T75" fmla="*/ 2147483646 h 3144"/>
                  <a:gd name="T76" fmla="*/ 2147483646 w 2638"/>
                  <a:gd name="T77" fmla="*/ 2147483646 h 3144"/>
                  <a:gd name="T78" fmla="*/ 2147483646 w 2638"/>
                  <a:gd name="T79" fmla="*/ 2147483646 h 3144"/>
                  <a:gd name="T80" fmla="*/ 2147483646 w 2638"/>
                  <a:gd name="T81" fmla="*/ 2147483646 h 3144"/>
                  <a:gd name="T82" fmla="*/ 2147483646 w 2638"/>
                  <a:gd name="T83" fmla="*/ 2147483646 h 3144"/>
                  <a:gd name="T84" fmla="*/ 2147483646 w 2638"/>
                  <a:gd name="T85" fmla="*/ 2147483646 h 3144"/>
                  <a:gd name="T86" fmla="*/ 2147483646 w 2638"/>
                  <a:gd name="T87" fmla="*/ 2147483646 h 3144"/>
                  <a:gd name="T88" fmla="*/ 2147483646 w 2638"/>
                  <a:gd name="T89" fmla="*/ 2147483646 h 3144"/>
                  <a:gd name="T90" fmla="*/ 0 w 2638"/>
                  <a:gd name="T91" fmla="*/ 2147483646 h 3144"/>
                  <a:gd name="T92" fmla="*/ 0 w 2638"/>
                  <a:gd name="T93" fmla="*/ 2147483646 h 3144"/>
                  <a:gd name="T94" fmla="*/ 0 w 2638"/>
                  <a:gd name="T95" fmla="*/ 2147483646 h 314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638"/>
                  <a:gd name="T145" fmla="*/ 0 h 3144"/>
                  <a:gd name="T146" fmla="*/ 2638 w 2638"/>
                  <a:gd name="T147" fmla="*/ 3144 h 314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638" h="3144">
                    <a:moveTo>
                      <a:pt x="0" y="0"/>
                    </a:moveTo>
                    <a:lnTo>
                      <a:pt x="44" y="3"/>
                    </a:lnTo>
                    <a:lnTo>
                      <a:pt x="90" y="6"/>
                    </a:lnTo>
                    <a:lnTo>
                      <a:pt x="135" y="9"/>
                    </a:lnTo>
                    <a:lnTo>
                      <a:pt x="180" y="13"/>
                    </a:lnTo>
                    <a:lnTo>
                      <a:pt x="225" y="16"/>
                    </a:lnTo>
                    <a:lnTo>
                      <a:pt x="269" y="18"/>
                    </a:lnTo>
                    <a:lnTo>
                      <a:pt x="314" y="22"/>
                    </a:lnTo>
                    <a:lnTo>
                      <a:pt x="359" y="25"/>
                    </a:lnTo>
                    <a:lnTo>
                      <a:pt x="403" y="29"/>
                    </a:lnTo>
                    <a:lnTo>
                      <a:pt x="447" y="31"/>
                    </a:lnTo>
                    <a:lnTo>
                      <a:pt x="491" y="34"/>
                    </a:lnTo>
                    <a:lnTo>
                      <a:pt x="536" y="38"/>
                    </a:lnTo>
                    <a:lnTo>
                      <a:pt x="579" y="41"/>
                    </a:lnTo>
                    <a:lnTo>
                      <a:pt x="623" y="43"/>
                    </a:lnTo>
                    <a:lnTo>
                      <a:pt x="667" y="47"/>
                    </a:lnTo>
                    <a:lnTo>
                      <a:pt x="711" y="50"/>
                    </a:lnTo>
                    <a:lnTo>
                      <a:pt x="754" y="53"/>
                    </a:lnTo>
                    <a:lnTo>
                      <a:pt x="797" y="56"/>
                    </a:lnTo>
                    <a:lnTo>
                      <a:pt x="841" y="60"/>
                    </a:lnTo>
                    <a:lnTo>
                      <a:pt x="885" y="62"/>
                    </a:lnTo>
                    <a:lnTo>
                      <a:pt x="927" y="65"/>
                    </a:lnTo>
                    <a:lnTo>
                      <a:pt x="971" y="69"/>
                    </a:lnTo>
                    <a:lnTo>
                      <a:pt x="1013" y="71"/>
                    </a:lnTo>
                    <a:lnTo>
                      <a:pt x="1056" y="74"/>
                    </a:lnTo>
                    <a:lnTo>
                      <a:pt x="1098" y="77"/>
                    </a:lnTo>
                    <a:lnTo>
                      <a:pt x="1142" y="80"/>
                    </a:lnTo>
                    <a:lnTo>
                      <a:pt x="1183" y="84"/>
                    </a:lnTo>
                    <a:lnTo>
                      <a:pt x="1226" y="86"/>
                    </a:lnTo>
                    <a:lnTo>
                      <a:pt x="1268" y="89"/>
                    </a:lnTo>
                    <a:lnTo>
                      <a:pt x="1311" y="92"/>
                    </a:lnTo>
                    <a:lnTo>
                      <a:pt x="1352" y="95"/>
                    </a:lnTo>
                    <a:lnTo>
                      <a:pt x="1394" y="97"/>
                    </a:lnTo>
                    <a:lnTo>
                      <a:pt x="1435" y="101"/>
                    </a:lnTo>
                    <a:lnTo>
                      <a:pt x="1475" y="103"/>
                    </a:lnTo>
                    <a:lnTo>
                      <a:pt x="1515" y="107"/>
                    </a:lnTo>
                    <a:lnTo>
                      <a:pt x="1555" y="109"/>
                    </a:lnTo>
                    <a:lnTo>
                      <a:pt x="1594" y="112"/>
                    </a:lnTo>
                    <a:lnTo>
                      <a:pt x="1634" y="115"/>
                    </a:lnTo>
                    <a:lnTo>
                      <a:pt x="1675" y="118"/>
                    </a:lnTo>
                    <a:lnTo>
                      <a:pt x="1714" y="120"/>
                    </a:lnTo>
                    <a:lnTo>
                      <a:pt x="1753" y="124"/>
                    </a:lnTo>
                    <a:lnTo>
                      <a:pt x="1793" y="126"/>
                    </a:lnTo>
                    <a:lnTo>
                      <a:pt x="1832" y="130"/>
                    </a:lnTo>
                    <a:lnTo>
                      <a:pt x="1871" y="132"/>
                    </a:lnTo>
                    <a:lnTo>
                      <a:pt x="1910" y="135"/>
                    </a:lnTo>
                    <a:lnTo>
                      <a:pt x="1949" y="138"/>
                    </a:lnTo>
                    <a:lnTo>
                      <a:pt x="1988" y="141"/>
                    </a:lnTo>
                    <a:lnTo>
                      <a:pt x="2027" y="143"/>
                    </a:lnTo>
                    <a:lnTo>
                      <a:pt x="2066" y="146"/>
                    </a:lnTo>
                    <a:lnTo>
                      <a:pt x="2105" y="149"/>
                    </a:lnTo>
                    <a:lnTo>
                      <a:pt x="2143" y="151"/>
                    </a:lnTo>
                    <a:lnTo>
                      <a:pt x="2182" y="154"/>
                    </a:lnTo>
                    <a:lnTo>
                      <a:pt x="2221" y="157"/>
                    </a:lnTo>
                    <a:lnTo>
                      <a:pt x="2259" y="159"/>
                    </a:lnTo>
                    <a:lnTo>
                      <a:pt x="2297" y="162"/>
                    </a:lnTo>
                    <a:lnTo>
                      <a:pt x="2336" y="165"/>
                    </a:lnTo>
                    <a:lnTo>
                      <a:pt x="2374" y="167"/>
                    </a:lnTo>
                    <a:lnTo>
                      <a:pt x="2412" y="170"/>
                    </a:lnTo>
                    <a:lnTo>
                      <a:pt x="2450" y="173"/>
                    </a:lnTo>
                    <a:lnTo>
                      <a:pt x="2487" y="176"/>
                    </a:lnTo>
                    <a:lnTo>
                      <a:pt x="2525" y="178"/>
                    </a:lnTo>
                    <a:lnTo>
                      <a:pt x="2563" y="180"/>
                    </a:lnTo>
                    <a:lnTo>
                      <a:pt x="2600" y="184"/>
                    </a:lnTo>
                    <a:lnTo>
                      <a:pt x="2638" y="186"/>
                    </a:lnTo>
                    <a:lnTo>
                      <a:pt x="2638" y="537"/>
                    </a:lnTo>
                    <a:lnTo>
                      <a:pt x="2638" y="887"/>
                    </a:lnTo>
                    <a:lnTo>
                      <a:pt x="2638" y="1237"/>
                    </a:lnTo>
                    <a:lnTo>
                      <a:pt x="2638" y="1587"/>
                    </a:lnTo>
                    <a:lnTo>
                      <a:pt x="2638" y="1938"/>
                    </a:lnTo>
                    <a:lnTo>
                      <a:pt x="2638" y="2288"/>
                    </a:lnTo>
                    <a:lnTo>
                      <a:pt x="2638" y="2638"/>
                    </a:lnTo>
                    <a:lnTo>
                      <a:pt x="2638" y="2988"/>
                    </a:lnTo>
                    <a:lnTo>
                      <a:pt x="2600" y="2990"/>
                    </a:lnTo>
                    <a:lnTo>
                      <a:pt x="2563" y="2992"/>
                    </a:lnTo>
                    <a:lnTo>
                      <a:pt x="2525" y="2995"/>
                    </a:lnTo>
                    <a:lnTo>
                      <a:pt x="2487" y="2997"/>
                    </a:lnTo>
                    <a:lnTo>
                      <a:pt x="2450" y="2999"/>
                    </a:lnTo>
                    <a:lnTo>
                      <a:pt x="2412" y="3002"/>
                    </a:lnTo>
                    <a:lnTo>
                      <a:pt x="2374" y="3004"/>
                    </a:lnTo>
                    <a:lnTo>
                      <a:pt x="2336" y="3006"/>
                    </a:lnTo>
                    <a:lnTo>
                      <a:pt x="2297" y="3009"/>
                    </a:lnTo>
                    <a:lnTo>
                      <a:pt x="2259" y="3011"/>
                    </a:lnTo>
                    <a:lnTo>
                      <a:pt x="2221" y="3013"/>
                    </a:lnTo>
                    <a:lnTo>
                      <a:pt x="2182" y="3014"/>
                    </a:lnTo>
                    <a:lnTo>
                      <a:pt x="2144" y="3017"/>
                    </a:lnTo>
                    <a:lnTo>
                      <a:pt x="2105" y="3019"/>
                    </a:lnTo>
                    <a:lnTo>
                      <a:pt x="2066" y="3021"/>
                    </a:lnTo>
                    <a:lnTo>
                      <a:pt x="2028" y="3023"/>
                    </a:lnTo>
                    <a:lnTo>
                      <a:pt x="1989" y="3026"/>
                    </a:lnTo>
                    <a:lnTo>
                      <a:pt x="1950" y="3028"/>
                    </a:lnTo>
                    <a:lnTo>
                      <a:pt x="1911" y="3030"/>
                    </a:lnTo>
                    <a:lnTo>
                      <a:pt x="1872" y="3033"/>
                    </a:lnTo>
                    <a:lnTo>
                      <a:pt x="1833" y="3035"/>
                    </a:lnTo>
                    <a:lnTo>
                      <a:pt x="1793" y="3038"/>
                    </a:lnTo>
                    <a:lnTo>
                      <a:pt x="1754" y="3041"/>
                    </a:lnTo>
                    <a:lnTo>
                      <a:pt x="1714" y="3043"/>
                    </a:lnTo>
                    <a:lnTo>
                      <a:pt x="1675" y="3045"/>
                    </a:lnTo>
                    <a:lnTo>
                      <a:pt x="1634" y="3048"/>
                    </a:lnTo>
                    <a:lnTo>
                      <a:pt x="1595" y="3050"/>
                    </a:lnTo>
                    <a:lnTo>
                      <a:pt x="1555" y="3052"/>
                    </a:lnTo>
                    <a:lnTo>
                      <a:pt x="1515" y="3054"/>
                    </a:lnTo>
                    <a:lnTo>
                      <a:pt x="1475" y="3058"/>
                    </a:lnTo>
                    <a:lnTo>
                      <a:pt x="1435" y="3060"/>
                    </a:lnTo>
                    <a:lnTo>
                      <a:pt x="1394" y="3062"/>
                    </a:lnTo>
                    <a:lnTo>
                      <a:pt x="1352" y="3065"/>
                    </a:lnTo>
                    <a:lnTo>
                      <a:pt x="1311" y="3067"/>
                    </a:lnTo>
                    <a:lnTo>
                      <a:pt x="1268" y="3069"/>
                    </a:lnTo>
                    <a:lnTo>
                      <a:pt x="1226" y="3073"/>
                    </a:lnTo>
                    <a:lnTo>
                      <a:pt x="1183" y="3075"/>
                    </a:lnTo>
                    <a:lnTo>
                      <a:pt x="1142" y="3077"/>
                    </a:lnTo>
                    <a:lnTo>
                      <a:pt x="1098" y="3080"/>
                    </a:lnTo>
                    <a:lnTo>
                      <a:pt x="1056" y="3082"/>
                    </a:lnTo>
                    <a:lnTo>
                      <a:pt x="1013" y="3084"/>
                    </a:lnTo>
                    <a:lnTo>
                      <a:pt x="971" y="3088"/>
                    </a:lnTo>
                    <a:lnTo>
                      <a:pt x="927" y="3090"/>
                    </a:lnTo>
                    <a:lnTo>
                      <a:pt x="885" y="3092"/>
                    </a:lnTo>
                    <a:lnTo>
                      <a:pt x="841" y="3095"/>
                    </a:lnTo>
                    <a:lnTo>
                      <a:pt x="797" y="3097"/>
                    </a:lnTo>
                    <a:lnTo>
                      <a:pt x="754" y="3100"/>
                    </a:lnTo>
                    <a:lnTo>
                      <a:pt x="711" y="3103"/>
                    </a:lnTo>
                    <a:lnTo>
                      <a:pt x="667" y="3105"/>
                    </a:lnTo>
                    <a:lnTo>
                      <a:pt x="623" y="3107"/>
                    </a:lnTo>
                    <a:lnTo>
                      <a:pt x="579" y="3110"/>
                    </a:lnTo>
                    <a:lnTo>
                      <a:pt x="536" y="3113"/>
                    </a:lnTo>
                    <a:lnTo>
                      <a:pt x="491" y="3115"/>
                    </a:lnTo>
                    <a:lnTo>
                      <a:pt x="447" y="3118"/>
                    </a:lnTo>
                    <a:lnTo>
                      <a:pt x="403" y="3120"/>
                    </a:lnTo>
                    <a:lnTo>
                      <a:pt x="359" y="3123"/>
                    </a:lnTo>
                    <a:lnTo>
                      <a:pt x="314" y="3126"/>
                    </a:lnTo>
                    <a:lnTo>
                      <a:pt x="269" y="3128"/>
                    </a:lnTo>
                    <a:lnTo>
                      <a:pt x="225" y="3130"/>
                    </a:lnTo>
                    <a:lnTo>
                      <a:pt x="180" y="3134"/>
                    </a:lnTo>
                    <a:lnTo>
                      <a:pt x="135" y="3136"/>
                    </a:lnTo>
                    <a:lnTo>
                      <a:pt x="90" y="3138"/>
                    </a:lnTo>
                    <a:lnTo>
                      <a:pt x="44" y="3142"/>
                    </a:lnTo>
                    <a:lnTo>
                      <a:pt x="0" y="3144"/>
                    </a:lnTo>
                    <a:lnTo>
                      <a:pt x="0" y="2751"/>
                    </a:lnTo>
                    <a:lnTo>
                      <a:pt x="0" y="2359"/>
                    </a:lnTo>
                    <a:lnTo>
                      <a:pt x="0" y="1966"/>
                    </a:lnTo>
                    <a:lnTo>
                      <a:pt x="0" y="1574"/>
                    </a:lnTo>
                    <a:lnTo>
                      <a:pt x="0" y="1180"/>
                    </a:lnTo>
                    <a:lnTo>
                      <a:pt x="0" y="786"/>
                    </a:lnTo>
                    <a:lnTo>
                      <a:pt x="0" y="3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DB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Freeform 308"/>
              <p:cNvSpPr>
                <a:spLocks/>
              </p:cNvSpPr>
              <p:nvPr/>
            </p:nvSpPr>
            <p:spPr bwMode="auto">
              <a:xfrm>
                <a:off x="2894013" y="2324100"/>
                <a:ext cx="696912" cy="39688"/>
              </a:xfrm>
              <a:custGeom>
                <a:avLst/>
                <a:gdLst>
                  <a:gd name="T0" fmla="*/ 2147483646 w 2638"/>
                  <a:gd name="T1" fmla="*/ 2147483646 h 153"/>
                  <a:gd name="T2" fmla="*/ 2147483646 w 2638"/>
                  <a:gd name="T3" fmla="*/ 2147483646 h 153"/>
                  <a:gd name="T4" fmla="*/ 2147483646 w 2638"/>
                  <a:gd name="T5" fmla="*/ 2147483646 h 153"/>
                  <a:gd name="T6" fmla="*/ 2147483646 w 2638"/>
                  <a:gd name="T7" fmla="*/ 2147483646 h 153"/>
                  <a:gd name="T8" fmla="*/ 2147483646 w 2638"/>
                  <a:gd name="T9" fmla="*/ 2147483646 h 153"/>
                  <a:gd name="T10" fmla="*/ 2147483646 w 2638"/>
                  <a:gd name="T11" fmla="*/ 2147483646 h 153"/>
                  <a:gd name="T12" fmla="*/ 2147483646 w 2638"/>
                  <a:gd name="T13" fmla="*/ 2147483646 h 153"/>
                  <a:gd name="T14" fmla="*/ 2147483646 w 2638"/>
                  <a:gd name="T15" fmla="*/ 2147483646 h 153"/>
                  <a:gd name="T16" fmla="*/ 2147483646 w 2638"/>
                  <a:gd name="T17" fmla="*/ 2147483646 h 153"/>
                  <a:gd name="T18" fmla="*/ 2147483646 w 2638"/>
                  <a:gd name="T19" fmla="*/ 2147483646 h 153"/>
                  <a:gd name="T20" fmla="*/ 2147483646 w 2638"/>
                  <a:gd name="T21" fmla="*/ 2147483646 h 153"/>
                  <a:gd name="T22" fmla="*/ 2147483646 w 2638"/>
                  <a:gd name="T23" fmla="*/ 2147483646 h 153"/>
                  <a:gd name="T24" fmla="*/ 2147483646 w 2638"/>
                  <a:gd name="T25" fmla="*/ 2147483646 h 153"/>
                  <a:gd name="T26" fmla="*/ 2147483646 w 2638"/>
                  <a:gd name="T27" fmla="*/ 2147483646 h 153"/>
                  <a:gd name="T28" fmla="*/ 2147483646 w 2638"/>
                  <a:gd name="T29" fmla="*/ 2147483646 h 153"/>
                  <a:gd name="T30" fmla="*/ 2147483646 w 2638"/>
                  <a:gd name="T31" fmla="*/ 2147483646 h 153"/>
                  <a:gd name="T32" fmla="*/ 2147483646 w 2638"/>
                  <a:gd name="T33" fmla="*/ 2147483646 h 153"/>
                  <a:gd name="T34" fmla="*/ 2147483646 w 2638"/>
                  <a:gd name="T35" fmla="*/ 2147483646 h 153"/>
                  <a:gd name="T36" fmla="*/ 2147483646 w 2638"/>
                  <a:gd name="T37" fmla="*/ 2147483646 h 153"/>
                  <a:gd name="T38" fmla="*/ 2147483646 w 2638"/>
                  <a:gd name="T39" fmla="*/ 2147483646 h 153"/>
                  <a:gd name="T40" fmla="*/ 2147483646 w 2638"/>
                  <a:gd name="T41" fmla="*/ 2147483646 h 153"/>
                  <a:gd name="T42" fmla="*/ 2147483646 w 2638"/>
                  <a:gd name="T43" fmla="*/ 2147483646 h 153"/>
                  <a:gd name="T44" fmla="*/ 2147483646 w 2638"/>
                  <a:gd name="T45" fmla="*/ 2147483646 h 153"/>
                  <a:gd name="T46" fmla="*/ 2147483646 w 2638"/>
                  <a:gd name="T47" fmla="*/ 2147483646 h 153"/>
                  <a:gd name="T48" fmla="*/ 2147483646 w 2638"/>
                  <a:gd name="T49" fmla="*/ 2147483646 h 153"/>
                  <a:gd name="T50" fmla="*/ 2147483646 w 2638"/>
                  <a:gd name="T51" fmla="*/ 2147483646 h 153"/>
                  <a:gd name="T52" fmla="*/ 2147483646 w 2638"/>
                  <a:gd name="T53" fmla="*/ 2147483646 h 153"/>
                  <a:gd name="T54" fmla="*/ 2147483646 w 2638"/>
                  <a:gd name="T55" fmla="*/ 2147483646 h 153"/>
                  <a:gd name="T56" fmla="*/ 2147483646 w 2638"/>
                  <a:gd name="T57" fmla="*/ 2147483646 h 153"/>
                  <a:gd name="T58" fmla="*/ 2147483646 w 2638"/>
                  <a:gd name="T59" fmla="*/ 2147483646 h 153"/>
                  <a:gd name="T60" fmla="*/ 2147483646 w 2638"/>
                  <a:gd name="T61" fmla="*/ 2147483646 h 153"/>
                  <a:gd name="T62" fmla="*/ 2147483646 w 2638"/>
                  <a:gd name="T63" fmla="*/ 2147483646 h 153"/>
                  <a:gd name="T64" fmla="*/ 2147483646 w 2638"/>
                  <a:gd name="T65" fmla="*/ 2147483646 h 153"/>
                  <a:gd name="T66" fmla="*/ 2147483646 w 2638"/>
                  <a:gd name="T67" fmla="*/ 2147483646 h 153"/>
                  <a:gd name="T68" fmla="*/ 2147483646 w 2638"/>
                  <a:gd name="T69" fmla="*/ 2147483646 h 153"/>
                  <a:gd name="T70" fmla="*/ 2147483646 w 2638"/>
                  <a:gd name="T71" fmla="*/ 2147483646 h 153"/>
                  <a:gd name="T72" fmla="*/ 2147483646 w 2638"/>
                  <a:gd name="T73" fmla="*/ 2147483646 h 153"/>
                  <a:gd name="T74" fmla="*/ 2147483646 w 2638"/>
                  <a:gd name="T75" fmla="*/ 2147483646 h 153"/>
                  <a:gd name="T76" fmla="*/ 2147483646 w 2638"/>
                  <a:gd name="T77" fmla="*/ 2147483646 h 153"/>
                  <a:gd name="T78" fmla="*/ 2147483646 w 2638"/>
                  <a:gd name="T79" fmla="*/ 2147483646 h 153"/>
                  <a:gd name="T80" fmla="*/ 2147483646 w 2638"/>
                  <a:gd name="T81" fmla="*/ 2147483646 h 153"/>
                  <a:gd name="T82" fmla="*/ 2147483646 w 2638"/>
                  <a:gd name="T83" fmla="*/ 2147483646 h 153"/>
                  <a:gd name="T84" fmla="*/ 2147483646 w 2638"/>
                  <a:gd name="T85" fmla="*/ 2147483646 h 153"/>
                  <a:gd name="T86" fmla="*/ 2147483646 w 2638"/>
                  <a:gd name="T87" fmla="*/ 2147483646 h 153"/>
                  <a:gd name="T88" fmla="*/ 0 w 2638"/>
                  <a:gd name="T89" fmla="*/ 2147483646 h 15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38"/>
                  <a:gd name="T136" fmla="*/ 0 h 153"/>
                  <a:gd name="T137" fmla="*/ 2638 w 2638"/>
                  <a:gd name="T138" fmla="*/ 153 h 15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38" h="153">
                    <a:moveTo>
                      <a:pt x="0" y="0"/>
                    </a:moveTo>
                    <a:lnTo>
                      <a:pt x="44" y="2"/>
                    </a:lnTo>
                    <a:lnTo>
                      <a:pt x="90" y="3"/>
                    </a:lnTo>
                    <a:lnTo>
                      <a:pt x="135" y="4"/>
                    </a:lnTo>
                    <a:lnTo>
                      <a:pt x="180" y="6"/>
                    </a:lnTo>
                    <a:lnTo>
                      <a:pt x="225" y="7"/>
                    </a:lnTo>
                    <a:lnTo>
                      <a:pt x="269" y="9"/>
                    </a:lnTo>
                    <a:lnTo>
                      <a:pt x="314" y="10"/>
                    </a:lnTo>
                    <a:lnTo>
                      <a:pt x="359" y="11"/>
                    </a:lnTo>
                    <a:lnTo>
                      <a:pt x="403" y="12"/>
                    </a:lnTo>
                    <a:lnTo>
                      <a:pt x="447" y="13"/>
                    </a:lnTo>
                    <a:lnTo>
                      <a:pt x="491" y="14"/>
                    </a:lnTo>
                    <a:lnTo>
                      <a:pt x="536" y="17"/>
                    </a:lnTo>
                    <a:lnTo>
                      <a:pt x="579" y="18"/>
                    </a:lnTo>
                    <a:lnTo>
                      <a:pt x="623" y="19"/>
                    </a:lnTo>
                    <a:lnTo>
                      <a:pt x="667" y="20"/>
                    </a:lnTo>
                    <a:lnTo>
                      <a:pt x="711" y="21"/>
                    </a:lnTo>
                    <a:lnTo>
                      <a:pt x="754" y="22"/>
                    </a:lnTo>
                    <a:lnTo>
                      <a:pt x="797" y="23"/>
                    </a:lnTo>
                    <a:lnTo>
                      <a:pt x="841" y="26"/>
                    </a:lnTo>
                    <a:lnTo>
                      <a:pt x="885" y="27"/>
                    </a:lnTo>
                    <a:lnTo>
                      <a:pt x="927" y="28"/>
                    </a:lnTo>
                    <a:lnTo>
                      <a:pt x="971" y="29"/>
                    </a:lnTo>
                    <a:lnTo>
                      <a:pt x="1013" y="30"/>
                    </a:lnTo>
                    <a:lnTo>
                      <a:pt x="1056" y="31"/>
                    </a:lnTo>
                    <a:lnTo>
                      <a:pt x="1098" y="34"/>
                    </a:lnTo>
                    <a:lnTo>
                      <a:pt x="1142" y="35"/>
                    </a:lnTo>
                    <a:lnTo>
                      <a:pt x="1183" y="36"/>
                    </a:lnTo>
                    <a:lnTo>
                      <a:pt x="1226" y="37"/>
                    </a:lnTo>
                    <a:lnTo>
                      <a:pt x="1268" y="38"/>
                    </a:lnTo>
                    <a:lnTo>
                      <a:pt x="1311" y="41"/>
                    </a:lnTo>
                    <a:lnTo>
                      <a:pt x="1352" y="42"/>
                    </a:lnTo>
                    <a:lnTo>
                      <a:pt x="1394" y="43"/>
                    </a:lnTo>
                    <a:lnTo>
                      <a:pt x="1435" y="44"/>
                    </a:lnTo>
                    <a:lnTo>
                      <a:pt x="1475" y="45"/>
                    </a:lnTo>
                    <a:lnTo>
                      <a:pt x="1515" y="46"/>
                    </a:lnTo>
                    <a:lnTo>
                      <a:pt x="1555" y="48"/>
                    </a:lnTo>
                    <a:lnTo>
                      <a:pt x="1594" y="49"/>
                    </a:lnTo>
                    <a:lnTo>
                      <a:pt x="1634" y="50"/>
                    </a:lnTo>
                    <a:lnTo>
                      <a:pt x="1675" y="51"/>
                    </a:lnTo>
                    <a:lnTo>
                      <a:pt x="1714" y="52"/>
                    </a:lnTo>
                    <a:lnTo>
                      <a:pt x="1753" y="53"/>
                    </a:lnTo>
                    <a:lnTo>
                      <a:pt x="1793" y="54"/>
                    </a:lnTo>
                    <a:lnTo>
                      <a:pt x="1832" y="56"/>
                    </a:lnTo>
                    <a:lnTo>
                      <a:pt x="1871" y="57"/>
                    </a:lnTo>
                    <a:lnTo>
                      <a:pt x="1910" y="58"/>
                    </a:lnTo>
                    <a:lnTo>
                      <a:pt x="1949" y="59"/>
                    </a:lnTo>
                    <a:lnTo>
                      <a:pt x="1988" y="60"/>
                    </a:lnTo>
                    <a:lnTo>
                      <a:pt x="2027" y="61"/>
                    </a:lnTo>
                    <a:lnTo>
                      <a:pt x="2066" y="64"/>
                    </a:lnTo>
                    <a:lnTo>
                      <a:pt x="2105" y="65"/>
                    </a:lnTo>
                    <a:lnTo>
                      <a:pt x="2143" y="66"/>
                    </a:lnTo>
                    <a:lnTo>
                      <a:pt x="2182" y="67"/>
                    </a:lnTo>
                    <a:lnTo>
                      <a:pt x="2221" y="68"/>
                    </a:lnTo>
                    <a:lnTo>
                      <a:pt x="2259" y="69"/>
                    </a:lnTo>
                    <a:lnTo>
                      <a:pt x="2297" y="71"/>
                    </a:lnTo>
                    <a:lnTo>
                      <a:pt x="2336" y="72"/>
                    </a:lnTo>
                    <a:lnTo>
                      <a:pt x="2374" y="73"/>
                    </a:lnTo>
                    <a:lnTo>
                      <a:pt x="2412" y="74"/>
                    </a:lnTo>
                    <a:lnTo>
                      <a:pt x="2450" y="75"/>
                    </a:lnTo>
                    <a:lnTo>
                      <a:pt x="2487" y="76"/>
                    </a:lnTo>
                    <a:lnTo>
                      <a:pt x="2525" y="77"/>
                    </a:lnTo>
                    <a:lnTo>
                      <a:pt x="2563" y="79"/>
                    </a:lnTo>
                    <a:lnTo>
                      <a:pt x="2600" y="80"/>
                    </a:lnTo>
                    <a:lnTo>
                      <a:pt x="2638" y="81"/>
                    </a:lnTo>
                    <a:lnTo>
                      <a:pt x="2638" y="99"/>
                    </a:lnTo>
                    <a:lnTo>
                      <a:pt x="2638" y="116"/>
                    </a:lnTo>
                    <a:lnTo>
                      <a:pt x="2638" y="135"/>
                    </a:lnTo>
                    <a:lnTo>
                      <a:pt x="2638" y="153"/>
                    </a:lnTo>
                    <a:lnTo>
                      <a:pt x="2600" y="152"/>
                    </a:lnTo>
                    <a:lnTo>
                      <a:pt x="2563" y="151"/>
                    </a:lnTo>
                    <a:lnTo>
                      <a:pt x="2525" y="150"/>
                    </a:lnTo>
                    <a:lnTo>
                      <a:pt x="2487" y="150"/>
                    </a:lnTo>
                    <a:lnTo>
                      <a:pt x="2450" y="149"/>
                    </a:lnTo>
                    <a:lnTo>
                      <a:pt x="2412" y="147"/>
                    </a:lnTo>
                    <a:lnTo>
                      <a:pt x="2374" y="146"/>
                    </a:lnTo>
                    <a:lnTo>
                      <a:pt x="2336" y="145"/>
                    </a:lnTo>
                    <a:lnTo>
                      <a:pt x="2297" y="144"/>
                    </a:lnTo>
                    <a:lnTo>
                      <a:pt x="2259" y="143"/>
                    </a:lnTo>
                    <a:lnTo>
                      <a:pt x="2221" y="142"/>
                    </a:lnTo>
                    <a:lnTo>
                      <a:pt x="2182" y="142"/>
                    </a:lnTo>
                    <a:lnTo>
                      <a:pt x="2143" y="141"/>
                    </a:lnTo>
                    <a:lnTo>
                      <a:pt x="2105" y="139"/>
                    </a:lnTo>
                    <a:lnTo>
                      <a:pt x="2066" y="138"/>
                    </a:lnTo>
                    <a:lnTo>
                      <a:pt x="2027" y="137"/>
                    </a:lnTo>
                    <a:lnTo>
                      <a:pt x="1988" y="136"/>
                    </a:lnTo>
                    <a:lnTo>
                      <a:pt x="1949" y="135"/>
                    </a:lnTo>
                    <a:lnTo>
                      <a:pt x="1910" y="134"/>
                    </a:lnTo>
                    <a:lnTo>
                      <a:pt x="1871" y="132"/>
                    </a:lnTo>
                    <a:lnTo>
                      <a:pt x="1832" y="131"/>
                    </a:lnTo>
                    <a:lnTo>
                      <a:pt x="1793" y="130"/>
                    </a:lnTo>
                    <a:lnTo>
                      <a:pt x="1753" y="129"/>
                    </a:lnTo>
                    <a:lnTo>
                      <a:pt x="1714" y="128"/>
                    </a:lnTo>
                    <a:lnTo>
                      <a:pt x="1675" y="128"/>
                    </a:lnTo>
                    <a:lnTo>
                      <a:pt x="1634" y="127"/>
                    </a:lnTo>
                    <a:lnTo>
                      <a:pt x="1594" y="126"/>
                    </a:lnTo>
                    <a:lnTo>
                      <a:pt x="1555" y="124"/>
                    </a:lnTo>
                    <a:lnTo>
                      <a:pt x="1515" y="123"/>
                    </a:lnTo>
                    <a:lnTo>
                      <a:pt x="1475" y="122"/>
                    </a:lnTo>
                    <a:lnTo>
                      <a:pt x="1435" y="121"/>
                    </a:lnTo>
                    <a:lnTo>
                      <a:pt x="1394" y="120"/>
                    </a:lnTo>
                    <a:lnTo>
                      <a:pt x="1352" y="119"/>
                    </a:lnTo>
                    <a:lnTo>
                      <a:pt x="1311" y="118"/>
                    </a:lnTo>
                    <a:lnTo>
                      <a:pt x="1268" y="116"/>
                    </a:lnTo>
                    <a:lnTo>
                      <a:pt x="1226" y="115"/>
                    </a:lnTo>
                    <a:lnTo>
                      <a:pt x="1183" y="114"/>
                    </a:lnTo>
                    <a:lnTo>
                      <a:pt x="1142" y="113"/>
                    </a:lnTo>
                    <a:lnTo>
                      <a:pt x="1098" y="112"/>
                    </a:lnTo>
                    <a:lnTo>
                      <a:pt x="1056" y="111"/>
                    </a:lnTo>
                    <a:lnTo>
                      <a:pt x="1013" y="110"/>
                    </a:lnTo>
                    <a:lnTo>
                      <a:pt x="971" y="108"/>
                    </a:lnTo>
                    <a:lnTo>
                      <a:pt x="927" y="107"/>
                    </a:lnTo>
                    <a:lnTo>
                      <a:pt x="885" y="106"/>
                    </a:lnTo>
                    <a:lnTo>
                      <a:pt x="841" y="105"/>
                    </a:lnTo>
                    <a:lnTo>
                      <a:pt x="797" y="104"/>
                    </a:lnTo>
                    <a:lnTo>
                      <a:pt x="754" y="103"/>
                    </a:lnTo>
                    <a:lnTo>
                      <a:pt x="711" y="100"/>
                    </a:lnTo>
                    <a:lnTo>
                      <a:pt x="667" y="99"/>
                    </a:lnTo>
                    <a:lnTo>
                      <a:pt x="623" y="98"/>
                    </a:lnTo>
                    <a:lnTo>
                      <a:pt x="579" y="97"/>
                    </a:lnTo>
                    <a:lnTo>
                      <a:pt x="536" y="96"/>
                    </a:lnTo>
                    <a:lnTo>
                      <a:pt x="491" y="95"/>
                    </a:lnTo>
                    <a:lnTo>
                      <a:pt x="447" y="93"/>
                    </a:lnTo>
                    <a:lnTo>
                      <a:pt x="403" y="92"/>
                    </a:lnTo>
                    <a:lnTo>
                      <a:pt x="359" y="91"/>
                    </a:lnTo>
                    <a:lnTo>
                      <a:pt x="314" y="90"/>
                    </a:lnTo>
                    <a:lnTo>
                      <a:pt x="269" y="89"/>
                    </a:lnTo>
                    <a:lnTo>
                      <a:pt x="225" y="88"/>
                    </a:lnTo>
                    <a:lnTo>
                      <a:pt x="180" y="87"/>
                    </a:lnTo>
                    <a:lnTo>
                      <a:pt x="135" y="85"/>
                    </a:lnTo>
                    <a:lnTo>
                      <a:pt x="90" y="84"/>
                    </a:lnTo>
                    <a:lnTo>
                      <a:pt x="44" y="83"/>
                    </a:lnTo>
                    <a:lnTo>
                      <a:pt x="0" y="82"/>
                    </a:lnTo>
                    <a:lnTo>
                      <a:pt x="0" y="61"/>
                    </a:lnTo>
                    <a:lnTo>
                      <a:pt x="0" y="4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Freeform 309"/>
              <p:cNvSpPr>
                <a:spLocks/>
              </p:cNvSpPr>
              <p:nvPr/>
            </p:nvSpPr>
            <p:spPr bwMode="auto">
              <a:xfrm>
                <a:off x="2894013" y="2344738"/>
                <a:ext cx="696912" cy="38100"/>
              </a:xfrm>
              <a:custGeom>
                <a:avLst/>
                <a:gdLst>
                  <a:gd name="T0" fmla="*/ 2147483646 w 2638"/>
                  <a:gd name="T1" fmla="*/ 2147483646 h 143"/>
                  <a:gd name="T2" fmla="*/ 2147483646 w 2638"/>
                  <a:gd name="T3" fmla="*/ 2147483646 h 143"/>
                  <a:gd name="T4" fmla="*/ 2147483646 w 2638"/>
                  <a:gd name="T5" fmla="*/ 2147483646 h 143"/>
                  <a:gd name="T6" fmla="*/ 2147483646 w 2638"/>
                  <a:gd name="T7" fmla="*/ 2147483646 h 143"/>
                  <a:gd name="T8" fmla="*/ 2147483646 w 2638"/>
                  <a:gd name="T9" fmla="*/ 2147483646 h 143"/>
                  <a:gd name="T10" fmla="*/ 2147483646 w 2638"/>
                  <a:gd name="T11" fmla="*/ 2147483646 h 143"/>
                  <a:gd name="T12" fmla="*/ 2147483646 w 2638"/>
                  <a:gd name="T13" fmla="*/ 2147483646 h 143"/>
                  <a:gd name="T14" fmla="*/ 2147483646 w 2638"/>
                  <a:gd name="T15" fmla="*/ 2147483646 h 143"/>
                  <a:gd name="T16" fmla="*/ 2147483646 w 2638"/>
                  <a:gd name="T17" fmla="*/ 2147483646 h 143"/>
                  <a:gd name="T18" fmla="*/ 2147483646 w 2638"/>
                  <a:gd name="T19" fmla="*/ 2147483646 h 143"/>
                  <a:gd name="T20" fmla="*/ 2147483646 w 2638"/>
                  <a:gd name="T21" fmla="*/ 2147483646 h 143"/>
                  <a:gd name="T22" fmla="*/ 2147483646 w 2638"/>
                  <a:gd name="T23" fmla="*/ 2147483646 h 143"/>
                  <a:gd name="T24" fmla="*/ 2147483646 w 2638"/>
                  <a:gd name="T25" fmla="*/ 2147483646 h 143"/>
                  <a:gd name="T26" fmla="*/ 2147483646 w 2638"/>
                  <a:gd name="T27" fmla="*/ 2147483646 h 143"/>
                  <a:gd name="T28" fmla="*/ 2147483646 w 2638"/>
                  <a:gd name="T29" fmla="*/ 2147483646 h 143"/>
                  <a:gd name="T30" fmla="*/ 2147483646 w 2638"/>
                  <a:gd name="T31" fmla="*/ 2147483646 h 143"/>
                  <a:gd name="T32" fmla="*/ 2147483646 w 2638"/>
                  <a:gd name="T33" fmla="*/ 2147483646 h 143"/>
                  <a:gd name="T34" fmla="*/ 2147483646 w 2638"/>
                  <a:gd name="T35" fmla="*/ 2147483646 h 143"/>
                  <a:gd name="T36" fmla="*/ 2147483646 w 2638"/>
                  <a:gd name="T37" fmla="*/ 2147483646 h 143"/>
                  <a:gd name="T38" fmla="*/ 2147483646 w 2638"/>
                  <a:gd name="T39" fmla="*/ 2147483646 h 143"/>
                  <a:gd name="T40" fmla="*/ 2147483646 w 2638"/>
                  <a:gd name="T41" fmla="*/ 2147483646 h 143"/>
                  <a:gd name="T42" fmla="*/ 2147483646 w 2638"/>
                  <a:gd name="T43" fmla="*/ 2147483646 h 143"/>
                  <a:gd name="T44" fmla="*/ 2147483646 w 2638"/>
                  <a:gd name="T45" fmla="*/ 2147483646 h 143"/>
                  <a:gd name="T46" fmla="*/ 2147483646 w 2638"/>
                  <a:gd name="T47" fmla="*/ 2147483646 h 143"/>
                  <a:gd name="T48" fmla="*/ 2147483646 w 2638"/>
                  <a:gd name="T49" fmla="*/ 2147483646 h 143"/>
                  <a:gd name="T50" fmla="*/ 2147483646 w 2638"/>
                  <a:gd name="T51" fmla="*/ 2147483646 h 143"/>
                  <a:gd name="T52" fmla="*/ 2147483646 w 2638"/>
                  <a:gd name="T53" fmla="*/ 2147483646 h 143"/>
                  <a:gd name="T54" fmla="*/ 2147483646 w 2638"/>
                  <a:gd name="T55" fmla="*/ 2147483646 h 143"/>
                  <a:gd name="T56" fmla="*/ 2147483646 w 2638"/>
                  <a:gd name="T57" fmla="*/ 2147483646 h 143"/>
                  <a:gd name="T58" fmla="*/ 2147483646 w 2638"/>
                  <a:gd name="T59" fmla="*/ 2147483646 h 143"/>
                  <a:gd name="T60" fmla="*/ 2147483646 w 2638"/>
                  <a:gd name="T61" fmla="*/ 2147483646 h 143"/>
                  <a:gd name="T62" fmla="*/ 2147483646 w 2638"/>
                  <a:gd name="T63" fmla="*/ 2147483646 h 143"/>
                  <a:gd name="T64" fmla="*/ 2147483646 w 2638"/>
                  <a:gd name="T65" fmla="*/ 2147483646 h 143"/>
                  <a:gd name="T66" fmla="*/ 2147483646 w 2638"/>
                  <a:gd name="T67" fmla="*/ 2147483646 h 143"/>
                  <a:gd name="T68" fmla="*/ 2147483646 w 2638"/>
                  <a:gd name="T69" fmla="*/ 2147483646 h 143"/>
                  <a:gd name="T70" fmla="*/ 2147483646 w 2638"/>
                  <a:gd name="T71" fmla="*/ 2147483646 h 143"/>
                  <a:gd name="T72" fmla="*/ 2147483646 w 2638"/>
                  <a:gd name="T73" fmla="*/ 2147483646 h 143"/>
                  <a:gd name="T74" fmla="*/ 2147483646 w 2638"/>
                  <a:gd name="T75" fmla="*/ 2147483646 h 143"/>
                  <a:gd name="T76" fmla="*/ 2147483646 w 2638"/>
                  <a:gd name="T77" fmla="*/ 2147483646 h 143"/>
                  <a:gd name="T78" fmla="*/ 2147483646 w 2638"/>
                  <a:gd name="T79" fmla="*/ 2147483646 h 143"/>
                  <a:gd name="T80" fmla="*/ 2147483646 w 2638"/>
                  <a:gd name="T81" fmla="*/ 2147483646 h 143"/>
                  <a:gd name="T82" fmla="*/ 2147483646 w 2638"/>
                  <a:gd name="T83" fmla="*/ 2147483646 h 143"/>
                  <a:gd name="T84" fmla="*/ 2147483646 w 2638"/>
                  <a:gd name="T85" fmla="*/ 2147483646 h 143"/>
                  <a:gd name="T86" fmla="*/ 2147483646 w 2638"/>
                  <a:gd name="T87" fmla="*/ 2147483646 h 143"/>
                  <a:gd name="T88" fmla="*/ 0 w 2638"/>
                  <a:gd name="T89" fmla="*/ 2147483646 h 14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38"/>
                  <a:gd name="T136" fmla="*/ 0 h 143"/>
                  <a:gd name="T137" fmla="*/ 2638 w 2638"/>
                  <a:gd name="T138" fmla="*/ 143 h 14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38" h="143">
                    <a:moveTo>
                      <a:pt x="0" y="83"/>
                    </a:moveTo>
                    <a:lnTo>
                      <a:pt x="44" y="84"/>
                    </a:lnTo>
                    <a:lnTo>
                      <a:pt x="90" y="85"/>
                    </a:lnTo>
                    <a:lnTo>
                      <a:pt x="135" y="86"/>
                    </a:lnTo>
                    <a:lnTo>
                      <a:pt x="180" y="86"/>
                    </a:lnTo>
                    <a:lnTo>
                      <a:pt x="225" y="87"/>
                    </a:lnTo>
                    <a:lnTo>
                      <a:pt x="269" y="88"/>
                    </a:lnTo>
                    <a:lnTo>
                      <a:pt x="314" y="90"/>
                    </a:lnTo>
                    <a:lnTo>
                      <a:pt x="359" y="91"/>
                    </a:lnTo>
                    <a:lnTo>
                      <a:pt x="403" y="92"/>
                    </a:lnTo>
                    <a:lnTo>
                      <a:pt x="447" y="93"/>
                    </a:lnTo>
                    <a:lnTo>
                      <a:pt x="491" y="94"/>
                    </a:lnTo>
                    <a:lnTo>
                      <a:pt x="536" y="94"/>
                    </a:lnTo>
                    <a:lnTo>
                      <a:pt x="579" y="95"/>
                    </a:lnTo>
                    <a:lnTo>
                      <a:pt x="623" y="96"/>
                    </a:lnTo>
                    <a:lnTo>
                      <a:pt x="667" y="98"/>
                    </a:lnTo>
                    <a:lnTo>
                      <a:pt x="711" y="99"/>
                    </a:lnTo>
                    <a:lnTo>
                      <a:pt x="754" y="100"/>
                    </a:lnTo>
                    <a:lnTo>
                      <a:pt x="797" y="101"/>
                    </a:lnTo>
                    <a:lnTo>
                      <a:pt x="841" y="102"/>
                    </a:lnTo>
                    <a:lnTo>
                      <a:pt x="885" y="103"/>
                    </a:lnTo>
                    <a:lnTo>
                      <a:pt x="927" y="104"/>
                    </a:lnTo>
                    <a:lnTo>
                      <a:pt x="971" y="106"/>
                    </a:lnTo>
                    <a:lnTo>
                      <a:pt x="1013" y="107"/>
                    </a:lnTo>
                    <a:lnTo>
                      <a:pt x="1056" y="108"/>
                    </a:lnTo>
                    <a:lnTo>
                      <a:pt x="1098" y="108"/>
                    </a:lnTo>
                    <a:lnTo>
                      <a:pt x="1142" y="109"/>
                    </a:lnTo>
                    <a:lnTo>
                      <a:pt x="1183" y="110"/>
                    </a:lnTo>
                    <a:lnTo>
                      <a:pt x="1226" y="111"/>
                    </a:lnTo>
                    <a:lnTo>
                      <a:pt x="1268" y="112"/>
                    </a:lnTo>
                    <a:lnTo>
                      <a:pt x="1311" y="114"/>
                    </a:lnTo>
                    <a:lnTo>
                      <a:pt x="1352" y="115"/>
                    </a:lnTo>
                    <a:lnTo>
                      <a:pt x="1394" y="116"/>
                    </a:lnTo>
                    <a:lnTo>
                      <a:pt x="1435" y="117"/>
                    </a:lnTo>
                    <a:lnTo>
                      <a:pt x="1475" y="117"/>
                    </a:lnTo>
                    <a:lnTo>
                      <a:pt x="1515" y="118"/>
                    </a:lnTo>
                    <a:lnTo>
                      <a:pt x="1555" y="119"/>
                    </a:lnTo>
                    <a:lnTo>
                      <a:pt x="1594" y="121"/>
                    </a:lnTo>
                    <a:lnTo>
                      <a:pt x="1634" y="121"/>
                    </a:lnTo>
                    <a:lnTo>
                      <a:pt x="1675" y="122"/>
                    </a:lnTo>
                    <a:lnTo>
                      <a:pt x="1714" y="123"/>
                    </a:lnTo>
                    <a:lnTo>
                      <a:pt x="1753" y="124"/>
                    </a:lnTo>
                    <a:lnTo>
                      <a:pt x="1793" y="124"/>
                    </a:lnTo>
                    <a:lnTo>
                      <a:pt x="1832" y="125"/>
                    </a:lnTo>
                    <a:lnTo>
                      <a:pt x="1871" y="126"/>
                    </a:lnTo>
                    <a:lnTo>
                      <a:pt x="1910" y="127"/>
                    </a:lnTo>
                    <a:lnTo>
                      <a:pt x="1949" y="127"/>
                    </a:lnTo>
                    <a:lnTo>
                      <a:pt x="1988" y="129"/>
                    </a:lnTo>
                    <a:lnTo>
                      <a:pt x="2027" y="130"/>
                    </a:lnTo>
                    <a:lnTo>
                      <a:pt x="2066" y="131"/>
                    </a:lnTo>
                    <a:lnTo>
                      <a:pt x="2105" y="131"/>
                    </a:lnTo>
                    <a:lnTo>
                      <a:pt x="2143" y="132"/>
                    </a:lnTo>
                    <a:lnTo>
                      <a:pt x="2182" y="133"/>
                    </a:lnTo>
                    <a:lnTo>
                      <a:pt x="2221" y="134"/>
                    </a:lnTo>
                    <a:lnTo>
                      <a:pt x="2259" y="134"/>
                    </a:lnTo>
                    <a:lnTo>
                      <a:pt x="2297" y="135"/>
                    </a:lnTo>
                    <a:lnTo>
                      <a:pt x="2336" y="137"/>
                    </a:lnTo>
                    <a:lnTo>
                      <a:pt x="2374" y="138"/>
                    </a:lnTo>
                    <a:lnTo>
                      <a:pt x="2412" y="138"/>
                    </a:lnTo>
                    <a:lnTo>
                      <a:pt x="2450" y="139"/>
                    </a:lnTo>
                    <a:lnTo>
                      <a:pt x="2487" y="140"/>
                    </a:lnTo>
                    <a:lnTo>
                      <a:pt x="2525" y="141"/>
                    </a:lnTo>
                    <a:lnTo>
                      <a:pt x="2563" y="141"/>
                    </a:lnTo>
                    <a:lnTo>
                      <a:pt x="2600" y="142"/>
                    </a:lnTo>
                    <a:lnTo>
                      <a:pt x="2638" y="143"/>
                    </a:lnTo>
                    <a:lnTo>
                      <a:pt x="2638" y="126"/>
                    </a:lnTo>
                    <a:lnTo>
                      <a:pt x="2638" y="108"/>
                    </a:lnTo>
                    <a:lnTo>
                      <a:pt x="2638" y="90"/>
                    </a:lnTo>
                    <a:lnTo>
                      <a:pt x="2638" y="71"/>
                    </a:lnTo>
                    <a:lnTo>
                      <a:pt x="2600" y="70"/>
                    </a:lnTo>
                    <a:lnTo>
                      <a:pt x="2563" y="69"/>
                    </a:lnTo>
                    <a:lnTo>
                      <a:pt x="2525" y="68"/>
                    </a:lnTo>
                    <a:lnTo>
                      <a:pt x="2487" y="68"/>
                    </a:lnTo>
                    <a:lnTo>
                      <a:pt x="2450" y="67"/>
                    </a:lnTo>
                    <a:lnTo>
                      <a:pt x="2412" y="65"/>
                    </a:lnTo>
                    <a:lnTo>
                      <a:pt x="2374" y="64"/>
                    </a:lnTo>
                    <a:lnTo>
                      <a:pt x="2336" y="63"/>
                    </a:lnTo>
                    <a:lnTo>
                      <a:pt x="2297" y="62"/>
                    </a:lnTo>
                    <a:lnTo>
                      <a:pt x="2259" y="61"/>
                    </a:lnTo>
                    <a:lnTo>
                      <a:pt x="2221" y="60"/>
                    </a:lnTo>
                    <a:lnTo>
                      <a:pt x="2182" y="60"/>
                    </a:lnTo>
                    <a:lnTo>
                      <a:pt x="2143" y="59"/>
                    </a:lnTo>
                    <a:lnTo>
                      <a:pt x="2105" y="57"/>
                    </a:lnTo>
                    <a:lnTo>
                      <a:pt x="2066" y="56"/>
                    </a:lnTo>
                    <a:lnTo>
                      <a:pt x="2027" y="55"/>
                    </a:lnTo>
                    <a:lnTo>
                      <a:pt x="1988" y="54"/>
                    </a:lnTo>
                    <a:lnTo>
                      <a:pt x="1949" y="53"/>
                    </a:lnTo>
                    <a:lnTo>
                      <a:pt x="1910" y="52"/>
                    </a:lnTo>
                    <a:lnTo>
                      <a:pt x="1871" y="50"/>
                    </a:lnTo>
                    <a:lnTo>
                      <a:pt x="1832" y="49"/>
                    </a:lnTo>
                    <a:lnTo>
                      <a:pt x="1793" y="48"/>
                    </a:lnTo>
                    <a:lnTo>
                      <a:pt x="1753" y="47"/>
                    </a:lnTo>
                    <a:lnTo>
                      <a:pt x="1714" y="46"/>
                    </a:lnTo>
                    <a:lnTo>
                      <a:pt x="1675" y="46"/>
                    </a:lnTo>
                    <a:lnTo>
                      <a:pt x="1634" y="45"/>
                    </a:lnTo>
                    <a:lnTo>
                      <a:pt x="1594" y="44"/>
                    </a:lnTo>
                    <a:lnTo>
                      <a:pt x="1555" y="42"/>
                    </a:lnTo>
                    <a:lnTo>
                      <a:pt x="1515" y="41"/>
                    </a:lnTo>
                    <a:lnTo>
                      <a:pt x="1475" y="40"/>
                    </a:lnTo>
                    <a:lnTo>
                      <a:pt x="1435" y="39"/>
                    </a:lnTo>
                    <a:lnTo>
                      <a:pt x="1394" y="38"/>
                    </a:lnTo>
                    <a:lnTo>
                      <a:pt x="1352" y="37"/>
                    </a:lnTo>
                    <a:lnTo>
                      <a:pt x="1311" y="36"/>
                    </a:lnTo>
                    <a:lnTo>
                      <a:pt x="1268" y="34"/>
                    </a:lnTo>
                    <a:lnTo>
                      <a:pt x="1226" y="33"/>
                    </a:lnTo>
                    <a:lnTo>
                      <a:pt x="1183" y="32"/>
                    </a:lnTo>
                    <a:lnTo>
                      <a:pt x="1142" y="31"/>
                    </a:lnTo>
                    <a:lnTo>
                      <a:pt x="1098" y="30"/>
                    </a:lnTo>
                    <a:lnTo>
                      <a:pt x="1056" y="29"/>
                    </a:lnTo>
                    <a:lnTo>
                      <a:pt x="1013" y="28"/>
                    </a:lnTo>
                    <a:lnTo>
                      <a:pt x="971" y="26"/>
                    </a:lnTo>
                    <a:lnTo>
                      <a:pt x="927" y="25"/>
                    </a:lnTo>
                    <a:lnTo>
                      <a:pt x="885" y="24"/>
                    </a:lnTo>
                    <a:lnTo>
                      <a:pt x="841" y="23"/>
                    </a:lnTo>
                    <a:lnTo>
                      <a:pt x="797" y="22"/>
                    </a:lnTo>
                    <a:lnTo>
                      <a:pt x="754" y="21"/>
                    </a:lnTo>
                    <a:lnTo>
                      <a:pt x="711" y="18"/>
                    </a:lnTo>
                    <a:lnTo>
                      <a:pt x="667" y="17"/>
                    </a:lnTo>
                    <a:lnTo>
                      <a:pt x="623" y="16"/>
                    </a:lnTo>
                    <a:lnTo>
                      <a:pt x="579" y="15"/>
                    </a:lnTo>
                    <a:lnTo>
                      <a:pt x="536" y="14"/>
                    </a:lnTo>
                    <a:lnTo>
                      <a:pt x="491" y="13"/>
                    </a:lnTo>
                    <a:lnTo>
                      <a:pt x="447" y="11"/>
                    </a:lnTo>
                    <a:lnTo>
                      <a:pt x="403" y="10"/>
                    </a:lnTo>
                    <a:lnTo>
                      <a:pt x="359" y="9"/>
                    </a:lnTo>
                    <a:lnTo>
                      <a:pt x="314" y="8"/>
                    </a:lnTo>
                    <a:lnTo>
                      <a:pt x="269" y="7"/>
                    </a:lnTo>
                    <a:lnTo>
                      <a:pt x="225" y="6"/>
                    </a:lnTo>
                    <a:lnTo>
                      <a:pt x="180" y="5"/>
                    </a:lnTo>
                    <a:lnTo>
                      <a:pt x="135" y="3"/>
                    </a:lnTo>
                    <a:lnTo>
                      <a:pt x="90" y="2"/>
                    </a:lnTo>
                    <a:lnTo>
                      <a:pt x="44" y="1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0" y="41"/>
                    </a:lnTo>
                    <a:lnTo>
                      <a:pt x="0" y="62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A3B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Freeform 310"/>
              <p:cNvSpPr>
                <a:spLocks/>
              </p:cNvSpPr>
              <p:nvPr/>
            </p:nvSpPr>
            <p:spPr bwMode="auto">
              <a:xfrm>
                <a:off x="2908300" y="2078038"/>
                <a:ext cx="668337" cy="815975"/>
              </a:xfrm>
              <a:custGeom>
                <a:avLst/>
                <a:gdLst>
                  <a:gd name="T0" fmla="*/ 2147483646 w 2524"/>
                  <a:gd name="T1" fmla="*/ 2147483646 h 3087"/>
                  <a:gd name="T2" fmla="*/ 2147483646 w 2524"/>
                  <a:gd name="T3" fmla="*/ 2147483646 h 3087"/>
                  <a:gd name="T4" fmla="*/ 2147483646 w 2524"/>
                  <a:gd name="T5" fmla="*/ 2147483646 h 3087"/>
                  <a:gd name="T6" fmla="*/ 2147483646 w 2524"/>
                  <a:gd name="T7" fmla="*/ 2147483646 h 3087"/>
                  <a:gd name="T8" fmla="*/ 2147483646 w 2524"/>
                  <a:gd name="T9" fmla="*/ 2147483646 h 3087"/>
                  <a:gd name="T10" fmla="*/ 2147483646 w 2524"/>
                  <a:gd name="T11" fmla="*/ 2147483646 h 3087"/>
                  <a:gd name="T12" fmla="*/ 2147483646 w 2524"/>
                  <a:gd name="T13" fmla="*/ 2147483646 h 3087"/>
                  <a:gd name="T14" fmla="*/ 2147483646 w 2524"/>
                  <a:gd name="T15" fmla="*/ 2147483646 h 3087"/>
                  <a:gd name="T16" fmla="*/ 2147483646 w 2524"/>
                  <a:gd name="T17" fmla="*/ 2147483646 h 3087"/>
                  <a:gd name="T18" fmla="*/ 2147483646 w 2524"/>
                  <a:gd name="T19" fmla="*/ 2147483646 h 3087"/>
                  <a:gd name="T20" fmla="*/ 2147483646 w 2524"/>
                  <a:gd name="T21" fmla="*/ 2147483646 h 3087"/>
                  <a:gd name="T22" fmla="*/ 2147483646 w 2524"/>
                  <a:gd name="T23" fmla="*/ 2147483646 h 3087"/>
                  <a:gd name="T24" fmla="*/ 2147483646 w 2524"/>
                  <a:gd name="T25" fmla="*/ 2147483646 h 3087"/>
                  <a:gd name="T26" fmla="*/ 2147483646 w 2524"/>
                  <a:gd name="T27" fmla="*/ 2147483646 h 3087"/>
                  <a:gd name="T28" fmla="*/ 2147483646 w 2524"/>
                  <a:gd name="T29" fmla="*/ 2147483646 h 3087"/>
                  <a:gd name="T30" fmla="*/ 2147483646 w 2524"/>
                  <a:gd name="T31" fmla="*/ 2147483646 h 3087"/>
                  <a:gd name="T32" fmla="*/ 2147483646 w 2524"/>
                  <a:gd name="T33" fmla="*/ 2147483646 h 3087"/>
                  <a:gd name="T34" fmla="*/ 2147483646 w 2524"/>
                  <a:gd name="T35" fmla="*/ 2147483646 h 3087"/>
                  <a:gd name="T36" fmla="*/ 2147483646 w 2524"/>
                  <a:gd name="T37" fmla="*/ 2147483646 h 3087"/>
                  <a:gd name="T38" fmla="*/ 2147483646 w 2524"/>
                  <a:gd name="T39" fmla="*/ 2147483646 h 3087"/>
                  <a:gd name="T40" fmla="*/ 2147483646 w 2524"/>
                  <a:gd name="T41" fmla="*/ 2147483646 h 3087"/>
                  <a:gd name="T42" fmla="*/ 2147483646 w 2524"/>
                  <a:gd name="T43" fmla="*/ 2147483646 h 3087"/>
                  <a:gd name="T44" fmla="*/ 2147483646 w 2524"/>
                  <a:gd name="T45" fmla="*/ 2147483646 h 3087"/>
                  <a:gd name="T46" fmla="*/ 2147483646 w 2524"/>
                  <a:gd name="T47" fmla="*/ 2147483646 h 3087"/>
                  <a:gd name="T48" fmla="*/ 2147483646 w 2524"/>
                  <a:gd name="T49" fmla="*/ 2147483646 h 3087"/>
                  <a:gd name="T50" fmla="*/ 2147483646 w 2524"/>
                  <a:gd name="T51" fmla="*/ 2147483646 h 3087"/>
                  <a:gd name="T52" fmla="*/ 2147483646 w 2524"/>
                  <a:gd name="T53" fmla="*/ 2147483646 h 3087"/>
                  <a:gd name="T54" fmla="*/ 2147483646 w 2524"/>
                  <a:gd name="T55" fmla="*/ 2147483646 h 3087"/>
                  <a:gd name="T56" fmla="*/ 2147483646 w 2524"/>
                  <a:gd name="T57" fmla="*/ 2147483646 h 3087"/>
                  <a:gd name="T58" fmla="*/ 2147483646 w 2524"/>
                  <a:gd name="T59" fmla="*/ 2147483646 h 3087"/>
                  <a:gd name="T60" fmla="*/ 2147483646 w 2524"/>
                  <a:gd name="T61" fmla="*/ 2147483646 h 3087"/>
                  <a:gd name="T62" fmla="*/ 2147483646 w 2524"/>
                  <a:gd name="T63" fmla="*/ 2147483646 h 3087"/>
                  <a:gd name="T64" fmla="*/ 2147483646 w 2524"/>
                  <a:gd name="T65" fmla="*/ 2147483646 h 3087"/>
                  <a:gd name="T66" fmla="*/ 2147483646 w 2524"/>
                  <a:gd name="T67" fmla="*/ 2147483646 h 3087"/>
                  <a:gd name="T68" fmla="*/ 2147483646 w 2524"/>
                  <a:gd name="T69" fmla="*/ 2147483646 h 3087"/>
                  <a:gd name="T70" fmla="*/ 2147483646 w 2524"/>
                  <a:gd name="T71" fmla="*/ 2147483646 h 3087"/>
                  <a:gd name="T72" fmla="*/ 2147483646 w 2524"/>
                  <a:gd name="T73" fmla="*/ 2147483646 h 3087"/>
                  <a:gd name="T74" fmla="*/ 2147483646 w 2524"/>
                  <a:gd name="T75" fmla="*/ 2147483646 h 3087"/>
                  <a:gd name="T76" fmla="*/ 2147483646 w 2524"/>
                  <a:gd name="T77" fmla="*/ 2147483646 h 3087"/>
                  <a:gd name="T78" fmla="*/ 2147483646 w 2524"/>
                  <a:gd name="T79" fmla="*/ 2147483646 h 3087"/>
                  <a:gd name="T80" fmla="*/ 2147483646 w 2524"/>
                  <a:gd name="T81" fmla="*/ 2147483646 h 3087"/>
                  <a:gd name="T82" fmla="*/ 2147483646 w 2524"/>
                  <a:gd name="T83" fmla="*/ 2147483646 h 3087"/>
                  <a:gd name="T84" fmla="*/ 2147483646 w 2524"/>
                  <a:gd name="T85" fmla="*/ 2147483646 h 3087"/>
                  <a:gd name="T86" fmla="*/ 2147483646 w 2524"/>
                  <a:gd name="T87" fmla="*/ 2147483646 h 3087"/>
                  <a:gd name="T88" fmla="*/ 2147483646 w 2524"/>
                  <a:gd name="T89" fmla="*/ 2147483646 h 3087"/>
                  <a:gd name="T90" fmla="*/ 0 w 2524"/>
                  <a:gd name="T91" fmla="*/ 2147483646 h 3087"/>
                  <a:gd name="T92" fmla="*/ 0 w 2524"/>
                  <a:gd name="T93" fmla="*/ 2147483646 h 3087"/>
                  <a:gd name="T94" fmla="*/ 0 w 2524"/>
                  <a:gd name="T95" fmla="*/ 2147483646 h 308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524"/>
                  <a:gd name="T145" fmla="*/ 0 h 3087"/>
                  <a:gd name="T146" fmla="*/ 2524 w 2524"/>
                  <a:gd name="T147" fmla="*/ 3087 h 308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524" h="3087">
                    <a:moveTo>
                      <a:pt x="0" y="0"/>
                    </a:moveTo>
                    <a:lnTo>
                      <a:pt x="43" y="2"/>
                    </a:lnTo>
                    <a:lnTo>
                      <a:pt x="86" y="6"/>
                    </a:lnTo>
                    <a:lnTo>
                      <a:pt x="129" y="8"/>
                    </a:lnTo>
                    <a:lnTo>
                      <a:pt x="172" y="11"/>
                    </a:lnTo>
                    <a:lnTo>
                      <a:pt x="216" y="14"/>
                    </a:lnTo>
                    <a:lnTo>
                      <a:pt x="258" y="17"/>
                    </a:lnTo>
                    <a:lnTo>
                      <a:pt x="300" y="19"/>
                    </a:lnTo>
                    <a:lnTo>
                      <a:pt x="343" y="23"/>
                    </a:lnTo>
                    <a:lnTo>
                      <a:pt x="385" y="25"/>
                    </a:lnTo>
                    <a:lnTo>
                      <a:pt x="428" y="29"/>
                    </a:lnTo>
                    <a:lnTo>
                      <a:pt x="470" y="31"/>
                    </a:lnTo>
                    <a:lnTo>
                      <a:pt x="512" y="34"/>
                    </a:lnTo>
                    <a:lnTo>
                      <a:pt x="554" y="37"/>
                    </a:lnTo>
                    <a:lnTo>
                      <a:pt x="596" y="39"/>
                    </a:lnTo>
                    <a:lnTo>
                      <a:pt x="638" y="42"/>
                    </a:lnTo>
                    <a:lnTo>
                      <a:pt x="679" y="45"/>
                    </a:lnTo>
                    <a:lnTo>
                      <a:pt x="721" y="48"/>
                    </a:lnTo>
                    <a:lnTo>
                      <a:pt x="762" y="50"/>
                    </a:lnTo>
                    <a:lnTo>
                      <a:pt x="803" y="54"/>
                    </a:lnTo>
                    <a:lnTo>
                      <a:pt x="845" y="56"/>
                    </a:lnTo>
                    <a:lnTo>
                      <a:pt x="886" y="60"/>
                    </a:lnTo>
                    <a:lnTo>
                      <a:pt x="927" y="62"/>
                    </a:lnTo>
                    <a:lnTo>
                      <a:pt x="967" y="64"/>
                    </a:lnTo>
                    <a:lnTo>
                      <a:pt x="1009" y="68"/>
                    </a:lnTo>
                    <a:lnTo>
                      <a:pt x="1049" y="70"/>
                    </a:lnTo>
                    <a:lnTo>
                      <a:pt x="1090" y="73"/>
                    </a:lnTo>
                    <a:lnTo>
                      <a:pt x="1131" y="76"/>
                    </a:lnTo>
                    <a:lnTo>
                      <a:pt x="1171" y="79"/>
                    </a:lnTo>
                    <a:lnTo>
                      <a:pt x="1211" y="81"/>
                    </a:lnTo>
                    <a:lnTo>
                      <a:pt x="1251" y="84"/>
                    </a:lnTo>
                    <a:lnTo>
                      <a:pt x="1291" y="87"/>
                    </a:lnTo>
                    <a:lnTo>
                      <a:pt x="1331" y="89"/>
                    </a:lnTo>
                    <a:lnTo>
                      <a:pt x="1370" y="92"/>
                    </a:lnTo>
                    <a:lnTo>
                      <a:pt x="1408" y="95"/>
                    </a:lnTo>
                    <a:lnTo>
                      <a:pt x="1447" y="97"/>
                    </a:lnTo>
                    <a:lnTo>
                      <a:pt x="1485" y="100"/>
                    </a:lnTo>
                    <a:lnTo>
                      <a:pt x="1524" y="103"/>
                    </a:lnTo>
                    <a:lnTo>
                      <a:pt x="1562" y="105"/>
                    </a:lnTo>
                    <a:lnTo>
                      <a:pt x="1600" y="108"/>
                    </a:lnTo>
                    <a:lnTo>
                      <a:pt x="1638" y="111"/>
                    </a:lnTo>
                    <a:lnTo>
                      <a:pt x="1676" y="113"/>
                    </a:lnTo>
                    <a:lnTo>
                      <a:pt x="1714" y="116"/>
                    </a:lnTo>
                    <a:lnTo>
                      <a:pt x="1752" y="118"/>
                    </a:lnTo>
                    <a:lnTo>
                      <a:pt x="1789" y="122"/>
                    </a:lnTo>
                    <a:lnTo>
                      <a:pt x="1826" y="124"/>
                    </a:lnTo>
                    <a:lnTo>
                      <a:pt x="1864" y="126"/>
                    </a:lnTo>
                    <a:lnTo>
                      <a:pt x="1901" y="130"/>
                    </a:lnTo>
                    <a:lnTo>
                      <a:pt x="1939" y="132"/>
                    </a:lnTo>
                    <a:lnTo>
                      <a:pt x="1975" y="134"/>
                    </a:lnTo>
                    <a:lnTo>
                      <a:pt x="2013" y="136"/>
                    </a:lnTo>
                    <a:lnTo>
                      <a:pt x="2050" y="140"/>
                    </a:lnTo>
                    <a:lnTo>
                      <a:pt x="2087" y="142"/>
                    </a:lnTo>
                    <a:lnTo>
                      <a:pt x="2124" y="144"/>
                    </a:lnTo>
                    <a:lnTo>
                      <a:pt x="2160" y="147"/>
                    </a:lnTo>
                    <a:lnTo>
                      <a:pt x="2197" y="150"/>
                    </a:lnTo>
                    <a:lnTo>
                      <a:pt x="2234" y="153"/>
                    </a:lnTo>
                    <a:lnTo>
                      <a:pt x="2271" y="155"/>
                    </a:lnTo>
                    <a:lnTo>
                      <a:pt x="2307" y="157"/>
                    </a:lnTo>
                    <a:lnTo>
                      <a:pt x="2343" y="161"/>
                    </a:lnTo>
                    <a:lnTo>
                      <a:pt x="2380" y="163"/>
                    </a:lnTo>
                    <a:lnTo>
                      <a:pt x="2416" y="165"/>
                    </a:lnTo>
                    <a:lnTo>
                      <a:pt x="2452" y="167"/>
                    </a:lnTo>
                    <a:lnTo>
                      <a:pt x="2489" y="171"/>
                    </a:lnTo>
                    <a:lnTo>
                      <a:pt x="2524" y="173"/>
                    </a:lnTo>
                    <a:lnTo>
                      <a:pt x="2524" y="519"/>
                    </a:lnTo>
                    <a:lnTo>
                      <a:pt x="2524" y="863"/>
                    </a:lnTo>
                    <a:lnTo>
                      <a:pt x="2524" y="1209"/>
                    </a:lnTo>
                    <a:lnTo>
                      <a:pt x="2524" y="1554"/>
                    </a:lnTo>
                    <a:lnTo>
                      <a:pt x="2524" y="1901"/>
                    </a:lnTo>
                    <a:lnTo>
                      <a:pt x="2524" y="2246"/>
                    </a:lnTo>
                    <a:lnTo>
                      <a:pt x="2524" y="2592"/>
                    </a:lnTo>
                    <a:lnTo>
                      <a:pt x="2524" y="2937"/>
                    </a:lnTo>
                    <a:lnTo>
                      <a:pt x="2489" y="2940"/>
                    </a:lnTo>
                    <a:lnTo>
                      <a:pt x="2452" y="2942"/>
                    </a:lnTo>
                    <a:lnTo>
                      <a:pt x="2416" y="2943"/>
                    </a:lnTo>
                    <a:lnTo>
                      <a:pt x="2381" y="2945"/>
                    </a:lnTo>
                    <a:lnTo>
                      <a:pt x="2344" y="2948"/>
                    </a:lnTo>
                    <a:lnTo>
                      <a:pt x="2307" y="2950"/>
                    </a:lnTo>
                    <a:lnTo>
                      <a:pt x="2272" y="2952"/>
                    </a:lnTo>
                    <a:lnTo>
                      <a:pt x="2235" y="2955"/>
                    </a:lnTo>
                    <a:lnTo>
                      <a:pt x="2198" y="2957"/>
                    </a:lnTo>
                    <a:lnTo>
                      <a:pt x="2161" y="2959"/>
                    </a:lnTo>
                    <a:lnTo>
                      <a:pt x="2125" y="2960"/>
                    </a:lnTo>
                    <a:lnTo>
                      <a:pt x="2088" y="2963"/>
                    </a:lnTo>
                    <a:lnTo>
                      <a:pt x="2051" y="2965"/>
                    </a:lnTo>
                    <a:lnTo>
                      <a:pt x="2013" y="2967"/>
                    </a:lnTo>
                    <a:lnTo>
                      <a:pt x="1977" y="2969"/>
                    </a:lnTo>
                    <a:lnTo>
                      <a:pt x="1940" y="2972"/>
                    </a:lnTo>
                    <a:lnTo>
                      <a:pt x="1902" y="2974"/>
                    </a:lnTo>
                    <a:lnTo>
                      <a:pt x="1865" y="2976"/>
                    </a:lnTo>
                    <a:lnTo>
                      <a:pt x="1827" y="2979"/>
                    </a:lnTo>
                    <a:lnTo>
                      <a:pt x="1789" y="2981"/>
                    </a:lnTo>
                    <a:lnTo>
                      <a:pt x="1752" y="2983"/>
                    </a:lnTo>
                    <a:lnTo>
                      <a:pt x="1714" y="2986"/>
                    </a:lnTo>
                    <a:lnTo>
                      <a:pt x="1676" y="2988"/>
                    </a:lnTo>
                    <a:lnTo>
                      <a:pt x="1638" y="2990"/>
                    </a:lnTo>
                    <a:lnTo>
                      <a:pt x="1600" y="2992"/>
                    </a:lnTo>
                    <a:lnTo>
                      <a:pt x="1562" y="2995"/>
                    </a:lnTo>
                    <a:lnTo>
                      <a:pt x="1524" y="2997"/>
                    </a:lnTo>
                    <a:lnTo>
                      <a:pt x="1485" y="2999"/>
                    </a:lnTo>
                    <a:lnTo>
                      <a:pt x="1447" y="3002"/>
                    </a:lnTo>
                    <a:lnTo>
                      <a:pt x="1408" y="3004"/>
                    </a:lnTo>
                    <a:lnTo>
                      <a:pt x="1370" y="3006"/>
                    </a:lnTo>
                    <a:lnTo>
                      <a:pt x="1331" y="3008"/>
                    </a:lnTo>
                    <a:lnTo>
                      <a:pt x="1291" y="3011"/>
                    </a:lnTo>
                    <a:lnTo>
                      <a:pt x="1251" y="3013"/>
                    </a:lnTo>
                    <a:lnTo>
                      <a:pt x="1211" y="3015"/>
                    </a:lnTo>
                    <a:lnTo>
                      <a:pt x="1171" y="3018"/>
                    </a:lnTo>
                    <a:lnTo>
                      <a:pt x="1131" y="3020"/>
                    </a:lnTo>
                    <a:lnTo>
                      <a:pt x="1090" y="3022"/>
                    </a:lnTo>
                    <a:lnTo>
                      <a:pt x="1049" y="3026"/>
                    </a:lnTo>
                    <a:lnTo>
                      <a:pt x="1009" y="3028"/>
                    </a:lnTo>
                    <a:lnTo>
                      <a:pt x="967" y="3030"/>
                    </a:lnTo>
                    <a:lnTo>
                      <a:pt x="926" y="3033"/>
                    </a:lnTo>
                    <a:lnTo>
                      <a:pt x="886" y="3035"/>
                    </a:lnTo>
                    <a:lnTo>
                      <a:pt x="845" y="3037"/>
                    </a:lnTo>
                    <a:lnTo>
                      <a:pt x="803" y="3039"/>
                    </a:lnTo>
                    <a:lnTo>
                      <a:pt x="762" y="3042"/>
                    </a:lnTo>
                    <a:lnTo>
                      <a:pt x="720" y="3044"/>
                    </a:lnTo>
                    <a:lnTo>
                      <a:pt x="678" y="3048"/>
                    </a:lnTo>
                    <a:lnTo>
                      <a:pt x="637" y="3050"/>
                    </a:lnTo>
                    <a:lnTo>
                      <a:pt x="596" y="3052"/>
                    </a:lnTo>
                    <a:lnTo>
                      <a:pt x="553" y="3054"/>
                    </a:lnTo>
                    <a:lnTo>
                      <a:pt x="511" y="3057"/>
                    </a:lnTo>
                    <a:lnTo>
                      <a:pt x="469" y="3059"/>
                    </a:lnTo>
                    <a:lnTo>
                      <a:pt x="427" y="3061"/>
                    </a:lnTo>
                    <a:lnTo>
                      <a:pt x="384" y="3065"/>
                    </a:lnTo>
                    <a:lnTo>
                      <a:pt x="342" y="3067"/>
                    </a:lnTo>
                    <a:lnTo>
                      <a:pt x="299" y="3069"/>
                    </a:lnTo>
                    <a:lnTo>
                      <a:pt x="257" y="3072"/>
                    </a:lnTo>
                    <a:lnTo>
                      <a:pt x="214" y="3074"/>
                    </a:lnTo>
                    <a:lnTo>
                      <a:pt x="172" y="3076"/>
                    </a:lnTo>
                    <a:lnTo>
                      <a:pt x="128" y="3080"/>
                    </a:lnTo>
                    <a:lnTo>
                      <a:pt x="86" y="3082"/>
                    </a:lnTo>
                    <a:lnTo>
                      <a:pt x="43" y="3084"/>
                    </a:lnTo>
                    <a:lnTo>
                      <a:pt x="0" y="3087"/>
                    </a:lnTo>
                    <a:lnTo>
                      <a:pt x="0" y="2701"/>
                    </a:lnTo>
                    <a:lnTo>
                      <a:pt x="0" y="2315"/>
                    </a:lnTo>
                    <a:lnTo>
                      <a:pt x="0" y="1929"/>
                    </a:lnTo>
                    <a:lnTo>
                      <a:pt x="0" y="1544"/>
                    </a:lnTo>
                    <a:lnTo>
                      <a:pt x="0" y="1158"/>
                    </a:lnTo>
                    <a:lnTo>
                      <a:pt x="0" y="771"/>
                    </a:lnTo>
                    <a:lnTo>
                      <a:pt x="0" y="3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Freeform 311"/>
              <p:cNvSpPr>
                <a:spLocks/>
              </p:cNvSpPr>
              <p:nvPr/>
            </p:nvSpPr>
            <p:spPr bwMode="auto">
              <a:xfrm>
                <a:off x="2908300" y="2324100"/>
                <a:ext cx="668337" cy="39688"/>
              </a:xfrm>
              <a:custGeom>
                <a:avLst/>
                <a:gdLst>
                  <a:gd name="T0" fmla="*/ 2147483646 w 2524"/>
                  <a:gd name="T1" fmla="*/ 2147483646 h 150"/>
                  <a:gd name="T2" fmla="*/ 2147483646 w 2524"/>
                  <a:gd name="T3" fmla="*/ 2147483646 h 150"/>
                  <a:gd name="T4" fmla="*/ 2147483646 w 2524"/>
                  <a:gd name="T5" fmla="*/ 2147483646 h 150"/>
                  <a:gd name="T6" fmla="*/ 2147483646 w 2524"/>
                  <a:gd name="T7" fmla="*/ 2147483646 h 150"/>
                  <a:gd name="T8" fmla="*/ 2147483646 w 2524"/>
                  <a:gd name="T9" fmla="*/ 2147483646 h 150"/>
                  <a:gd name="T10" fmla="*/ 2147483646 w 2524"/>
                  <a:gd name="T11" fmla="*/ 2147483646 h 150"/>
                  <a:gd name="T12" fmla="*/ 2147483646 w 2524"/>
                  <a:gd name="T13" fmla="*/ 2147483646 h 150"/>
                  <a:gd name="T14" fmla="*/ 2147483646 w 2524"/>
                  <a:gd name="T15" fmla="*/ 2147483646 h 150"/>
                  <a:gd name="T16" fmla="*/ 2147483646 w 2524"/>
                  <a:gd name="T17" fmla="*/ 2147483646 h 150"/>
                  <a:gd name="T18" fmla="*/ 2147483646 w 2524"/>
                  <a:gd name="T19" fmla="*/ 2147483646 h 150"/>
                  <a:gd name="T20" fmla="*/ 2147483646 w 2524"/>
                  <a:gd name="T21" fmla="*/ 2147483646 h 150"/>
                  <a:gd name="T22" fmla="*/ 2147483646 w 2524"/>
                  <a:gd name="T23" fmla="*/ 2147483646 h 150"/>
                  <a:gd name="T24" fmla="*/ 2147483646 w 2524"/>
                  <a:gd name="T25" fmla="*/ 2147483646 h 150"/>
                  <a:gd name="T26" fmla="*/ 2147483646 w 2524"/>
                  <a:gd name="T27" fmla="*/ 2147483646 h 150"/>
                  <a:gd name="T28" fmla="*/ 2147483646 w 2524"/>
                  <a:gd name="T29" fmla="*/ 2147483646 h 150"/>
                  <a:gd name="T30" fmla="*/ 2147483646 w 2524"/>
                  <a:gd name="T31" fmla="*/ 2147483646 h 150"/>
                  <a:gd name="T32" fmla="*/ 2147483646 w 2524"/>
                  <a:gd name="T33" fmla="*/ 2147483646 h 150"/>
                  <a:gd name="T34" fmla="*/ 2147483646 w 2524"/>
                  <a:gd name="T35" fmla="*/ 2147483646 h 150"/>
                  <a:gd name="T36" fmla="*/ 2147483646 w 2524"/>
                  <a:gd name="T37" fmla="*/ 2147483646 h 150"/>
                  <a:gd name="T38" fmla="*/ 2147483646 w 2524"/>
                  <a:gd name="T39" fmla="*/ 2147483646 h 150"/>
                  <a:gd name="T40" fmla="*/ 2147483646 w 2524"/>
                  <a:gd name="T41" fmla="*/ 2147483646 h 150"/>
                  <a:gd name="T42" fmla="*/ 2147483646 w 2524"/>
                  <a:gd name="T43" fmla="*/ 2147483646 h 150"/>
                  <a:gd name="T44" fmla="*/ 2147483646 w 2524"/>
                  <a:gd name="T45" fmla="*/ 2147483646 h 150"/>
                  <a:gd name="T46" fmla="*/ 2147483646 w 2524"/>
                  <a:gd name="T47" fmla="*/ 2147483646 h 150"/>
                  <a:gd name="T48" fmla="*/ 2147483646 w 2524"/>
                  <a:gd name="T49" fmla="*/ 2147483646 h 150"/>
                  <a:gd name="T50" fmla="*/ 2147483646 w 2524"/>
                  <a:gd name="T51" fmla="*/ 2147483646 h 150"/>
                  <a:gd name="T52" fmla="*/ 2147483646 w 2524"/>
                  <a:gd name="T53" fmla="*/ 2147483646 h 150"/>
                  <a:gd name="T54" fmla="*/ 2147483646 w 2524"/>
                  <a:gd name="T55" fmla="*/ 2147483646 h 150"/>
                  <a:gd name="T56" fmla="*/ 2147483646 w 2524"/>
                  <a:gd name="T57" fmla="*/ 2147483646 h 150"/>
                  <a:gd name="T58" fmla="*/ 2147483646 w 2524"/>
                  <a:gd name="T59" fmla="*/ 2147483646 h 150"/>
                  <a:gd name="T60" fmla="*/ 2147483646 w 2524"/>
                  <a:gd name="T61" fmla="*/ 2147483646 h 150"/>
                  <a:gd name="T62" fmla="*/ 2147483646 w 2524"/>
                  <a:gd name="T63" fmla="*/ 2147483646 h 150"/>
                  <a:gd name="T64" fmla="*/ 2147483646 w 2524"/>
                  <a:gd name="T65" fmla="*/ 2147483646 h 150"/>
                  <a:gd name="T66" fmla="*/ 2147483646 w 2524"/>
                  <a:gd name="T67" fmla="*/ 2147483646 h 150"/>
                  <a:gd name="T68" fmla="*/ 2147483646 w 2524"/>
                  <a:gd name="T69" fmla="*/ 2147483646 h 150"/>
                  <a:gd name="T70" fmla="*/ 2147483646 w 2524"/>
                  <a:gd name="T71" fmla="*/ 2147483646 h 150"/>
                  <a:gd name="T72" fmla="*/ 2147483646 w 2524"/>
                  <a:gd name="T73" fmla="*/ 2147483646 h 150"/>
                  <a:gd name="T74" fmla="*/ 2147483646 w 2524"/>
                  <a:gd name="T75" fmla="*/ 2147483646 h 150"/>
                  <a:gd name="T76" fmla="*/ 2147483646 w 2524"/>
                  <a:gd name="T77" fmla="*/ 2147483646 h 150"/>
                  <a:gd name="T78" fmla="*/ 2147483646 w 2524"/>
                  <a:gd name="T79" fmla="*/ 2147483646 h 150"/>
                  <a:gd name="T80" fmla="*/ 2147483646 w 2524"/>
                  <a:gd name="T81" fmla="*/ 2147483646 h 150"/>
                  <a:gd name="T82" fmla="*/ 2147483646 w 2524"/>
                  <a:gd name="T83" fmla="*/ 2147483646 h 150"/>
                  <a:gd name="T84" fmla="*/ 2147483646 w 2524"/>
                  <a:gd name="T85" fmla="*/ 2147483646 h 150"/>
                  <a:gd name="T86" fmla="*/ 2147483646 w 2524"/>
                  <a:gd name="T87" fmla="*/ 2147483646 h 150"/>
                  <a:gd name="T88" fmla="*/ 0 w 2524"/>
                  <a:gd name="T89" fmla="*/ 2147483646 h 1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24"/>
                  <a:gd name="T136" fmla="*/ 0 h 150"/>
                  <a:gd name="T137" fmla="*/ 2524 w 2524"/>
                  <a:gd name="T138" fmla="*/ 150 h 15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24" h="150">
                    <a:moveTo>
                      <a:pt x="0" y="0"/>
                    </a:moveTo>
                    <a:lnTo>
                      <a:pt x="43" y="1"/>
                    </a:lnTo>
                    <a:lnTo>
                      <a:pt x="86" y="2"/>
                    </a:lnTo>
                    <a:lnTo>
                      <a:pt x="129" y="4"/>
                    </a:lnTo>
                    <a:lnTo>
                      <a:pt x="172" y="5"/>
                    </a:lnTo>
                    <a:lnTo>
                      <a:pt x="216" y="7"/>
                    </a:lnTo>
                    <a:lnTo>
                      <a:pt x="258" y="8"/>
                    </a:lnTo>
                    <a:lnTo>
                      <a:pt x="300" y="9"/>
                    </a:lnTo>
                    <a:lnTo>
                      <a:pt x="343" y="11"/>
                    </a:lnTo>
                    <a:lnTo>
                      <a:pt x="385" y="12"/>
                    </a:lnTo>
                    <a:lnTo>
                      <a:pt x="428" y="13"/>
                    </a:lnTo>
                    <a:lnTo>
                      <a:pt x="470" y="15"/>
                    </a:lnTo>
                    <a:lnTo>
                      <a:pt x="512" y="16"/>
                    </a:lnTo>
                    <a:lnTo>
                      <a:pt x="554" y="17"/>
                    </a:lnTo>
                    <a:lnTo>
                      <a:pt x="596" y="18"/>
                    </a:lnTo>
                    <a:lnTo>
                      <a:pt x="638" y="20"/>
                    </a:lnTo>
                    <a:lnTo>
                      <a:pt x="679" y="21"/>
                    </a:lnTo>
                    <a:lnTo>
                      <a:pt x="721" y="23"/>
                    </a:lnTo>
                    <a:lnTo>
                      <a:pt x="762" y="24"/>
                    </a:lnTo>
                    <a:lnTo>
                      <a:pt x="803" y="25"/>
                    </a:lnTo>
                    <a:lnTo>
                      <a:pt x="845" y="26"/>
                    </a:lnTo>
                    <a:lnTo>
                      <a:pt x="886" y="27"/>
                    </a:lnTo>
                    <a:lnTo>
                      <a:pt x="927" y="28"/>
                    </a:lnTo>
                    <a:lnTo>
                      <a:pt x="967" y="29"/>
                    </a:lnTo>
                    <a:lnTo>
                      <a:pt x="1009" y="32"/>
                    </a:lnTo>
                    <a:lnTo>
                      <a:pt x="1049" y="33"/>
                    </a:lnTo>
                    <a:lnTo>
                      <a:pt x="1090" y="34"/>
                    </a:lnTo>
                    <a:lnTo>
                      <a:pt x="1131" y="35"/>
                    </a:lnTo>
                    <a:lnTo>
                      <a:pt x="1171" y="36"/>
                    </a:lnTo>
                    <a:lnTo>
                      <a:pt x="1211" y="38"/>
                    </a:lnTo>
                    <a:lnTo>
                      <a:pt x="1251" y="39"/>
                    </a:lnTo>
                    <a:lnTo>
                      <a:pt x="1291" y="40"/>
                    </a:lnTo>
                    <a:lnTo>
                      <a:pt x="1331" y="41"/>
                    </a:lnTo>
                    <a:lnTo>
                      <a:pt x="1370" y="42"/>
                    </a:lnTo>
                    <a:lnTo>
                      <a:pt x="1408" y="43"/>
                    </a:lnTo>
                    <a:lnTo>
                      <a:pt x="1447" y="44"/>
                    </a:lnTo>
                    <a:lnTo>
                      <a:pt x="1485" y="46"/>
                    </a:lnTo>
                    <a:lnTo>
                      <a:pt x="1524" y="47"/>
                    </a:lnTo>
                    <a:lnTo>
                      <a:pt x="1562" y="48"/>
                    </a:lnTo>
                    <a:lnTo>
                      <a:pt x="1600" y="49"/>
                    </a:lnTo>
                    <a:lnTo>
                      <a:pt x="1638" y="50"/>
                    </a:lnTo>
                    <a:lnTo>
                      <a:pt x="1676" y="51"/>
                    </a:lnTo>
                    <a:lnTo>
                      <a:pt x="1714" y="52"/>
                    </a:lnTo>
                    <a:lnTo>
                      <a:pt x="1752" y="54"/>
                    </a:lnTo>
                    <a:lnTo>
                      <a:pt x="1789" y="55"/>
                    </a:lnTo>
                    <a:lnTo>
                      <a:pt x="1826" y="56"/>
                    </a:lnTo>
                    <a:lnTo>
                      <a:pt x="1864" y="57"/>
                    </a:lnTo>
                    <a:lnTo>
                      <a:pt x="1901" y="57"/>
                    </a:lnTo>
                    <a:lnTo>
                      <a:pt x="1939" y="58"/>
                    </a:lnTo>
                    <a:lnTo>
                      <a:pt x="1975" y="59"/>
                    </a:lnTo>
                    <a:lnTo>
                      <a:pt x="2013" y="60"/>
                    </a:lnTo>
                    <a:lnTo>
                      <a:pt x="2050" y="62"/>
                    </a:lnTo>
                    <a:lnTo>
                      <a:pt x="2087" y="63"/>
                    </a:lnTo>
                    <a:lnTo>
                      <a:pt x="2124" y="64"/>
                    </a:lnTo>
                    <a:lnTo>
                      <a:pt x="2160" y="65"/>
                    </a:lnTo>
                    <a:lnTo>
                      <a:pt x="2197" y="66"/>
                    </a:lnTo>
                    <a:lnTo>
                      <a:pt x="2234" y="67"/>
                    </a:lnTo>
                    <a:lnTo>
                      <a:pt x="2271" y="69"/>
                    </a:lnTo>
                    <a:lnTo>
                      <a:pt x="2307" y="69"/>
                    </a:lnTo>
                    <a:lnTo>
                      <a:pt x="2343" y="70"/>
                    </a:lnTo>
                    <a:lnTo>
                      <a:pt x="2380" y="71"/>
                    </a:lnTo>
                    <a:lnTo>
                      <a:pt x="2416" y="72"/>
                    </a:lnTo>
                    <a:lnTo>
                      <a:pt x="2452" y="73"/>
                    </a:lnTo>
                    <a:lnTo>
                      <a:pt x="2489" y="74"/>
                    </a:lnTo>
                    <a:lnTo>
                      <a:pt x="2524" y="75"/>
                    </a:lnTo>
                    <a:lnTo>
                      <a:pt x="2524" y="94"/>
                    </a:lnTo>
                    <a:lnTo>
                      <a:pt x="2524" y="113"/>
                    </a:lnTo>
                    <a:lnTo>
                      <a:pt x="2524" y="132"/>
                    </a:lnTo>
                    <a:lnTo>
                      <a:pt x="2524" y="150"/>
                    </a:lnTo>
                    <a:lnTo>
                      <a:pt x="2489" y="149"/>
                    </a:lnTo>
                    <a:lnTo>
                      <a:pt x="2452" y="148"/>
                    </a:lnTo>
                    <a:lnTo>
                      <a:pt x="2416" y="147"/>
                    </a:lnTo>
                    <a:lnTo>
                      <a:pt x="2381" y="145"/>
                    </a:lnTo>
                    <a:lnTo>
                      <a:pt x="2344" y="144"/>
                    </a:lnTo>
                    <a:lnTo>
                      <a:pt x="2307" y="144"/>
                    </a:lnTo>
                    <a:lnTo>
                      <a:pt x="2272" y="143"/>
                    </a:lnTo>
                    <a:lnTo>
                      <a:pt x="2235" y="142"/>
                    </a:lnTo>
                    <a:lnTo>
                      <a:pt x="2198" y="141"/>
                    </a:lnTo>
                    <a:lnTo>
                      <a:pt x="2161" y="140"/>
                    </a:lnTo>
                    <a:lnTo>
                      <a:pt x="2125" y="139"/>
                    </a:lnTo>
                    <a:lnTo>
                      <a:pt x="2088" y="137"/>
                    </a:lnTo>
                    <a:lnTo>
                      <a:pt x="2051" y="136"/>
                    </a:lnTo>
                    <a:lnTo>
                      <a:pt x="2013" y="136"/>
                    </a:lnTo>
                    <a:lnTo>
                      <a:pt x="1977" y="135"/>
                    </a:lnTo>
                    <a:lnTo>
                      <a:pt x="1940" y="134"/>
                    </a:lnTo>
                    <a:lnTo>
                      <a:pt x="1902" y="133"/>
                    </a:lnTo>
                    <a:lnTo>
                      <a:pt x="1865" y="132"/>
                    </a:lnTo>
                    <a:lnTo>
                      <a:pt x="1827" y="130"/>
                    </a:lnTo>
                    <a:lnTo>
                      <a:pt x="1789" y="129"/>
                    </a:lnTo>
                    <a:lnTo>
                      <a:pt x="1752" y="128"/>
                    </a:lnTo>
                    <a:lnTo>
                      <a:pt x="1714" y="128"/>
                    </a:lnTo>
                    <a:lnTo>
                      <a:pt x="1676" y="127"/>
                    </a:lnTo>
                    <a:lnTo>
                      <a:pt x="1638" y="126"/>
                    </a:lnTo>
                    <a:lnTo>
                      <a:pt x="1600" y="125"/>
                    </a:lnTo>
                    <a:lnTo>
                      <a:pt x="1562" y="124"/>
                    </a:lnTo>
                    <a:lnTo>
                      <a:pt x="1524" y="122"/>
                    </a:lnTo>
                    <a:lnTo>
                      <a:pt x="1485" y="121"/>
                    </a:lnTo>
                    <a:lnTo>
                      <a:pt x="1447" y="120"/>
                    </a:lnTo>
                    <a:lnTo>
                      <a:pt x="1408" y="119"/>
                    </a:lnTo>
                    <a:lnTo>
                      <a:pt x="1370" y="118"/>
                    </a:lnTo>
                    <a:lnTo>
                      <a:pt x="1331" y="117"/>
                    </a:lnTo>
                    <a:lnTo>
                      <a:pt x="1291" y="116"/>
                    </a:lnTo>
                    <a:lnTo>
                      <a:pt x="1251" y="114"/>
                    </a:lnTo>
                    <a:lnTo>
                      <a:pt x="1211" y="113"/>
                    </a:lnTo>
                    <a:lnTo>
                      <a:pt x="1171" y="112"/>
                    </a:lnTo>
                    <a:lnTo>
                      <a:pt x="1131" y="111"/>
                    </a:lnTo>
                    <a:lnTo>
                      <a:pt x="1090" y="110"/>
                    </a:lnTo>
                    <a:lnTo>
                      <a:pt x="1049" y="110"/>
                    </a:lnTo>
                    <a:lnTo>
                      <a:pt x="1009" y="109"/>
                    </a:lnTo>
                    <a:lnTo>
                      <a:pt x="967" y="108"/>
                    </a:lnTo>
                    <a:lnTo>
                      <a:pt x="927" y="106"/>
                    </a:lnTo>
                    <a:lnTo>
                      <a:pt x="886" y="105"/>
                    </a:lnTo>
                    <a:lnTo>
                      <a:pt x="845" y="104"/>
                    </a:lnTo>
                    <a:lnTo>
                      <a:pt x="803" y="103"/>
                    </a:lnTo>
                    <a:lnTo>
                      <a:pt x="762" y="102"/>
                    </a:lnTo>
                    <a:lnTo>
                      <a:pt x="721" y="101"/>
                    </a:lnTo>
                    <a:lnTo>
                      <a:pt x="679" y="100"/>
                    </a:lnTo>
                    <a:lnTo>
                      <a:pt x="638" y="98"/>
                    </a:lnTo>
                    <a:lnTo>
                      <a:pt x="596" y="98"/>
                    </a:lnTo>
                    <a:lnTo>
                      <a:pt x="554" y="97"/>
                    </a:lnTo>
                    <a:lnTo>
                      <a:pt x="512" y="96"/>
                    </a:lnTo>
                    <a:lnTo>
                      <a:pt x="470" y="95"/>
                    </a:lnTo>
                    <a:lnTo>
                      <a:pt x="428" y="94"/>
                    </a:lnTo>
                    <a:lnTo>
                      <a:pt x="385" y="93"/>
                    </a:lnTo>
                    <a:lnTo>
                      <a:pt x="343" y="91"/>
                    </a:lnTo>
                    <a:lnTo>
                      <a:pt x="300" y="90"/>
                    </a:lnTo>
                    <a:lnTo>
                      <a:pt x="258" y="89"/>
                    </a:lnTo>
                    <a:lnTo>
                      <a:pt x="216" y="88"/>
                    </a:lnTo>
                    <a:lnTo>
                      <a:pt x="172" y="87"/>
                    </a:lnTo>
                    <a:lnTo>
                      <a:pt x="129" y="86"/>
                    </a:lnTo>
                    <a:lnTo>
                      <a:pt x="86" y="85"/>
                    </a:lnTo>
                    <a:lnTo>
                      <a:pt x="43" y="83"/>
                    </a:lnTo>
                    <a:lnTo>
                      <a:pt x="0" y="82"/>
                    </a:lnTo>
                    <a:lnTo>
                      <a:pt x="0" y="62"/>
                    </a:lnTo>
                    <a:lnTo>
                      <a:pt x="0" y="41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Freeform 312"/>
              <p:cNvSpPr>
                <a:spLocks/>
              </p:cNvSpPr>
              <p:nvPr/>
            </p:nvSpPr>
            <p:spPr bwMode="auto">
              <a:xfrm>
                <a:off x="2908300" y="2346325"/>
                <a:ext cx="668337" cy="36513"/>
              </a:xfrm>
              <a:custGeom>
                <a:avLst/>
                <a:gdLst>
                  <a:gd name="T0" fmla="*/ 2147483646 w 2524"/>
                  <a:gd name="T1" fmla="*/ 2147483646 h 140"/>
                  <a:gd name="T2" fmla="*/ 2147483646 w 2524"/>
                  <a:gd name="T3" fmla="*/ 2147483646 h 140"/>
                  <a:gd name="T4" fmla="*/ 2147483646 w 2524"/>
                  <a:gd name="T5" fmla="*/ 2147483646 h 140"/>
                  <a:gd name="T6" fmla="*/ 2147483646 w 2524"/>
                  <a:gd name="T7" fmla="*/ 2147483646 h 140"/>
                  <a:gd name="T8" fmla="*/ 2147483646 w 2524"/>
                  <a:gd name="T9" fmla="*/ 2147483646 h 140"/>
                  <a:gd name="T10" fmla="*/ 2147483646 w 2524"/>
                  <a:gd name="T11" fmla="*/ 2147483646 h 140"/>
                  <a:gd name="T12" fmla="*/ 2147483646 w 2524"/>
                  <a:gd name="T13" fmla="*/ 2147483646 h 140"/>
                  <a:gd name="T14" fmla="*/ 2147483646 w 2524"/>
                  <a:gd name="T15" fmla="*/ 2147483646 h 140"/>
                  <a:gd name="T16" fmla="*/ 2147483646 w 2524"/>
                  <a:gd name="T17" fmla="*/ 2147483646 h 140"/>
                  <a:gd name="T18" fmla="*/ 2147483646 w 2524"/>
                  <a:gd name="T19" fmla="*/ 2147483646 h 140"/>
                  <a:gd name="T20" fmla="*/ 2147483646 w 2524"/>
                  <a:gd name="T21" fmla="*/ 2147483646 h 140"/>
                  <a:gd name="T22" fmla="*/ 2147483646 w 2524"/>
                  <a:gd name="T23" fmla="*/ 2147483646 h 140"/>
                  <a:gd name="T24" fmla="*/ 2147483646 w 2524"/>
                  <a:gd name="T25" fmla="*/ 2147483646 h 140"/>
                  <a:gd name="T26" fmla="*/ 2147483646 w 2524"/>
                  <a:gd name="T27" fmla="*/ 2147483646 h 140"/>
                  <a:gd name="T28" fmla="*/ 2147483646 w 2524"/>
                  <a:gd name="T29" fmla="*/ 2147483646 h 140"/>
                  <a:gd name="T30" fmla="*/ 2147483646 w 2524"/>
                  <a:gd name="T31" fmla="*/ 2147483646 h 140"/>
                  <a:gd name="T32" fmla="*/ 2147483646 w 2524"/>
                  <a:gd name="T33" fmla="*/ 2147483646 h 140"/>
                  <a:gd name="T34" fmla="*/ 2147483646 w 2524"/>
                  <a:gd name="T35" fmla="*/ 2147483646 h 140"/>
                  <a:gd name="T36" fmla="*/ 2147483646 w 2524"/>
                  <a:gd name="T37" fmla="*/ 2147483646 h 140"/>
                  <a:gd name="T38" fmla="*/ 2147483646 w 2524"/>
                  <a:gd name="T39" fmla="*/ 2147483646 h 140"/>
                  <a:gd name="T40" fmla="*/ 2147483646 w 2524"/>
                  <a:gd name="T41" fmla="*/ 2147483646 h 140"/>
                  <a:gd name="T42" fmla="*/ 2147483646 w 2524"/>
                  <a:gd name="T43" fmla="*/ 2147483646 h 140"/>
                  <a:gd name="T44" fmla="*/ 2147483646 w 2524"/>
                  <a:gd name="T45" fmla="*/ 2147483646 h 140"/>
                  <a:gd name="T46" fmla="*/ 2147483646 w 2524"/>
                  <a:gd name="T47" fmla="*/ 2147483646 h 140"/>
                  <a:gd name="T48" fmla="*/ 2147483646 w 2524"/>
                  <a:gd name="T49" fmla="*/ 2147483646 h 140"/>
                  <a:gd name="T50" fmla="*/ 2147483646 w 2524"/>
                  <a:gd name="T51" fmla="*/ 2147483646 h 140"/>
                  <a:gd name="T52" fmla="*/ 2147483646 w 2524"/>
                  <a:gd name="T53" fmla="*/ 2147483646 h 140"/>
                  <a:gd name="T54" fmla="*/ 2147483646 w 2524"/>
                  <a:gd name="T55" fmla="*/ 2147483646 h 140"/>
                  <a:gd name="T56" fmla="*/ 2147483646 w 2524"/>
                  <a:gd name="T57" fmla="*/ 2147483646 h 140"/>
                  <a:gd name="T58" fmla="*/ 2147483646 w 2524"/>
                  <a:gd name="T59" fmla="*/ 2147483646 h 140"/>
                  <a:gd name="T60" fmla="*/ 2147483646 w 2524"/>
                  <a:gd name="T61" fmla="*/ 2147483646 h 140"/>
                  <a:gd name="T62" fmla="*/ 2147483646 w 2524"/>
                  <a:gd name="T63" fmla="*/ 2147483646 h 140"/>
                  <a:gd name="T64" fmla="*/ 2147483646 w 2524"/>
                  <a:gd name="T65" fmla="*/ 2147483646 h 140"/>
                  <a:gd name="T66" fmla="*/ 2147483646 w 2524"/>
                  <a:gd name="T67" fmla="*/ 2147483646 h 140"/>
                  <a:gd name="T68" fmla="*/ 2147483646 w 2524"/>
                  <a:gd name="T69" fmla="*/ 2147483646 h 140"/>
                  <a:gd name="T70" fmla="*/ 2147483646 w 2524"/>
                  <a:gd name="T71" fmla="*/ 2147483646 h 140"/>
                  <a:gd name="T72" fmla="*/ 2147483646 w 2524"/>
                  <a:gd name="T73" fmla="*/ 2147483646 h 140"/>
                  <a:gd name="T74" fmla="*/ 2147483646 w 2524"/>
                  <a:gd name="T75" fmla="*/ 2147483646 h 140"/>
                  <a:gd name="T76" fmla="*/ 2147483646 w 2524"/>
                  <a:gd name="T77" fmla="*/ 2147483646 h 140"/>
                  <a:gd name="T78" fmla="*/ 2147483646 w 2524"/>
                  <a:gd name="T79" fmla="*/ 2147483646 h 140"/>
                  <a:gd name="T80" fmla="*/ 2147483646 w 2524"/>
                  <a:gd name="T81" fmla="*/ 2147483646 h 140"/>
                  <a:gd name="T82" fmla="*/ 2147483646 w 2524"/>
                  <a:gd name="T83" fmla="*/ 2147483646 h 140"/>
                  <a:gd name="T84" fmla="*/ 2147483646 w 2524"/>
                  <a:gd name="T85" fmla="*/ 2147483646 h 140"/>
                  <a:gd name="T86" fmla="*/ 2147483646 w 2524"/>
                  <a:gd name="T87" fmla="*/ 2147483646 h 140"/>
                  <a:gd name="T88" fmla="*/ 0 w 2524"/>
                  <a:gd name="T89" fmla="*/ 2147483646 h 14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24"/>
                  <a:gd name="T136" fmla="*/ 0 h 140"/>
                  <a:gd name="T137" fmla="*/ 2524 w 2524"/>
                  <a:gd name="T138" fmla="*/ 140 h 14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24" h="140">
                    <a:moveTo>
                      <a:pt x="0" y="82"/>
                    </a:moveTo>
                    <a:lnTo>
                      <a:pt x="43" y="83"/>
                    </a:lnTo>
                    <a:lnTo>
                      <a:pt x="86" y="84"/>
                    </a:lnTo>
                    <a:lnTo>
                      <a:pt x="129" y="85"/>
                    </a:lnTo>
                    <a:lnTo>
                      <a:pt x="172" y="86"/>
                    </a:lnTo>
                    <a:lnTo>
                      <a:pt x="216" y="88"/>
                    </a:lnTo>
                    <a:lnTo>
                      <a:pt x="258" y="88"/>
                    </a:lnTo>
                    <a:lnTo>
                      <a:pt x="300" y="89"/>
                    </a:lnTo>
                    <a:lnTo>
                      <a:pt x="343" y="90"/>
                    </a:lnTo>
                    <a:lnTo>
                      <a:pt x="385" y="91"/>
                    </a:lnTo>
                    <a:lnTo>
                      <a:pt x="428" y="92"/>
                    </a:lnTo>
                    <a:lnTo>
                      <a:pt x="470" y="93"/>
                    </a:lnTo>
                    <a:lnTo>
                      <a:pt x="512" y="94"/>
                    </a:lnTo>
                    <a:lnTo>
                      <a:pt x="554" y="94"/>
                    </a:lnTo>
                    <a:lnTo>
                      <a:pt x="596" y="96"/>
                    </a:lnTo>
                    <a:lnTo>
                      <a:pt x="638" y="97"/>
                    </a:lnTo>
                    <a:lnTo>
                      <a:pt x="679" y="98"/>
                    </a:lnTo>
                    <a:lnTo>
                      <a:pt x="721" y="99"/>
                    </a:lnTo>
                    <a:lnTo>
                      <a:pt x="762" y="100"/>
                    </a:lnTo>
                    <a:lnTo>
                      <a:pt x="803" y="101"/>
                    </a:lnTo>
                    <a:lnTo>
                      <a:pt x="845" y="101"/>
                    </a:lnTo>
                    <a:lnTo>
                      <a:pt x="886" y="102"/>
                    </a:lnTo>
                    <a:lnTo>
                      <a:pt x="927" y="104"/>
                    </a:lnTo>
                    <a:lnTo>
                      <a:pt x="967" y="105"/>
                    </a:lnTo>
                    <a:lnTo>
                      <a:pt x="1009" y="106"/>
                    </a:lnTo>
                    <a:lnTo>
                      <a:pt x="1049" y="107"/>
                    </a:lnTo>
                    <a:lnTo>
                      <a:pt x="1090" y="108"/>
                    </a:lnTo>
                    <a:lnTo>
                      <a:pt x="1131" y="108"/>
                    </a:lnTo>
                    <a:lnTo>
                      <a:pt x="1171" y="109"/>
                    </a:lnTo>
                    <a:lnTo>
                      <a:pt x="1211" y="110"/>
                    </a:lnTo>
                    <a:lnTo>
                      <a:pt x="1251" y="112"/>
                    </a:lnTo>
                    <a:lnTo>
                      <a:pt x="1291" y="113"/>
                    </a:lnTo>
                    <a:lnTo>
                      <a:pt x="1331" y="114"/>
                    </a:lnTo>
                    <a:lnTo>
                      <a:pt x="1370" y="115"/>
                    </a:lnTo>
                    <a:lnTo>
                      <a:pt x="1408" y="115"/>
                    </a:lnTo>
                    <a:lnTo>
                      <a:pt x="1447" y="116"/>
                    </a:lnTo>
                    <a:lnTo>
                      <a:pt x="1485" y="117"/>
                    </a:lnTo>
                    <a:lnTo>
                      <a:pt x="1524" y="119"/>
                    </a:lnTo>
                    <a:lnTo>
                      <a:pt x="1562" y="119"/>
                    </a:lnTo>
                    <a:lnTo>
                      <a:pt x="1600" y="120"/>
                    </a:lnTo>
                    <a:lnTo>
                      <a:pt x="1638" y="121"/>
                    </a:lnTo>
                    <a:lnTo>
                      <a:pt x="1676" y="122"/>
                    </a:lnTo>
                    <a:lnTo>
                      <a:pt x="1714" y="122"/>
                    </a:lnTo>
                    <a:lnTo>
                      <a:pt x="1752" y="123"/>
                    </a:lnTo>
                    <a:lnTo>
                      <a:pt x="1789" y="124"/>
                    </a:lnTo>
                    <a:lnTo>
                      <a:pt x="1827" y="125"/>
                    </a:lnTo>
                    <a:lnTo>
                      <a:pt x="1865" y="125"/>
                    </a:lnTo>
                    <a:lnTo>
                      <a:pt x="1902" y="127"/>
                    </a:lnTo>
                    <a:lnTo>
                      <a:pt x="1940" y="128"/>
                    </a:lnTo>
                    <a:lnTo>
                      <a:pt x="1977" y="129"/>
                    </a:lnTo>
                    <a:lnTo>
                      <a:pt x="2013" y="129"/>
                    </a:lnTo>
                    <a:lnTo>
                      <a:pt x="2051" y="130"/>
                    </a:lnTo>
                    <a:lnTo>
                      <a:pt x="2088" y="131"/>
                    </a:lnTo>
                    <a:lnTo>
                      <a:pt x="2125" y="131"/>
                    </a:lnTo>
                    <a:lnTo>
                      <a:pt x="2161" y="132"/>
                    </a:lnTo>
                    <a:lnTo>
                      <a:pt x="2198" y="133"/>
                    </a:lnTo>
                    <a:lnTo>
                      <a:pt x="2235" y="135"/>
                    </a:lnTo>
                    <a:lnTo>
                      <a:pt x="2272" y="135"/>
                    </a:lnTo>
                    <a:lnTo>
                      <a:pt x="2307" y="136"/>
                    </a:lnTo>
                    <a:lnTo>
                      <a:pt x="2344" y="137"/>
                    </a:lnTo>
                    <a:lnTo>
                      <a:pt x="2381" y="137"/>
                    </a:lnTo>
                    <a:lnTo>
                      <a:pt x="2416" y="138"/>
                    </a:lnTo>
                    <a:lnTo>
                      <a:pt x="2452" y="139"/>
                    </a:lnTo>
                    <a:lnTo>
                      <a:pt x="2489" y="139"/>
                    </a:lnTo>
                    <a:lnTo>
                      <a:pt x="2524" y="140"/>
                    </a:lnTo>
                    <a:lnTo>
                      <a:pt x="2524" y="122"/>
                    </a:lnTo>
                    <a:lnTo>
                      <a:pt x="2524" y="104"/>
                    </a:lnTo>
                    <a:lnTo>
                      <a:pt x="2524" y="85"/>
                    </a:lnTo>
                    <a:lnTo>
                      <a:pt x="2524" y="68"/>
                    </a:lnTo>
                    <a:lnTo>
                      <a:pt x="2489" y="67"/>
                    </a:lnTo>
                    <a:lnTo>
                      <a:pt x="2452" y="66"/>
                    </a:lnTo>
                    <a:lnTo>
                      <a:pt x="2416" y="65"/>
                    </a:lnTo>
                    <a:lnTo>
                      <a:pt x="2381" y="63"/>
                    </a:lnTo>
                    <a:lnTo>
                      <a:pt x="2344" y="62"/>
                    </a:lnTo>
                    <a:lnTo>
                      <a:pt x="2307" y="62"/>
                    </a:lnTo>
                    <a:lnTo>
                      <a:pt x="2272" y="61"/>
                    </a:lnTo>
                    <a:lnTo>
                      <a:pt x="2235" y="60"/>
                    </a:lnTo>
                    <a:lnTo>
                      <a:pt x="2198" y="59"/>
                    </a:lnTo>
                    <a:lnTo>
                      <a:pt x="2161" y="58"/>
                    </a:lnTo>
                    <a:lnTo>
                      <a:pt x="2125" y="57"/>
                    </a:lnTo>
                    <a:lnTo>
                      <a:pt x="2088" y="55"/>
                    </a:lnTo>
                    <a:lnTo>
                      <a:pt x="2051" y="54"/>
                    </a:lnTo>
                    <a:lnTo>
                      <a:pt x="2013" y="54"/>
                    </a:lnTo>
                    <a:lnTo>
                      <a:pt x="1977" y="53"/>
                    </a:lnTo>
                    <a:lnTo>
                      <a:pt x="1940" y="52"/>
                    </a:lnTo>
                    <a:lnTo>
                      <a:pt x="1902" y="51"/>
                    </a:lnTo>
                    <a:lnTo>
                      <a:pt x="1865" y="50"/>
                    </a:lnTo>
                    <a:lnTo>
                      <a:pt x="1827" y="48"/>
                    </a:lnTo>
                    <a:lnTo>
                      <a:pt x="1789" y="47"/>
                    </a:lnTo>
                    <a:lnTo>
                      <a:pt x="1752" y="46"/>
                    </a:lnTo>
                    <a:lnTo>
                      <a:pt x="1714" y="46"/>
                    </a:lnTo>
                    <a:lnTo>
                      <a:pt x="1676" y="45"/>
                    </a:lnTo>
                    <a:lnTo>
                      <a:pt x="1638" y="44"/>
                    </a:lnTo>
                    <a:lnTo>
                      <a:pt x="1600" y="43"/>
                    </a:lnTo>
                    <a:lnTo>
                      <a:pt x="1562" y="42"/>
                    </a:lnTo>
                    <a:lnTo>
                      <a:pt x="1524" y="40"/>
                    </a:lnTo>
                    <a:lnTo>
                      <a:pt x="1485" y="39"/>
                    </a:lnTo>
                    <a:lnTo>
                      <a:pt x="1447" y="38"/>
                    </a:lnTo>
                    <a:lnTo>
                      <a:pt x="1408" y="37"/>
                    </a:lnTo>
                    <a:lnTo>
                      <a:pt x="1370" y="36"/>
                    </a:lnTo>
                    <a:lnTo>
                      <a:pt x="1331" y="35"/>
                    </a:lnTo>
                    <a:lnTo>
                      <a:pt x="1291" y="34"/>
                    </a:lnTo>
                    <a:lnTo>
                      <a:pt x="1251" y="32"/>
                    </a:lnTo>
                    <a:lnTo>
                      <a:pt x="1211" y="31"/>
                    </a:lnTo>
                    <a:lnTo>
                      <a:pt x="1171" y="30"/>
                    </a:lnTo>
                    <a:lnTo>
                      <a:pt x="1131" y="29"/>
                    </a:lnTo>
                    <a:lnTo>
                      <a:pt x="1090" y="28"/>
                    </a:lnTo>
                    <a:lnTo>
                      <a:pt x="1049" y="28"/>
                    </a:lnTo>
                    <a:lnTo>
                      <a:pt x="1009" y="27"/>
                    </a:lnTo>
                    <a:lnTo>
                      <a:pt x="967" y="26"/>
                    </a:lnTo>
                    <a:lnTo>
                      <a:pt x="927" y="24"/>
                    </a:lnTo>
                    <a:lnTo>
                      <a:pt x="886" y="23"/>
                    </a:lnTo>
                    <a:lnTo>
                      <a:pt x="845" y="22"/>
                    </a:lnTo>
                    <a:lnTo>
                      <a:pt x="803" y="21"/>
                    </a:lnTo>
                    <a:lnTo>
                      <a:pt x="762" y="20"/>
                    </a:lnTo>
                    <a:lnTo>
                      <a:pt x="721" y="19"/>
                    </a:lnTo>
                    <a:lnTo>
                      <a:pt x="679" y="18"/>
                    </a:lnTo>
                    <a:lnTo>
                      <a:pt x="638" y="16"/>
                    </a:lnTo>
                    <a:lnTo>
                      <a:pt x="596" y="16"/>
                    </a:lnTo>
                    <a:lnTo>
                      <a:pt x="554" y="15"/>
                    </a:lnTo>
                    <a:lnTo>
                      <a:pt x="512" y="14"/>
                    </a:lnTo>
                    <a:lnTo>
                      <a:pt x="470" y="13"/>
                    </a:lnTo>
                    <a:lnTo>
                      <a:pt x="428" y="12"/>
                    </a:lnTo>
                    <a:lnTo>
                      <a:pt x="385" y="11"/>
                    </a:lnTo>
                    <a:lnTo>
                      <a:pt x="343" y="9"/>
                    </a:lnTo>
                    <a:lnTo>
                      <a:pt x="300" y="8"/>
                    </a:lnTo>
                    <a:lnTo>
                      <a:pt x="258" y="7"/>
                    </a:lnTo>
                    <a:lnTo>
                      <a:pt x="216" y="6"/>
                    </a:lnTo>
                    <a:lnTo>
                      <a:pt x="172" y="5"/>
                    </a:lnTo>
                    <a:lnTo>
                      <a:pt x="129" y="4"/>
                    </a:lnTo>
                    <a:lnTo>
                      <a:pt x="86" y="3"/>
                    </a:lnTo>
                    <a:lnTo>
                      <a:pt x="43" y="1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0" y="40"/>
                    </a:lnTo>
                    <a:lnTo>
                      <a:pt x="0" y="61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CEDB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Freeform 313"/>
              <p:cNvSpPr>
                <a:spLocks/>
              </p:cNvSpPr>
              <p:nvPr/>
            </p:nvSpPr>
            <p:spPr bwMode="auto">
              <a:xfrm>
                <a:off x="2965450" y="2149475"/>
                <a:ext cx="117475" cy="158750"/>
              </a:xfrm>
              <a:custGeom>
                <a:avLst/>
                <a:gdLst>
                  <a:gd name="T0" fmla="*/ 0 w 441"/>
                  <a:gd name="T1" fmla="*/ 0 h 598"/>
                  <a:gd name="T2" fmla="*/ 2147483646 w 441"/>
                  <a:gd name="T3" fmla="*/ 2147483646 h 598"/>
                  <a:gd name="T4" fmla="*/ 2147483646 w 441"/>
                  <a:gd name="T5" fmla="*/ 2147483646 h 598"/>
                  <a:gd name="T6" fmla="*/ 2147483646 w 441"/>
                  <a:gd name="T7" fmla="*/ 2147483646 h 598"/>
                  <a:gd name="T8" fmla="*/ 2147483646 w 441"/>
                  <a:gd name="T9" fmla="*/ 2147483646 h 598"/>
                  <a:gd name="T10" fmla="*/ 2147483646 w 441"/>
                  <a:gd name="T11" fmla="*/ 2147483646 h 598"/>
                  <a:gd name="T12" fmla="*/ 2147483646 w 441"/>
                  <a:gd name="T13" fmla="*/ 2147483646 h 598"/>
                  <a:gd name="T14" fmla="*/ 2147483646 w 441"/>
                  <a:gd name="T15" fmla="*/ 2147483646 h 598"/>
                  <a:gd name="T16" fmla="*/ 2147483646 w 441"/>
                  <a:gd name="T17" fmla="*/ 2147483646 h 598"/>
                  <a:gd name="T18" fmla="*/ 2147483646 w 441"/>
                  <a:gd name="T19" fmla="*/ 2147483646 h 598"/>
                  <a:gd name="T20" fmla="*/ 2147483646 w 441"/>
                  <a:gd name="T21" fmla="*/ 2147483646 h 598"/>
                  <a:gd name="T22" fmla="*/ 2147483646 w 441"/>
                  <a:gd name="T23" fmla="*/ 2147483646 h 598"/>
                  <a:gd name="T24" fmla="*/ 2147483646 w 441"/>
                  <a:gd name="T25" fmla="*/ 2147483646 h 598"/>
                  <a:gd name="T26" fmla="*/ 2147483646 w 441"/>
                  <a:gd name="T27" fmla="*/ 2147483646 h 598"/>
                  <a:gd name="T28" fmla="*/ 2147483646 w 441"/>
                  <a:gd name="T29" fmla="*/ 2147483646 h 598"/>
                  <a:gd name="T30" fmla="*/ 2147483646 w 441"/>
                  <a:gd name="T31" fmla="*/ 2147483646 h 598"/>
                  <a:gd name="T32" fmla="*/ 2147483646 w 441"/>
                  <a:gd name="T33" fmla="*/ 2147483646 h 598"/>
                  <a:gd name="T34" fmla="*/ 2147483646 w 441"/>
                  <a:gd name="T35" fmla="*/ 2147483646 h 598"/>
                  <a:gd name="T36" fmla="*/ 2147483646 w 441"/>
                  <a:gd name="T37" fmla="*/ 2147483646 h 598"/>
                  <a:gd name="T38" fmla="*/ 2147483646 w 441"/>
                  <a:gd name="T39" fmla="*/ 2147483646 h 598"/>
                  <a:gd name="T40" fmla="*/ 2147483646 w 441"/>
                  <a:gd name="T41" fmla="*/ 2147483646 h 598"/>
                  <a:gd name="T42" fmla="*/ 2147483646 w 441"/>
                  <a:gd name="T43" fmla="*/ 2147483646 h 598"/>
                  <a:gd name="T44" fmla="*/ 2147483646 w 441"/>
                  <a:gd name="T45" fmla="*/ 2147483646 h 598"/>
                  <a:gd name="T46" fmla="*/ 2147483646 w 441"/>
                  <a:gd name="T47" fmla="*/ 2147483646 h 598"/>
                  <a:gd name="T48" fmla="*/ 2147483646 w 441"/>
                  <a:gd name="T49" fmla="*/ 2147483646 h 598"/>
                  <a:gd name="T50" fmla="*/ 2147483646 w 441"/>
                  <a:gd name="T51" fmla="*/ 2147483646 h 598"/>
                  <a:gd name="T52" fmla="*/ 2147483646 w 441"/>
                  <a:gd name="T53" fmla="*/ 2147483646 h 598"/>
                  <a:gd name="T54" fmla="*/ 2147483646 w 441"/>
                  <a:gd name="T55" fmla="*/ 2147483646 h 598"/>
                  <a:gd name="T56" fmla="*/ 2147483646 w 441"/>
                  <a:gd name="T57" fmla="*/ 2147483646 h 598"/>
                  <a:gd name="T58" fmla="*/ 2147483646 w 441"/>
                  <a:gd name="T59" fmla="*/ 2147483646 h 598"/>
                  <a:gd name="T60" fmla="*/ 2147483646 w 441"/>
                  <a:gd name="T61" fmla="*/ 2147483646 h 598"/>
                  <a:gd name="T62" fmla="*/ 2147483646 w 441"/>
                  <a:gd name="T63" fmla="*/ 2147483646 h 598"/>
                  <a:gd name="T64" fmla="*/ 2147483646 w 441"/>
                  <a:gd name="T65" fmla="*/ 2147483646 h 598"/>
                  <a:gd name="T66" fmla="*/ 2147483646 w 441"/>
                  <a:gd name="T67" fmla="*/ 2147483646 h 598"/>
                  <a:gd name="T68" fmla="*/ 2147483646 w 441"/>
                  <a:gd name="T69" fmla="*/ 2147483646 h 598"/>
                  <a:gd name="T70" fmla="*/ 2147483646 w 441"/>
                  <a:gd name="T71" fmla="*/ 2147483646 h 598"/>
                  <a:gd name="T72" fmla="*/ 0 w 441"/>
                  <a:gd name="T73" fmla="*/ 2147483646 h 598"/>
                  <a:gd name="T74" fmla="*/ 0 w 441"/>
                  <a:gd name="T75" fmla="*/ 2147483646 h 598"/>
                  <a:gd name="T76" fmla="*/ 0 w 441"/>
                  <a:gd name="T77" fmla="*/ 2147483646 h 598"/>
                  <a:gd name="T78" fmla="*/ 0 w 441"/>
                  <a:gd name="T79" fmla="*/ 2147483646 h 598"/>
                  <a:gd name="T80" fmla="*/ 0 w 441"/>
                  <a:gd name="T81" fmla="*/ 0 h 59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41"/>
                  <a:gd name="T124" fmla="*/ 0 h 598"/>
                  <a:gd name="T125" fmla="*/ 441 w 441"/>
                  <a:gd name="T126" fmla="*/ 598 h 59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41" h="598">
                    <a:moveTo>
                      <a:pt x="0" y="0"/>
                    </a:moveTo>
                    <a:lnTo>
                      <a:pt x="28" y="2"/>
                    </a:lnTo>
                    <a:lnTo>
                      <a:pt x="55" y="3"/>
                    </a:lnTo>
                    <a:lnTo>
                      <a:pt x="84" y="6"/>
                    </a:lnTo>
                    <a:lnTo>
                      <a:pt x="111" y="7"/>
                    </a:lnTo>
                    <a:lnTo>
                      <a:pt x="139" y="9"/>
                    </a:lnTo>
                    <a:lnTo>
                      <a:pt x="166" y="10"/>
                    </a:lnTo>
                    <a:lnTo>
                      <a:pt x="194" y="13"/>
                    </a:lnTo>
                    <a:lnTo>
                      <a:pt x="222" y="14"/>
                    </a:lnTo>
                    <a:lnTo>
                      <a:pt x="249" y="15"/>
                    </a:lnTo>
                    <a:lnTo>
                      <a:pt x="277" y="17"/>
                    </a:lnTo>
                    <a:lnTo>
                      <a:pt x="304" y="18"/>
                    </a:lnTo>
                    <a:lnTo>
                      <a:pt x="332" y="21"/>
                    </a:lnTo>
                    <a:lnTo>
                      <a:pt x="359" y="22"/>
                    </a:lnTo>
                    <a:lnTo>
                      <a:pt x="387" y="24"/>
                    </a:lnTo>
                    <a:lnTo>
                      <a:pt x="413" y="25"/>
                    </a:lnTo>
                    <a:lnTo>
                      <a:pt x="441" y="27"/>
                    </a:lnTo>
                    <a:lnTo>
                      <a:pt x="441" y="170"/>
                    </a:lnTo>
                    <a:lnTo>
                      <a:pt x="441" y="313"/>
                    </a:lnTo>
                    <a:lnTo>
                      <a:pt x="441" y="456"/>
                    </a:lnTo>
                    <a:lnTo>
                      <a:pt x="441" y="598"/>
                    </a:lnTo>
                    <a:lnTo>
                      <a:pt x="413" y="597"/>
                    </a:lnTo>
                    <a:lnTo>
                      <a:pt x="386" y="597"/>
                    </a:lnTo>
                    <a:lnTo>
                      <a:pt x="358" y="596"/>
                    </a:lnTo>
                    <a:lnTo>
                      <a:pt x="332" y="595"/>
                    </a:lnTo>
                    <a:lnTo>
                      <a:pt x="304" y="593"/>
                    </a:lnTo>
                    <a:lnTo>
                      <a:pt x="277" y="593"/>
                    </a:lnTo>
                    <a:lnTo>
                      <a:pt x="249" y="592"/>
                    </a:lnTo>
                    <a:lnTo>
                      <a:pt x="222" y="591"/>
                    </a:lnTo>
                    <a:lnTo>
                      <a:pt x="194" y="591"/>
                    </a:lnTo>
                    <a:lnTo>
                      <a:pt x="166" y="590"/>
                    </a:lnTo>
                    <a:lnTo>
                      <a:pt x="139" y="589"/>
                    </a:lnTo>
                    <a:lnTo>
                      <a:pt x="111" y="588"/>
                    </a:lnTo>
                    <a:lnTo>
                      <a:pt x="83" y="588"/>
                    </a:lnTo>
                    <a:lnTo>
                      <a:pt x="55" y="586"/>
                    </a:lnTo>
                    <a:lnTo>
                      <a:pt x="28" y="585"/>
                    </a:lnTo>
                    <a:lnTo>
                      <a:pt x="0" y="584"/>
                    </a:lnTo>
                    <a:lnTo>
                      <a:pt x="0" y="438"/>
                    </a:lnTo>
                    <a:lnTo>
                      <a:pt x="0" y="293"/>
                    </a:lnTo>
                    <a:lnTo>
                      <a:pt x="0" y="1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314"/>
              <p:cNvSpPr>
                <a:spLocks/>
              </p:cNvSpPr>
              <p:nvPr/>
            </p:nvSpPr>
            <p:spPr bwMode="auto">
              <a:xfrm>
                <a:off x="2979738" y="2170113"/>
                <a:ext cx="88900" cy="120650"/>
              </a:xfrm>
              <a:custGeom>
                <a:avLst/>
                <a:gdLst>
                  <a:gd name="T0" fmla="*/ 0 w 335"/>
                  <a:gd name="T1" fmla="*/ 0 h 455"/>
                  <a:gd name="T2" fmla="*/ 2147483646 w 335"/>
                  <a:gd name="T3" fmla="*/ 2147483646 h 455"/>
                  <a:gd name="T4" fmla="*/ 2147483646 w 335"/>
                  <a:gd name="T5" fmla="*/ 2147483646 h 455"/>
                  <a:gd name="T6" fmla="*/ 2147483646 w 335"/>
                  <a:gd name="T7" fmla="*/ 2147483646 h 455"/>
                  <a:gd name="T8" fmla="*/ 2147483646 w 335"/>
                  <a:gd name="T9" fmla="*/ 2147483646 h 455"/>
                  <a:gd name="T10" fmla="*/ 2147483646 w 335"/>
                  <a:gd name="T11" fmla="*/ 2147483646 h 455"/>
                  <a:gd name="T12" fmla="*/ 2147483646 w 335"/>
                  <a:gd name="T13" fmla="*/ 2147483646 h 455"/>
                  <a:gd name="T14" fmla="*/ 2147483646 w 335"/>
                  <a:gd name="T15" fmla="*/ 2147483646 h 455"/>
                  <a:gd name="T16" fmla="*/ 2147483646 w 335"/>
                  <a:gd name="T17" fmla="*/ 2147483646 h 455"/>
                  <a:gd name="T18" fmla="*/ 2147483646 w 335"/>
                  <a:gd name="T19" fmla="*/ 2147483646 h 455"/>
                  <a:gd name="T20" fmla="*/ 2147483646 w 335"/>
                  <a:gd name="T21" fmla="*/ 2147483646 h 455"/>
                  <a:gd name="T22" fmla="*/ 2147483646 w 335"/>
                  <a:gd name="T23" fmla="*/ 2147483646 h 455"/>
                  <a:gd name="T24" fmla="*/ 2147483646 w 335"/>
                  <a:gd name="T25" fmla="*/ 2147483646 h 455"/>
                  <a:gd name="T26" fmla="*/ 2147483646 w 335"/>
                  <a:gd name="T27" fmla="*/ 2147483646 h 455"/>
                  <a:gd name="T28" fmla="*/ 2147483646 w 335"/>
                  <a:gd name="T29" fmla="*/ 2147483646 h 455"/>
                  <a:gd name="T30" fmla="*/ 2147483646 w 335"/>
                  <a:gd name="T31" fmla="*/ 2147483646 h 455"/>
                  <a:gd name="T32" fmla="*/ 2147483646 w 335"/>
                  <a:gd name="T33" fmla="*/ 2147483646 h 455"/>
                  <a:gd name="T34" fmla="*/ 2147483646 w 335"/>
                  <a:gd name="T35" fmla="*/ 2147483646 h 455"/>
                  <a:gd name="T36" fmla="*/ 2147483646 w 335"/>
                  <a:gd name="T37" fmla="*/ 2147483646 h 455"/>
                  <a:gd name="T38" fmla="*/ 2147483646 w 335"/>
                  <a:gd name="T39" fmla="*/ 2147483646 h 455"/>
                  <a:gd name="T40" fmla="*/ 2147483646 w 335"/>
                  <a:gd name="T41" fmla="*/ 2147483646 h 455"/>
                  <a:gd name="T42" fmla="*/ 2147483646 w 335"/>
                  <a:gd name="T43" fmla="*/ 2147483646 h 455"/>
                  <a:gd name="T44" fmla="*/ 2147483646 w 335"/>
                  <a:gd name="T45" fmla="*/ 2147483646 h 455"/>
                  <a:gd name="T46" fmla="*/ 2147483646 w 335"/>
                  <a:gd name="T47" fmla="*/ 2147483646 h 455"/>
                  <a:gd name="T48" fmla="*/ 2147483646 w 335"/>
                  <a:gd name="T49" fmla="*/ 2147483646 h 455"/>
                  <a:gd name="T50" fmla="*/ 2147483646 w 335"/>
                  <a:gd name="T51" fmla="*/ 2147483646 h 455"/>
                  <a:gd name="T52" fmla="*/ 2147483646 w 335"/>
                  <a:gd name="T53" fmla="*/ 2147483646 h 455"/>
                  <a:gd name="T54" fmla="*/ 2147483646 w 335"/>
                  <a:gd name="T55" fmla="*/ 2147483646 h 455"/>
                  <a:gd name="T56" fmla="*/ 2147483646 w 335"/>
                  <a:gd name="T57" fmla="*/ 2147483646 h 455"/>
                  <a:gd name="T58" fmla="*/ 2147483646 w 335"/>
                  <a:gd name="T59" fmla="*/ 2147483646 h 455"/>
                  <a:gd name="T60" fmla="*/ 2147483646 w 335"/>
                  <a:gd name="T61" fmla="*/ 2147483646 h 455"/>
                  <a:gd name="T62" fmla="*/ 2147483646 w 335"/>
                  <a:gd name="T63" fmla="*/ 2147483646 h 455"/>
                  <a:gd name="T64" fmla="*/ 2147483646 w 335"/>
                  <a:gd name="T65" fmla="*/ 2147483646 h 455"/>
                  <a:gd name="T66" fmla="*/ 2147483646 w 335"/>
                  <a:gd name="T67" fmla="*/ 2147483646 h 455"/>
                  <a:gd name="T68" fmla="*/ 2147483646 w 335"/>
                  <a:gd name="T69" fmla="*/ 2147483646 h 455"/>
                  <a:gd name="T70" fmla="*/ 2147483646 w 335"/>
                  <a:gd name="T71" fmla="*/ 2147483646 h 455"/>
                  <a:gd name="T72" fmla="*/ 0 w 335"/>
                  <a:gd name="T73" fmla="*/ 2147483646 h 455"/>
                  <a:gd name="T74" fmla="*/ 0 w 335"/>
                  <a:gd name="T75" fmla="*/ 2147483646 h 455"/>
                  <a:gd name="T76" fmla="*/ 0 w 335"/>
                  <a:gd name="T77" fmla="*/ 2147483646 h 455"/>
                  <a:gd name="T78" fmla="*/ 0 w 335"/>
                  <a:gd name="T79" fmla="*/ 2147483646 h 455"/>
                  <a:gd name="T80" fmla="*/ 0 w 335"/>
                  <a:gd name="T81" fmla="*/ 0 h 45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5"/>
                  <a:gd name="T124" fmla="*/ 0 h 455"/>
                  <a:gd name="T125" fmla="*/ 335 w 335"/>
                  <a:gd name="T126" fmla="*/ 455 h 45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5" h="455">
                    <a:moveTo>
                      <a:pt x="0" y="0"/>
                    </a:moveTo>
                    <a:lnTo>
                      <a:pt x="20" y="2"/>
                    </a:lnTo>
                    <a:lnTo>
                      <a:pt x="42" y="3"/>
                    </a:lnTo>
                    <a:lnTo>
                      <a:pt x="63" y="4"/>
                    </a:lnTo>
                    <a:lnTo>
                      <a:pt x="84" y="4"/>
                    </a:lnTo>
                    <a:lnTo>
                      <a:pt x="105" y="5"/>
                    </a:lnTo>
                    <a:lnTo>
                      <a:pt x="126" y="6"/>
                    </a:lnTo>
                    <a:lnTo>
                      <a:pt x="147" y="7"/>
                    </a:lnTo>
                    <a:lnTo>
                      <a:pt x="167" y="9"/>
                    </a:lnTo>
                    <a:lnTo>
                      <a:pt x="189" y="11"/>
                    </a:lnTo>
                    <a:lnTo>
                      <a:pt x="210" y="12"/>
                    </a:lnTo>
                    <a:lnTo>
                      <a:pt x="231" y="13"/>
                    </a:lnTo>
                    <a:lnTo>
                      <a:pt x="251" y="14"/>
                    </a:lnTo>
                    <a:lnTo>
                      <a:pt x="272" y="14"/>
                    </a:lnTo>
                    <a:lnTo>
                      <a:pt x="294" y="15"/>
                    </a:lnTo>
                    <a:lnTo>
                      <a:pt x="314" y="17"/>
                    </a:lnTo>
                    <a:lnTo>
                      <a:pt x="335" y="18"/>
                    </a:lnTo>
                    <a:lnTo>
                      <a:pt x="335" y="128"/>
                    </a:lnTo>
                    <a:lnTo>
                      <a:pt x="335" y="237"/>
                    </a:lnTo>
                    <a:lnTo>
                      <a:pt x="335" y="346"/>
                    </a:lnTo>
                    <a:lnTo>
                      <a:pt x="335" y="455"/>
                    </a:lnTo>
                    <a:lnTo>
                      <a:pt x="314" y="454"/>
                    </a:lnTo>
                    <a:lnTo>
                      <a:pt x="294" y="453"/>
                    </a:lnTo>
                    <a:lnTo>
                      <a:pt x="272" y="452"/>
                    </a:lnTo>
                    <a:lnTo>
                      <a:pt x="251" y="452"/>
                    </a:lnTo>
                    <a:lnTo>
                      <a:pt x="231" y="450"/>
                    </a:lnTo>
                    <a:lnTo>
                      <a:pt x="210" y="449"/>
                    </a:lnTo>
                    <a:lnTo>
                      <a:pt x="189" y="449"/>
                    </a:lnTo>
                    <a:lnTo>
                      <a:pt x="167" y="448"/>
                    </a:lnTo>
                    <a:lnTo>
                      <a:pt x="147" y="448"/>
                    </a:lnTo>
                    <a:lnTo>
                      <a:pt x="126" y="447"/>
                    </a:lnTo>
                    <a:lnTo>
                      <a:pt x="105" y="446"/>
                    </a:lnTo>
                    <a:lnTo>
                      <a:pt x="84" y="446"/>
                    </a:lnTo>
                    <a:lnTo>
                      <a:pt x="63" y="445"/>
                    </a:lnTo>
                    <a:lnTo>
                      <a:pt x="42" y="444"/>
                    </a:lnTo>
                    <a:lnTo>
                      <a:pt x="20" y="444"/>
                    </a:lnTo>
                    <a:lnTo>
                      <a:pt x="0" y="442"/>
                    </a:lnTo>
                    <a:lnTo>
                      <a:pt x="0" y="332"/>
                    </a:lnTo>
                    <a:lnTo>
                      <a:pt x="0" y="221"/>
                    </a:lnTo>
                    <a:lnTo>
                      <a:pt x="0" y="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4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315"/>
              <p:cNvSpPr>
                <a:spLocks/>
              </p:cNvSpPr>
              <p:nvPr/>
            </p:nvSpPr>
            <p:spPr bwMode="auto">
              <a:xfrm>
                <a:off x="3127375" y="2159000"/>
                <a:ext cx="111125" cy="153988"/>
              </a:xfrm>
              <a:custGeom>
                <a:avLst/>
                <a:gdLst>
                  <a:gd name="T0" fmla="*/ 0 w 420"/>
                  <a:gd name="T1" fmla="*/ 0 h 582"/>
                  <a:gd name="T2" fmla="*/ 2147483646 w 420"/>
                  <a:gd name="T3" fmla="*/ 2147483646 h 582"/>
                  <a:gd name="T4" fmla="*/ 2147483646 w 420"/>
                  <a:gd name="T5" fmla="*/ 2147483646 h 582"/>
                  <a:gd name="T6" fmla="*/ 2147483646 w 420"/>
                  <a:gd name="T7" fmla="*/ 2147483646 h 582"/>
                  <a:gd name="T8" fmla="*/ 2147483646 w 420"/>
                  <a:gd name="T9" fmla="*/ 2147483646 h 582"/>
                  <a:gd name="T10" fmla="*/ 2147483646 w 420"/>
                  <a:gd name="T11" fmla="*/ 2147483646 h 582"/>
                  <a:gd name="T12" fmla="*/ 2147483646 w 420"/>
                  <a:gd name="T13" fmla="*/ 2147483646 h 582"/>
                  <a:gd name="T14" fmla="*/ 2147483646 w 420"/>
                  <a:gd name="T15" fmla="*/ 2147483646 h 582"/>
                  <a:gd name="T16" fmla="*/ 2147483646 w 420"/>
                  <a:gd name="T17" fmla="*/ 2147483646 h 582"/>
                  <a:gd name="T18" fmla="*/ 2147483646 w 420"/>
                  <a:gd name="T19" fmla="*/ 2147483646 h 582"/>
                  <a:gd name="T20" fmla="*/ 2147483646 w 420"/>
                  <a:gd name="T21" fmla="*/ 2147483646 h 582"/>
                  <a:gd name="T22" fmla="*/ 2147483646 w 420"/>
                  <a:gd name="T23" fmla="*/ 2147483646 h 582"/>
                  <a:gd name="T24" fmla="*/ 2147483646 w 420"/>
                  <a:gd name="T25" fmla="*/ 2147483646 h 582"/>
                  <a:gd name="T26" fmla="*/ 2147483646 w 420"/>
                  <a:gd name="T27" fmla="*/ 2147483646 h 582"/>
                  <a:gd name="T28" fmla="*/ 2147483646 w 420"/>
                  <a:gd name="T29" fmla="*/ 2147483646 h 582"/>
                  <a:gd name="T30" fmla="*/ 2147483646 w 420"/>
                  <a:gd name="T31" fmla="*/ 2147483646 h 582"/>
                  <a:gd name="T32" fmla="*/ 2147483646 w 420"/>
                  <a:gd name="T33" fmla="*/ 2147483646 h 582"/>
                  <a:gd name="T34" fmla="*/ 2147483646 w 420"/>
                  <a:gd name="T35" fmla="*/ 2147483646 h 582"/>
                  <a:gd name="T36" fmla="*/ 2147483646 w 420"/>
                  <a:gd name="T37" fmla="*/ 2147483646 h 582"/>
                  <a:gd name="T38" fmla="*/ 2147483646 w 420"/>
                  <a:gd name="T39" fmla="*/ 2147483646 h 582"/>
                  <a:gd name="T40" fmla="*/ 2147483646 w 420"/>
                  <a:gd name="T41" fmla="*/ 2147483646 h 582"/>
                  <a:gd name="T42" fmla="*/ 2147483646 w 420"/>
                  <a:gd name="T43" fmla="*/ 2147483646 h 582"/>
                  <a:gd name="T44" fmla="*/ 2147483646 w 420"/>
                  <a:gd name="T45" fmla="*/ 2147483646 h 582"/>
                  <a:gd name="T46" fmla="*/ 2147483646 w 420"/>
                  <a:gd name="T47" fmla="*/ 2147483646 h 582"/>
                  <a:gd name="T48" fmla="*/ 2147483646 w 420"/>
                  <a:gd name="T49" fmla="*/ 2147483646 h 582"/>
                  <a:gd name="T50" fmla="*/ 2147483646 w 420"/>
                  <a:gd name="T51" fmla="*/ 2147483646 h 582"/>
                  <a:gd name="T52" fmla="*/ 2147483646 w 420"/>
                  <a:gd name="T53" fmla="*/ 2147483646 h 582"/>
                  <a:gd name="T54" fmla="*/ 2147483646 w 420"/>
                  <a:gd name="T55" fmla="*/ 2147483646 h 582"/>
                  <a:gd name="T56" fmla="*/ 2147483646 w 420"/>
                  <a:gd name="T57" fmla="*/ 2147483646 h 582"/>
                  <a:gd name="T58" fmla="*/ 2147483646 w 420"/>
                  <a:gd name="T59" fmla="*/ 2147483646 h 582"/>
                  <a:gd name="T60" fmla="*/ 2147483646 w 420"/>
                  <a:gd name="T61" fmla="*/ 2147483646 h 582"/>
                  <a:gd name="T62" fmla="*/ 2147483646 w 420"/>
                  <a:gd name="T63" fmla="*/ 2147483646 h 582"/>
                  <a:gd name="T64" fmla="*/ 2147483646 w 420"/>
                  <a:gd name="T65" fmla="*/ 2147483646 h 582"/>
                  <a:gd name="T66" fmla="*/ 2147483646 w 420"/>
                  <a:gd name="T67" fmla="*/ 2147483646 h 582"/>
                  <a:gd name="T68" fmla="*/ 2147483646 w 420"/>
                  <a:gd name="T69" fmla="*/ 2147483646 h 582"/>
                  <a:gd name="T70" fmla="*/ 2147483646 w 420"/>
                  <a:gd name="T71" fmla="*/ 2147483646 h 582"/>
                  <a:gd name="T72" fmla="*/ 0 w 420"/>
                  <a:gd name="T73" fmla="*/ 2147483646 h 582"/>
                  <a:gd name="T74" fmla="*/ 0 w 420"/>
                  <a:gd name="T75" fmla="*/ 2147483646 h 582"/>
                  <a:gd name="T76" fmla="*/ 0 w 420"/>
                  <a:gd name="T77" fmla="*/ 2147483646 h 582"/>
                  <a:gd name="T78" fmla="*/ 0 w 420"/>
                  <a:gd name="T79" fmla="*/ 2147483646 h 582"/>
                  <a:gd name="T80" fmla="*/ 0 w 420"/>
                  <a:gd name="T81" fmla="*/ 0 h 58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20"/>
                  <a:gd name="T124" fmla="*/ 0 h 582"/>
                  <a:gd name="T125" fmla="*/ 420 w 420"/>
                  <a:gd name="T126" fmla="*/ 582 h 58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20" h="582">
                    <a:moveTo>
                      <a:pt x="0" y="0"/>
                    </a:moveTo>
                    <a:lnTo>
                      <a:pt x="26" y="1"/>
                    </a:lnTo>
                    <a:lnTo>
                      <a:pt x="53" y="3"/>
                    </a:lnTo>
                    <a:lnTo>
                      <a:pt x="79" y="4"/>
                    </a:lnTo>
                    <a:lnTo>
                      <a:pt x="105" y="5"/>
                    </a:lnTo>
                    <a:lnTo>
                      <a:pt x="132" y="8"/>
                    </a:lnTo>
                    <a:lnTo>
                      <a:pt x="158" y="9"/>
                    </a:lnTo>
                    <a:lnTo>
                      <a:pt x="185" y="11"/>
                    </a:lnTo>
                    <a:lnTo>
                      <a:pt x="211" y="12"/>
                    </a:lnTo>
                    <a:lnTo>
                      <a:pt x="238" y="13"/>
                    </a:lnTo>
                    <a:lnTo>
                      <a:pt x="263" y="16"/>
                    </a:lnTo>
                    <a:lnTo>
                      <a:pt x="289" y="17"/>
                    </a:lnTo>
                    <a:lnTo>
                      <a:pt x="316" y="18"/>
                    </a:lnTo>
                    <a:lnTo>
                      <a:pt x="342" y="19"/>
                    </a:lnTo>
                    <a:lnTo>
                      <a:pt x="368" y="21"/>
                    </a:lnTo>
                    <a:lnTo>
                      <a:pt x="394" y="23"/>
                    </a:lnTo>
                    <a:lnTo>
                      <a:pt x="420" y="24"/>
                    </a:lnTo>
                    <a:lnTo>
                      <a:pt x="420" y="163"/>
                    </a:lnTo>
                    <a:lnTo>
                      <a:pt x="420" y="303"/>
                    </a:lnTo>
                    <a:lnTo>
                      <a:pt x="420" y="442"/>
                    </a:lnTo>
                    <a:lnTo>
                      <a:pt x="420" y="582"/>
                    </a:lnTo>
                    <a:lnTo>
                      <a:pt x="394" y="580"/>
                    </a:lnTo>
                    <a:lnTo>
                      <a:pt x="368" y="579"/>
                    </a:lnTo>
                    <a:lnTo>
                      <a:pt x="342" y="579"/>
                    </a:lnTo>
                    <a:lnTo>
                      <a:pt x="316" y="578"/>
                    </a:lnTo>
                    <a:lnTo>
                      <a:pt x="289" y="577"/>
                    </a:lnTo>
                    <a:lnTo>
                      <a:pt x="263" y="576"/>
                    </a:lnTo>
                    <a:lnTo>
                      <a:pt x="238" y="576"/>
                    </a:lnTo>
                    <a:lnTo>
                      <a:pt x="211" y="575"/>
                    </a:lnTo>
                    <a:lnTo>
                      <a:pt x="185" y="574"/>
                    </a:lnTo>
                    <a:lnTo>
                      <a:pt x="158" y="572"/>
                    </a:lnTo>
                    <a:lnTo>
                      <a:pt x="132" y="572"/>
                    </a:lnTo>
                    <a:lnTo>
                      <a:pt x="105" y="571"/>
                    </a:lnTo>
                    <a:lnTo>
                      <a:pt x="79" y="570"/>
                    </a:lnTo>
                    <a:lnTo>
                      <a:pt x="53" y="569"/>
                    </a:lnTo>
                    <a:lnTo>
                      <a:pt x="26" y="569"/>
                    </a:lnTo>
                    <a:lnTo>
                      <a:pt x="0" y="568"/>
                    </a:lnTo>
                    <a:lnTo>
                      <a:pt x="0" y="42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316"/>
              <p:cNvSpPr>
                <a:spLocks/>
              </p:cNvSpPr>
              <p:nvPr/>
            </p:nvSpPr>
            <p:spPr bwMode="auto">
              <a:xfrm>
                <a:off x="3141663" y="2178050"/>
                <a:ext cx="84137" cy="117475"/>
              </a:xfrm>
              <a:custGeom>
                <a:avLst/>
                <a:gdLst>
                  <a:gd name="T0" fmla="*/ 0 w 320"/>
                  <a:gd name="T1" fmla="*/ 0 h 443"/>
                  <a:gd name="T2" fmla="*/ 2147483646 w 320"/>
                  <a:gd name="T3" fmla="*/ 2147483646 h 443"/>
                  <a:gd name="T4" fmla="*/ 2147483646 w 320"/>
                  <a:gd name="T5" fmla="*/ 2147483646 h 443"/>
                  <a:gd name="T6" fmla="*/ 2147483646 w 320"/>
                  <a:gd name="T7" fmla="*/ 2147483646 h 443"/>
                  <a:gd name="T8" fmla="*/ 2147483646 w 320"/>
                  <a:gd name="T9" fmla="*/ 2147483646 h 443"/>
                  <a:gd name="T10" fmla="*/ 2147483646 w 320"/>
                  <a:gd name="T11" fmla="*/ 2147483646 h 443"/>
                  <a:gd name="T12" fmla="*/ 2147483646 w 320"/>
                  <a:gd name="T13" fmla="*/ 2147483646 h 443"/>
                  <a:gd name="T14" fmla="*/ 2147483646 w 320"/>
                  <a:gd name="T15" fmla="*/ 2147483646 h 443"/>
                  <a:gd name="T16" fmla="*/ 2147483646 w 320"/>
                  <a:gd name="T17" fmla="*/ 2147483646 h 443"/>
                  <a:gd name="T18" fmla="*/ 2147483646 w 320"/>
                  <a:gd name="T19" fmla="*/ 2147483646 h 443"/>
                  <a:gd name="T20" fmla="*/ 2147483646 w 320"/>
                  <a:gd name="T21" fmla="*/ 2147483646 h 443"/>
                  <a:gd name="T22" fmla="*/ 2147483646 w 320"/>
                  <a:gd name="T23" fmla="*/ 2147483646 h 443"/>
                  <a:gd name="T24" fmla="*/ 2147483646 w 320"/>
                  <a:gd name="T25" fmla="*/ 2147483646 h 443"/>
                  <a:gd name="T26" fmla="*/ 2147483646 w 320"/>
                  <a:gd name="T27" fmla="*/ 2147483646 h 443"/>
                  <a:gd name="T28" fmla="*/ 2147483646 w 320"/>
                  <a:gd name="T29" fmla="*/ 2147483646 h 443"/>
                  <a:gd name="T30" fmla="*/ 2147483646 w 320"/>
                  <a:gd name="T31" fmla="*/ 2147483646 h 443"/>
                  <a:gd name="T32" fmla="*/ 2147483646 w 320"/>
                  <a:gd name="T33" fmla="*/ 2147483646 h 443"/>
                  <a:gd name="T34" fmla="*/ 2147483646 w 320"/>
                  <a:gd name="T35" fmla="*/ 2147483646 h 443"/>
                  <a:gd name="T36" fmla="*/ 2147483646 w 320"/>
                  <a:gd name="T37" fmla="*/ 2147483646 h 443"/>
                  <a:gd name="T38" fmla="*/ 2147483646 w 320"/>
                  <a:gd name="T39" fmla="*/ 2147483646 h 443"/>
                  <a:gd name="T40" fmla="*/ 2147483646 w 320"/>
                  <a:gd name="T41" fmla="*/ 2147483646 h 443"/>
                  <a:gd name="T42" fmla="*/ 2147483646 w 320"/>
                  <a:gd name="T43" fmla="*/ 2147483646 h 443"/>
                  <a:gd name="T44" fmla="*/ 2147483646 w 320"/>
                  <a:gd name="T45" fmla="*/ 2147483646 h 443"/>
                  <a:gd name="T46" fmla="*/ 2147483646 w 320"/>
                  <a:gd name="T47" fmla="*/ 2147483646 h 443"/>
                  <a:gd name="T48" fmla="*/ 2147483646 w 320"/>
                  <a:gd name="T49" fmla="*/ 2147483646 h 443"/>
                  <a:gd name="T50" fmla="*/ 2147483646 w 320"/>
                  <a:gd name="T51" fmla="*/ 2147483646 h 443"/>
                  <a:gd name="T52" fmla="*/ 2147483646 w 320"/>
                  <a:gd name="T53" fmla="*/ 2147483646 h 443"/>
                  <a:gd name="T54" fmla="*/ 2147483646 w 320"/>
                  <a:gd name="T55" fmla="*/ 2147483646 h 443"/>
                  <a:gd name="T56" fmla="*/ 2147483646 w 320"/>
                  <a:gd name="T57" fmla="*/ 2147483646 h 443"/>
                  <a:gd name="T58" fmla="*/ 2147483646 w 320"/>
                  <a:gd name="T59" fmla="*/ 2147483646 h 443"/>
                  <a:gd name="T60" fmla="*/ 2147483646 w 320"/>
                  <a:gd name="T61" fmla="*/ 2147483646 h 443"/>
                  <a:gd name="T62" fmla="*/ 2147483646 w 320"/>
                  <a:gd name="T63" fmla="*/ 2147483646 h 443"/>
                  <a:gd name="T64" fmla="*/ 2147483646 w 320"/>
                  <a:gd name="T65" fmla="*/ 2147483646 h 443"/>
                  <a:gd name="T66" fmla="*/ 2147483646 w 320"/>
                  <a:gd name="T67" fmla="*/ 2147483646 h 443"/>
                  <a:gd name="T68" fmla="*/ 2147483646 w 320"/>
                  <a:gd name="T69" fmla="*/ 2147483646 h 443"/>
                  <a:gd name="T70" fmla="*/ 2147483646 w 320"/>
                  <a:gd name="T71" fmla="*/ 2147483646 h 443"/>
                  <a:gd name="T72" fmla="*/ 0 w 320"/>
                  <a:gd name="T73" fmla="*/ 2147483646 h 443"/>
                  <a:gd name="T74" fmla="*/ 0 w 320"/>
                  <a:gd name="T75" fmla="*/ 2147483646 h 443"/>
                  <a:gd name="T76" fmla="*/ 0 w 320"/>
                  <a:gd name="T77" fmla="*/ 2147483646 h 443"/>
                  <a:gd name="T78" fmla="*/ 0 w 320"/>
                  <a:gd name="T79" fmla="*/ 2147483646 h 443"/>
                  <a:gd name="T80" fmla="*/ 0 w 320"/>
                  <a:gd name="T81" fmla="*/ 0 h 44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20"/>
                  <a:gd name="T124" fmla="*/ 0 h 443"/>
                  <a:gd name="T125" fmla="*/ 320 w 320"/>
                  <a:gd name="T126" fmla="*/ 443 h 44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20" h="443">
                    <a:moveTo>
                      <a:pt x="0" y="0"/>
                    </a:moveTo>
                    <a:lnTo>
                      <a:pt x="21" y="1"/>
                    </a:lnTo>
                    <a:lnTo>
                      <a:pt x="41" y="2"/>
                    </a:lnTo>
                    <a:lnTo>
                      <a:pt x="61" y="2"/>
                    </a:lnTo>
                    <a:lnTo>
                      <a:pt x="81" y="3"/>
                    </a:lnTo>
                    <a:lnTo>
                      <a:pt x="101" y="4"/>
                    </a:lnTo>
                    <a:lnTo>
                      <a:pt x="121" y="6"/>
                    </a:lnTo>
                    <a:lnTo>
                      <a:pt x="140" y="7"/>
                    </a:lnTo>
                    <a:lnTo>
                      <a:pt x="161" y="8"/>
                    </a:lnTo>
                    <a:lnTo>
                      <a:pt x="181" y="9"/>
                    </a:lnTo>
                    <a:lnTo>
                      <a:pt x="200" y="10"/>
                    </a:lnTo>
                    <a:lnTo>
                      <a:pt x="221" y="11"/>
                    </a:lnTo>
                    <a:lnTo>
                      <a:pt x="240" y="12"/>
                    </a:lnTo>
                    <a:lnTo>
                      <a:pt x="260" y="14"/>
                    </a:lnTo>
                    <a:lnTo>
                      <a:pt x="279" y="15"/>
                    </a:lnTo>
                    <a:lnTo>
                      <a:pt x="300" y="16"/>
                    </a:lnTo>
                    <a:lnTo>
                      <a:pt x="320" y="17"/>
                    </a:lnTo>
                    <a:lnTo>
                      <a:pt x="320" y="124"/>
                    </a:lnTo>
                    <a:lnTo>
                      <a:pt x="320" y="229"/>
                    </a:lnTo>
                    <a:lnTo>
                      <a:pt x="320" y="336"/>
                    </a:lnTo>
                    <a:lnTo>
                      <a:pt x="320" y="443"/>
                    </a:lnTo>
                    <a:lnTo>
                      <a:pt x="300" y="442"/>
                    </a:lnTo>
                    <a:lnTo>
                      <a:pt x="279" y="442"/>
                    </a:lnTo>
                    <a:lnTo>
                      <a:pt x="260" y="441"/>
                    </a:lnTo>
                    <a:lnTo>
                      <a:pt x="240" y="439"/>
                    </a:lnTo>
                    <a:lnTo>
                      <a:pt x="221" y="438"/>
                    </a:lnTo>
                    <a:lnTo>
                      <a:pt x="200" y="438"/>
                    </a:lnTo>
                    <a:lnTo>
                      <a:pt x="181" y="437"/>
                    </a:lnTo>
                    <a:lnTo>
                      <a:pt x="161" y="436"/>
                    </a:lnTo>
                    <a:lnTo>
                      <a:pt x="140" y="436"/>
                    </a:lnTo>
                    <a:lnTo>
                      <a:pt x="121" y="435"/>
                    </a:lnTo>
                    <a:lnTo>
                      <a:pt x="101" y="435"/>
                    </a:lnTo>
                    <a:lnTo>
                      <a:pt x="81" y="434"/>
                    </a:lnTo>
                    <a:lnTo>
                      <a:pt x="61" y="433"/>
                    </a:lnTo>
                    <a:lnTo>
                      <a:pt x="41" y="431"/>
                    </a:lnTo>
                    <a:lnTo>
                      <a:pt x="21" y="431"/>
                    </a:lnTo>
                    <a:lnTo>
                      <a:pt x="0" y="430"/>
                    </a:lnTo>
                    <a:lnTo>
                      <a:pt x="0" y="322"/>
                    </a:lnTo>
                    <a:lnTo>
                      <a:pt x="0" y="214"/>
                    </a:lnTo>
                    <a:lnTo>
                      <a:pt x="0" y="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4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317"/>
              <p:cNvSpPr>
                <a:spLocks/>
              </p:cNvSpPr>
              <p:nvPr/>
            </p:nvSpPr>
            <p:spPr bwMode="auto">
              <a:xfrm>
                <a:off x="3282950" y="2168525"/>
                <a:ext cx="104775" cy="149225"/>
              </a:xfrm>
              <a:custGeom>
                <a:avLst/>
                <a:gdLst>
                  <a:gd name="T0" fmla="*/ 0 w 398"/>
                  <a:gd name="T1" fmla="*/ 0 h 567"/>
                  <a:gd name="T2" fmla="*/ 2147483646 w 398"/>
                  <a:gd name="T3" fmla="*/ 2147483646 h 567"/>
                  <a:gd name="T4" fmla="*/ 2147483646 w 398"/>
                  <a:gd name="T5" fmla="*/ 2147483646 h 567"/>
                  <a:gd name="T6" fmla="*/ 2147483646 w 398"/>
                  <a:gd name="T7" fmla="*/ 2147483646 h 567"/>
                  <a:gd name="T8" fmla="*/ 2147483646 w 398"/>
                  <a:gd name="T9" fmla="*/ 2147483646 h 567"/>
                  <a:gd name="T10" fmla="*/ 2147483646 w 398"/>
                  <a:gd name="T11" fmla="*/ 2147483646 h 567"/>
                  <a:gd name="T12" fmla="*/ 2147483646 w 398"/>
                  <a:gd name="T13" fmla="*/ 2147483646 h 567"/>
                  <a:gd name="T14" fmla="*/ 2147483646 w 398"/>
                  <a:gd name="T15" fmla="*/ 2147483646 h 567"/>
                  <a:gd name="T16" fmla="*/ 2147483646 w 398"/>
                  <a:gd name="T17" fmla="*/ 2147483646 h 567"/>
                  <a:gd name="T18" fmla="*/ 2147483646 w 398"/>
                  <a:gd name="T19" fmla="*/ 2147483646 h 567"/>
                  <a:gd name="T20" fmla="*/ 2147483646 w 398"/>
                  <a:gd name="T21" fmla="*/ 2147483646 h 567"/>
                  <a:gd name="T22" fmla="*/ 2147483646 w 398"/>
                  <a:gd name="T23" fmla="*/ 2147483646 h 567"/>
                  <a:gd name="T24" fmla="*/ 2147483646 w 398"/>
                  <a:gd name="T25" fmla="*/ 2147483646 h 567"/>
                  <a:gd name="T26" fmla="*/ 2147483646 w 398"/>
                  <a:gd name="T27" fmla="*/ 2147483646 h 567"/>
                  <a:gd name="T28" fmla="*/ 2147483646 w 398"/>
                  <a:gd name="T29" fmla="*/ 2147483646 h 567"/>
                  <a:gd name="T30" fmla="*/ 2147483646 w 398"/>
                  <a:gd name="T31" fmla="*/ 2147483646 h 567"/>
                  <a:gd name="T32" fmla="*/ 2147483646 w 398"/>
                  <a:gd name="T33" fmla="*/ 2147483646 h 567"/>
                  <a:gd name="T34" fmla="*/ 2147483646 w 398"/>
                  <a:gd name="T35" fmla="*/ 2147483646 h 567"/>
                  <a:gd name="T36" fmla="*/ 2147483646 w 398"/>
                  <a:gd name="T37" fmla="*/ 2147483646 h 567"/>
                  <a:gd name="T38" fmla="*/ 2147483646 w 398"/>
                  <a:gd name="T39" fmla="*/ 2147483646 h 567"/>
                  <a:gd name="T40" fmla="*/ 2147483646 w 398"/>
                  <a:gd name="T41" fmla="*/ 2147483646 h 567"/>
                  <a:gd name="T42" fmla="*/ 2147483646 w 398"/>
                  <a:gd name="T43" fmla="*/ 2147483646 h 567"/>
                  <a:gd name="T44" fmla="*/ 2147483646 w 398"/>
                  <a:gd name="T45" fmla="*/ 2147483646 h 567"/>
                  <a:gd name="T46" fmla="*/ 2147483646 w 398"/>
                  <a:gd name="T47" fmla="*/ 2147483646 h 567"/>
                  <a:gd name="T48" fmla="*/ 2147483646 w 398"/>
                  <a:gd name="T49" fmla="*/ 2147483646 h 567"/>
                  <a:gd name="T50" fmla="*/ 2147483646 w 398"/>
                  <a:gd name="T51" fmla="*/ 2147483646 h 567"/>
                  <a:gd name="T52" fmla="*/ 2147483646 w 398"/>
                  <a:gd name="T53" fmla="*/ 2147483646 h 567"/>
                  <a:gd name="T54" fmla="*/ 2147483646 w 398"/>
                  <a:gd name="T55" fmla="*/ 2147483646 h 567"/>
                  <a:gd name="T56" fmla="*/ 2147483646 w 398"/>
                  <a:gd name="T57" fmla="*/ 2147483646 h 567"/>
                  <a:gd name="T58" fmla="*/ 2147483646 w 398"/>
                  <a:gd name="T59" fmla="*/ 2147483646 h 567"/>
                  <a:gd name="T60" fmla="*/ 2147483646 w 398"/>
                  <a:gd name="T61" fmla="*/ 2147483646 h 567"/>
                  <a:gd name="T62" fmla="*/ 2147483646 w 398"/>
                  <a:gd name="T63" fmla="*/ 2147483646 h 567"/>
                  <a:gd name="T64" fmla="*/ 2147483646 w 398"/>
                  <a:gd name="T65" fmla="*/ 2147483646 h 567"/>
                  <a:gd name="T66" fmla="*/ 2147483646 w 398"/>
                  <a:gd name="T67" fmla="*/ 2147483646 h 567"/>
                  <a:gd name="T68" fmla="*/ 2147483646 w 398"/>
                  <a:gd name="T69" fmla="*/ 2147483646 h 567"/>
                  <a:gd name="T70" fmla="*/ 2147483646 w 398"/>
                  <a:gd name="T71" fmla="*/ 2147483646 h 567"/>
                  <a:gd name="T72" fmla="*/ 0 w 398"/>
                  <a:gd name="T73" fmla="*/ 2147483646 h 567"/>
                  <a:gd name="T74" fmla="*/ 0 w 398"/>
                  <a:gd name="T75" fmla="*/ 2147483646 h 567"/>
                  <a:gd name="T76" fmla="*/ 0 w 398"/>
                  <a:gd name="T77" fmla="*/ 2147483646 h 567"/>
                  <a:gd name="T78" fmla="*/ 0 w 398"/>
                  <a:gd name="T79" fmla="*/ 2147483646 h 567"/>
                  <a:gd name="T80" fmla="*/ 0 w 398"/>
                  <a:gd name="T81" fmla="*/ 0 h 5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98"/>
                  <a:gd name="T124" fmla="*/ 0 h 567"/>
                  <a:gd name="T125" fmla="*/ 398 w 398"/>
                  <a:gd name="T126" fmla="*/ 567 h 5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98" h="567">
                    <a:moveTo>
                      <a:pt x="0" y="0"/>
                    </a:moveTo>
                    <a:lnTo>
                      <a:pt x="25" y="1"/>
                    </a:lnTo>
                    <a:lnTo>
                      <a:pt x="51" y="3"/>
                    </a:lnTo>
                    <a:lnTo>
                      <a:pt x="76" y="4"/>
                    </a:lnTo>
                    <a:lnTo>
                      <a:pt x="100" y="7"/>
                    </a:lnTo>
                    <a:lnTo>
                      <a:pt x="125" y="8"/>
                    </a:lnTo>
                    <a:lnTo>
                      <a:pt x="150" y="9"/>
                    </a:lnTo>
                    <a:lnTo>
                      <a:pt x="175" y="11"/>
                    </a:lnTo>
                    <a:lnTo>
                      <a:pt x="200" y="13"/>
                    </a:lnTo>
                    <a:lnTo>
                      <a:pt x="224" y="14"/>
                    </a:lnTo>
                    <a:lnTo>
                      <a:pt x="249" y="15"/>
                    </a:lnTo>
                    <a:lnTo>
                      <a:pt x="274" y="16"/>
                    </a:lnTo>
                    <a:lnTo>
                      <a:pt x="299" y="17"/>
                    </a:lnTo>
                    <a:lnTo>
                      <a:pt x="324" y="19"/>
                    </a:lnTo>
                    <a:lnTo>
                      <a:pt x="349" y="21"/>
                    </a:lnTo>
                    <a:lnTo>
                      <a:pt x="373" y="22"/>
                    </a:lnTo>
                    <a:lnTo>
                      <a:pt x="398" y="23"/>
                    </a:lnTo>
                    <a:lnTo>
                      <a:pt x="398" y="158"/>
                    </a:lnTo>
                    <a:lnTo>
                      <a:pt x="398" y="295"/>
                    </a:lnTo>
                    <a:lnTo>
                      <a:pt x="398" y="430"/>
                    </a:lnTo>
                    <a:lnTo>
                      <a:pt x="398" y="567"/>
                    </a:lnTo>
                    <a:lnTo>
                      <a:pt x="374" y="566"/>
                    </a:lnTo>
                    <a:lnTo>
                      <a:pt x="349" y="565"/>
                    </a:lnTo>
                    <a:lnTo>
                      <a:pt x="325" y="565"/>
                    </a:lnTo>
                    <a:lnTo>
                      <a:pt x="300" y="564"/>
                    </a:lnTo>
                    <a:lnTo>
                      <a:pt x="276" y="562"/>
                    </a:lnTo>
                    <a:lnTo>
                      <a:pt x="250" y="561"/>
                    </a:lnTo>
                    <a:lnTo>
                      <a:pt x="225" y="561"/>
                    </a:lnTo>
                    <a:lnTo>
                      <a:pt x="201" y="560"/>
                    </a:lnTo>
                    <a:lnTo>
                      <a:pt x="176" y="559"/>
                    </a:lnTo>
                    <a:lnTo>
                      <a:pt x="150" y="558"/>
                    </a:lnTo>
                    <a:lnTo>
                      <a:pt x="125" y="558"/>
                    </a:lnTo>
                    <a:lnTo>
                      <a:pt x="101" y="557"/>
                    </a:lnTo>
                    <a:lnTo>
                      <a:pt x="76" y="555"/>
                    </a:lnTo>
                    <a:lnTo>
                      <a:pt x="51" y="554"/>
                    </a:lnTo>
                    <a:lnTo>
                      <a:pt x="25" y="554"/>
                    </a:lnTo>
                    <a:lnTo>
                      <a:pt x="0" y="553"/>
                    </a:lnTo>
                    <a:lnTo>
                      <a:pt x="0" y="415"/>
                    </a:lnTo>
                    <a:lnTo>
                      <a:pt x="0" y="277"/>
                    </a:lnTo>
                    <a:lnTo>
                      <a:pt x="0" y="1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318"/>
              <p:cNvSpPr>
                <a:spLocks/>
              </p:cNvSpPr>
              <p:nvPr/>
            </p:nvSpPr>
            <p:spPr bwMode="auto">
              <a:xfrm>
                <a:off x="3295650" y="2185988"/>
                <a:ext cx="79375" cy="114300"/>
              </a:xfrm>
              <a:custGeom>
                <a:avLst/>
                <a:gdLst>
                  <a:gd name="T0" fmla="*/ 0 w 303"/>
                  <a:gd name="T1" fmla="*/ 0 h 430"/>
                  <a:gd name="T2" fmla="*/ 2147483646 w 303"/>
                  <a:gd name="T3" fmla="*/ 2147483646 h 430"/>
                  <a:gd name="T4" fmla="*/ 2147483646 w 303"/>
                  <a:gd name="T5" fmla="*/ 2147483646 h 430"/>
                  <a:gd name="T6" fmla="*/ 2147483646 w 303"/>
                  <a:gd name="T7" fmla="*/ 2147483646 h 430"/>
                  <a:gd name="T8" fmla="*/ 2147483646 w 303"/>
                  <a:gd name="T9" fmla="*/ 2147483646 h 430"/>
                  <a:gd name="T10" fmla="*/ 2147483646 w 303"/>
                  <a:gd name="T11" fmla="*/ 2147483646 h 430"/>
                  <a:gd name="T12" fmla="*/ 2147483646 w 303"/>
                  <a:gd name="T13" fmla="*/ 2147483646 h 430"/>
                  <a:gd name="T14" fmla="*/ 2147483646 w 303"/>
                  <a:gd name="T15" fmla="*/ 2147483646 h 430"/>
                  <a:gd name="T16" fmla="*/ 2147483646 w 303"/>
                  <a:gd name="T17" fmla="*/ 2147483646 h 430"/>
                  <a:gd name="T18" fmla="*/ 2147483646 w 303"/>
                  <a:gd name="T19" fmla="*/ 2147483646 h 430"/>
                  <a:gd name="T20" fmla="*/ 2147483646 w 303"/>
                  <a:gd name="T21" fmla="*/ 2147483646 h 430"/>
                  <a:gd name="T22" fmla="*/ 2147483646 w 303"/>
                  <a:gd name="T23" fmla="*/ 2147483646 h 430"/>
                  <a:gd name="T24" fmla="*/ 2147483646 w 303"/>
                  <a:gd name="T25" fmla="*/ 2147483646 h 430"/>
                  <a:gd name="T26" fmla="*/ 2147483646 w 303"/>
                  <a:gd name="T27" fmla="*/ 2147483646 h 430"/>
                  <a:gd name="T28" fmla="*/ 2147483646 w 303"/>
                  <a:gd name="T29" fmla="*/ 2147483646 h 430"/>
                  <a:gd name="T30" fmla="*/ 2147483646 w 303"/>
                  <a:gd name="T31" fmla="*/ 2147483646 h 430"/>
                  <a:gd name="T32" fmla="*/ 2147483646 w 303"/>
                  <a:gd name="T33" fmla="*/ 2147483646 h 430"/>
                  <a:gd name="T34" fmla="*/ 2147483646 w 303"/>
                  <a:gd name="T35" fmla="*/ 2147483646 h 430"/>
                  <a:gd name="T36" fmla="*/ 2147483646 w 303"/>
                  <a:gd name="T37" fmla="*/ 2147483646 h 430"/>
                  <a:gd name="T38" fmla="*/ 2147483646 w 303"/>
                  <a:gd name="T39" fmla="*/ 2147483646 h 430"/>
                  <a:gd name="T40" fmla="*/ 2147483646 w 303"/>
                  <a:gd name="T41" fmla="*/ 2147483646 h 430"/>
                  <a:gd name="T42" fmla="*/ 2147483646 w 303"/>
                  <a:gd name="T43" fmla="*/ 2147483646 h 430"/>
                  <a:gd name="T44" fmla="*/ 2147483646 w 303"/>
                  <a:gd name="T45" fmla="*/ 2147483646 h 430"/>
                  <a:gd name="T46" fmla="*/ 2147483646 w 303"/>
                  <a:gd name="T47" fmla="*/ 2147483646 h 430"/>
                  <a:gd name="T48" fmla="*/ 2147483646 w 303"/>
                  <a:gd name="T49" fmla="*/ 2147483646 h 430"/>
                  <a:gd name="T50" fmla="*/ 2147483646 w 303"/>
                  <a:gd name="T51" fmla="*/ 2147483646 h 430"/>
                  <a:gd name="T52" fmla="*/ 2147483646 w 303"/>
                  <a:gd name="T53" fmla="*/ 2147483646 h 430"/>
                  <a:gd name="T54" fmla="*/ 2147483646 w 303"/>
                  <a:gd name="T55" fmla="*/ 2147483646 h 430"/>
                  <a:gd name="T56" fmla="*/ 2147483646 w 303"/>
                  <a:gd name="T57" fmla="*/ 2147483646 h 430"/>
                  <a:gd name="T58" fmla="*/ 2147483646 w 303"/>
                  <a:gd name="T59" fmla="*/ 2147483646 h 430"/>
                  <a:gd name="T60" fmla="*/ 2147483646 w 303"/>
                  <a:gd name="T61" fmla="*/ 2147483646 h 430"/>
                  <a:gd name="T62" fmla="*/ 2147483646 w 303"/>
                  <a:gd name="T63" fmla="*/ 2147483646 h 430"/>
                  <a:gd name="T64" fmla="*/ 2147483646 w 303"/>
                  <a:gd name="T65" fmla="*/ 2147483646 h 430"/>
                  <a:gd name="T66" fmla="*/ 2147483646 w 303"/>
                  <a:gd name="T67" fmla="*/ 2147483646 h 430"/>
                  <a:gd name="T68" fmla="*/ 2147483646 w 303"/>
                  <a:gd name="T69" fmla="*/ 2147483646 h 430"/>
                  <a:gd name="T70" fmla="*/ 2147483646 w 303"/>
                  <a:gd name="T71" fmla="*/ 2147483646 h 430"/>
                  <a:gd name="T72" fmla="*/ 0 w 303"/>
                  <a:gd name="T73" fmla="*/ 2147483646 h 430"/>
                  <a:gd name="T74" fmla="*/ 0 w 303"/>
                  <a:gd name="T75" fmla="*/ 2147483646 h 430"/>
                  <a:gd name="T76" fmla="*/ 0 w 303"/>
                  <a:gd name="T77" fmla="*/ 2147483646 h 430"/>
                  <a:gd name="T78" fmla="*/ 0 w 303"/>
                  <a:gd name="T79" fmla="*/ 2147483646 h 430"/>
                  <a:gd name="T80" fmla="*/ 0 w 303"/>
                  <a:gd name="T81" fmla="*/ 0 h 43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03"/>
                  <a:gd name="T124" fmla="*/ 0 h 430"/>
                  <a:gd name="T125" fmla="*/ 303 w 303"/>
                  <a:gd name="T126" fmla="*/ 430 h 43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03" h="430">
                    <a:moveTo>
                      <a:pt x="0" y="0"/>
                    </a:moveTo>
                    <a:lnTo>
                      <a:pt x="20" y="1"/>
                    </a:lnTo>
                    <a:lnTo>
                      <a:pt x="38" y="2"/>
                    </a:lnTo>
                    <a:lnTo>
                      <a:pt x="58" y="3"/>
                    </a:lnTo>
                    <a:lnTo>
                      <a:pt x="76" y="4"/>
                    </a:lnTo>
                    <a:lnTo>
                      <a:pt x="96" y="6"/>
                    </a:lnTo>
                    <a:lnTo>
                      <a:pt x="114" y="7"/>
                    </a:lnTo>
                    <a:lnTo>
                      <a:pt x="133" y="8"/>
                    </a:lnTo>
                    <a:lnTo>
                      <a:pt x="152" y="9"/>
                    </a:lnTo>
                    <a:lnTo>
                      <a:pt x="171" y="10"/>
                    </a:lnTo>
                    <a:lnTo>
                      <a:pt x="190" y="10"/>
                    </a:lnTo>
                    <a:lnTo>
                      <a:pt x="209" y="11"/>
                    </a:lnTo>
                    <a:lnTo>
                      <a:pt x="228" y="12"/>
                    </a:lnTo>
                    <a:lnTo>
                      <a:pt x="247" y="14"/>
                    </a:lnTo>
                    <a:lnTo>
                      <a:pt x="265" y="14"/>
                    </a:lnTo>
                    <a:lnTo>
                      <a:pt x="285" y="15"/>
                    </a:lnTo>
                    <a:lnTo>
                      <a:pt x="303" y="16"/>
                    </a:lnTo>
                    <a:lnTo>
                      <a:pt x="303" y="120"/>
                    </a:lnTo>
                    <a:lnTo>
                      <a:pt x="303" y="224"/>
                    </a:lnTo>
                    <a:lnTo>
                      <a:pt x="303" y="327"/>
                    </a:lnTo>
                    <a:lnTo>
                      <a:pt x="303" y="430"/>
                    </a:lnTo>
                    <a:lnTo>
                      <a:pt x="285" y="430"/>
                    </a:lnTo>
                    <a:lnTo>
                      <a:pt x="265" y="429"/>
                    </a:lnTo>
                    <a:lnTo>
                      <a:pt x="247" y="429"/>
                    </a:lnTo>
                    <a:lnTo>
                      <a:pt x="228" y="428"/>
                    </a:lnTo>
                    <a:lnTo>
                      <a:pt x="209" y="428"/>
                    </a:lnTo>
                    <a:lnTo>
                      <a:pt x="190" y="427"/>
                    </a:lnTo>
                    <a:lnTo>
                      <a:pt x="171" y="427"/>
                    </a:lnTo>
                    <a:lnTo>
                      <a:pt x="152" y="426"/>
                    </a:lnTo>
                    <a:lnTo>
                      <a:pt x="133" y="426"/>
                    </a:lnTo>
                    <a:lnTo>
                      <a:pt x="114" y="425"/>
                    </a:lnTo>
                    <a:lnTo>
                      <a:pt x="96" y="425"/>
                    </a:lnTo>
                    <a:lnTo>
                      <a:pt x="76" y="423"/>
                    </a:lnTo>
                    <a:lnTo>
                      <a:pt x="58" y="423"/>
                    </a:lnTo>
                    <a:lnTo>
                      <a:pt x="38" y="422"/>
                    </a:lnTo>
                    <a:lnTo>
                      <a:pt x="20" y="422"/>
                    </a:lnTo>
                    <a:lnTo>
                      <a:pt x="0" y="421"/>
                    </a:lnTo>
                    <a:lnTo>
                      <a:pt x="0" y="315"/>
                    </a:lnTo>
                    <a:lnTo>
                      <a:pt x="0" y="211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4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319"/>
              <p:cNvSpPr>
                <a:spLocks/>
              </p:cNvSpPr>
              <p:nvPr/>
            </p:nvSpPr>
            <p:spPr bwMode="auto">
              <a:xfrm>
                <a:off x="3429000" y="2178050"/>
                <a:ext cx="100012" cy="146050"/>
              </a:xfrm>
              <a:custGeom>
                <a:avLst/>
                <a:gdLst>
                  <a:gd name="T0" fmla="*/ 0 w 380"/>
                  <a:gd name="T1" fmla="*/ 0 h 552"/>
                  <a:gd name="T2" fmla="*/ 2147483646 w 380"/>
                  <a:gd name="T3" fmla="*/ 2147483646 h 552"/>
                  <a:gd name="T4" fmla="*/ 2147483646 w 380"/>
                  <a:gd name="T5" fmla="*/ 2147483646 h 552"/>
                  <a:gd name="T6" fmla="*/ 2147483646 w 380"/>
                  <a:gd name="T7" fmla="*/ 2147483646 h 552"/>
                  <a:gd name="T8" fmla="*/ 2147483646 w 380"/>
                  <a:gd name="T9" fmla="*/ 2147483646 h 552"/>
                  <a:gd name="T10" fmla="*/ 2147483646 w 380"/>
                  <a:gd name="T11" fmla="*/ 2147483646 h 552"/>
                  <a:gd name="T12" fmla="*/ 2147483646 w 380"/>
                  <a:gd name="T13" fmla="*/ 2147483646 h 552"/>
                  <a:gd name="T14" fmla="*/ 2147483646 w 380"/>
                  <a:gd name="T15" fmla="*/ 2147483646 h 552"/>
                  <a:gd name="T16" fmla="*/ 2147483646 w 380"/>
                  <a:gd name="T17" fmla="*/ 2147483646 h 552"/>
                  <a:gd name="T18" fmla="*/ 2147483646 w 380"/>
                  <a:gd name="T19" fmla="*/ 2147483646 h 552"/>
                  <a:gd name="T20" fmla="*/ 2147483646 w 380"/>
                  <a:gd name="T21" fmla="*/ 2147483646 h 552"/>
                  <a:gd name="T22" fmla="*/ 2147483646 w 380"/>
                  <a:gd name="T23" fmla="*/ 2147483646 h 552"/>
                  <a:gd name="T24" fmla="*/ 2147483646 w 380"/>
                  <a:gd name="T25" fmla="*/ 2147483646 h 552"/>
                  <a:gd name="T26" fmla="*/ 2147483646 w 380"/>
                  <a:gd name="T27" fmla="*/ 2147483646 h 552"/>
                  <a:gd name="T28" fmla="*/ 2147483646 w 380"/>
                  <a:gd name="T29" fmla="*/ 2147483646 h 552"/>
                  <a:gd name="T30" fmla="*/ 2147483646 w 380"/>
                  <a:gd name="T31" fmla="*/ 2147483646 h 552"/>
                  <a:gd name="T32" fmla="*/ 2147483646 w 380"/>
                  <a:gd name="T33" fmla="*/ 2147483646 h 552"/>
                  <a:gd name="T34" fmla="*/ 2147483646 w 380"/>
                  <a:gd name="T35" fmla="*/ 2147483646 h 552"/>
                  <a:gd name="T36" fmla="*/ 2147483646 w 380"/>
                  <a:gd name="T37" fmla="*/ 2147483646 h 552"/>
                  <a:gd name="T38" fmla="*/ 2147483646 w 380"/>
                  <a:gd name="T39" fmla="*/ 2147483646 h 552"/>
                  <a:gd name="T40" fmla="*/ 2147483646 w 380"/>
                  <a:gd name="T41" fmla="*/ 2147483646 h 552"/>
                  <a:gd name="T42" fmla="*/ 2147483646 w 380"/>
                  <a:gd name="T43" fmla="*/ 2147483646 h 552"/>
                  <a:gd name="T44" fmla="*/ 2147483646 w 380"/>
                  <a:gd name="T45" fmla="*/ 2147483646 h 552"/>
                  <a:gd name="T46" fmla="*/ 2147483646 w 380"/>
                  <a:gd name="T47" fmla="*/ 2147483646 h 552"/>
                  <a:gd name="T48" fmla="*/ 2147483646 w 380"/>
                  <a:gd name="T49" fmla="*/ 2147483646 h 552"/>
                  <a:gd name="T50" fmla="*/ 2147483646 w 380"/>
                  <a:gd name="T51" fmla="*/ 2147483646 h 552"/>
                  <a:gd name="T52" fmla="*/ 2147483646 w 380"/>
                  <a:gd name="T53" fmla="*/ 2147483646 h 552"/>
                  <a:gd name="T54" fmla="*/ 2147483646 w 380"/>
                  <a:gd name="T55" fmla="*/ 2147483646 h 552"/>
                  <a:gd name="T56" fmla="*/ 2147483646 w 380"/>
                  <a:gd name="T57" fmla="*/ 2147483646 h 552"/>
                  <a:gd name="T58" fmla="*/ 2147483646 w 380"/>
                  <a:gd name="T59" fmla="*/ 2147483646 h 552"/>
                  <a:gd name="T60" fmla="*/ 2147483646 w 380"/>
                  <a:gd name="T61" fmla="*/ 2147483646 h 552"/>
                  <a:gd name="T62" fmla="*/ 2147483646 w 380"/>
                  <a:gd name="T63" fmla="*/ 2147483646 h 552"/>
                  <a:gd name="T64" fmla="*/ 2147483646 w 380"/>
                  <a:gd name="T65" fmla="*/ 2147483646 h 552"/>
                  <a:gd name="T66" fmla="*/ 2147483646 w 380"/>
                  <a:gd name="T67" fmla="*/ 2147483646 h 552"/>
                  <a:gd name="T68" fmla="*/ 2147483646 w 380"/>
                  <a:gd name="T69" fmla="*/ 2147483646 h 552"/>
                  <a:gd name="T70" fmla="*/ 2147483646 w 380"/>
                  <a:gd name="T71" fmla="*/ 2147483646 h 552"/>
                  <a:gd name="T72" fmla="*/ 0 w 380"/>
                  <a:gd name="T73" fmla="*/ 2147483646 h 552"/>
                  <a:gd name="T74" fmla="*/ 0 w 380"/>
                  <a:gd name="T75" fmla="*/ 2147483646 h 552"/>
                  <a:gd name="T76" fmla="*/ 0 w 380"/>
                  <a:gd name="T77" fmla="*/ 2147483646 h 552"/>
                  <a:gd name="T78" fmla="*/ 0 w 380"/>
                  <a:gd name="T79" fmla="*/ 2147483646 h 552"/>
                  <a:gd name="T80" fmla="*/ 0 w 380"/>
                  <a:gd name="T81" fmla="*/ 0 h 55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80"/>
                  <a:gd name="T124" fmla="*/ 0 h 552"/>
                  <a:gd name="T125" fmla="*/ 380 w 380"/>
                  <a:gd name="T126" fmla="*/ 552 h 55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80" h="552">
                    <a:moveTo>
                      <a:pt x="0" y="0"/>
                    </a:moveTo>
                    <a:lnTo>
                      <a:pt x="24" y="1"/>
                    </a:lnTo>
                    <a:lnTo>
                      <a:pt x="49" y="2"/>
                    </a:lnTo>
                    <a:lnTo>
                      <a:pt x="73" y="4"/>
                    </a:lnTo>
                    <a:lnTo>
                      <a:pt x="97" y="5"/>
                    </a:lnTo>
                    <a:lnTo>
                      <a:pt x="121" y="6"/>
                    </a:lnTo>
                    <a:lnTo>
                      <a:pt x="144" y="7"/>
                    </a:lnTo>
                    <a:lnTo>
                      <a:pt x="168" y="9"/>
                    </a:lnTo>
                    <a:lnTo>
                      <a:pt x="192" y="11"/>
                    </a:lnTo>
                    <a:lnTo>
                      <a:pt x="216" y="12"/>
                    </a:lnTo>
                    <a:lnTo>
                      <a:pt x="239" y="13"/>
                    </a:lnTo>
                    <a:lnTo>
                      <a:pt x="263" y="14"/>
                    </a:lnTo>
                    <a:lnTo>
                      <a:pt x="286" y="16"/>
                    </a:lnTo>
                    <a:lnTo>
                      <a:pt x="310" y="17"/>
                    </a:lnTo>
                    <a:lnTo>
                      <a:pt x="333" y="19"/>
                    </a:lnTo>
                    <a:lnTo>
                      <a:pt x="357" y="21"/>
                    </a:lnTo>
                    <a:lnTo>
                      <a:pt x="380" y="22"/>
                    </a:lnTo>
                    <a:lnTo>
                      <a:pt x="380" y="154"/>
                    </a:lnTo>
                    <a:lnTo>
                      <a:pt x="380" y="287"/>
                    </a:lnTo>
                    <a:lnTo>
                      <a:pt x="380" y="419"/>
                    </a:lnTo>
                    <a:lnTo>
                      <a:pt x="380" y="552"/>
                    </a:lnTo>
                    <a:lnTo>
                      <a:pt x="357" y="551"/>
                    </a:lnTo>
                    <a:lnTo>
                      <a:pt x="333" y="551"/>
                    </a:lnTo>
                    <a:lnTo>
                      <a:pt x="310" y="550"/>
                    </a:lnTo>
                    <a:lnTo>
                      <a:pt x="286" y="550"/>
                    </a:lnTo>
                    <a:lnTo>
                      <a:pt x="263" y="549"/>
                    </a:lnTo>
                    <a:lnTo>
                      <a:pt x="239" y="548"/>
                    </a:lnTo>
                    <a:lnTo>
                      <a:pt x="216" y="548"/>
                    </a:lnTo>
                    <a:lnTo>
                      <a:pt x="192" y="547"/>
                    </a:lnTo>
                    <a:lnTo>
                      <a:pt x="168" y="545"/>
                    </a:lnTo>
                    <a:lnTo>
                      <a:pt x="144" y="544"/>
                    </a:lnTo>
                    <a:lnTo>
                      <a:pt x="121" y="544"/>
                    </a:lnTo>
                    <a:lnTo>
                      <a:pt x="97" y="543"/>
                    </a:lnTo>
                    <a:lnTo>
                      <a:pt x="73" y="542"/>
                    </a:lnTo>
                    <a:lnTo>
                      <a:pt x="49" y="541"/>
                    </a:lnTo>
                    <a:lnTo>
                      <a:pt x="24" y="541"/>
                    </a:lnTo>
                    <a:lnTo>
                      <a:pt x="0" y="540"/>
                    </a:lnTo>
                    <a:lnTo>
                      <a:pt x="0" y="404"/>
                    </a:lnTo>
                    <a:lnTo>
                      <a:pt x="0" y="270"/>
                    </a:lnTo>
                    <a:lnTo>
                      <a:pt x="0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321"/>
              <p:cNvSpPr>
                <a:spLocks/>
              </p:cNvSpPr>
              <p:nvPr/>
            </p:nvSpPr>
            <p:spPr bwMode="auto">
              <a:xfrm>
                <a:off x="3138488" y="2525713"/>
                <a:ext cx="238125" cy="334963"/>
              </a:xfrm>
              <a:custGeom>
                <a:avLst/>
                <a:gdLst>
                  <a:gd name="T0" fmla="*/ 2147483646 w 899"/>
                  <a:gd name="T1" fmla="*/ 2147483646 h 1264"/>
                  <a:gd name="T2" fmla="*/ 2147483646 w 899"/>
                  <a:gd name="T3" fmla="*/ 2147483646 h 1264"/>
                  <a:gd name="T4" fmla="*/ 2147483646 w 899"/>
                  <a:gd name="T5" fmla="*/ 2147483646 h 1264"/>
                  <a:gd name="T6" fmla="*/ 2147483646 w 899"/>
                  <a:gd name="T7" fmla="*/ 2147483646 h 1264"/>
                  <a:gd name="T8" fmla="*/ 2147483646 w 899"/>
                  <a:gd name="T9" fmla="*/ 2147483646 h 1264"/>
                  <a:gd name="T10" fmla="*/ 2147483646 w 899"/>
                  <a:gd name="T11" fmla="*/ 2147483646 h 1264"/>
                  <a:gd name="T12" fmla="*/ 2147483646 w 899"/>
                  <a:gd name="T13" fmla="*/ 2147483646 h 1264"/>
                  <a:gd name="T14" fmla="*/ 2147483646 w 899"/>
                  <a:gd name="T15" fmla="*/ 2147483646 h 1264"/>
                  <a:gd name="T16" fmla="*/ 2147483646 w 899"/>
                  <a:gd name="T17" fmla="*/ 2147483646 h 1264"/>
                  <a:gd name="T18" fmla="*/ 2147483646 w 899"/>
                  <a:gd name="T19" fmla="*/ 2147483646 h 1264"/>
                  <a:gd name="T20" fmla="*/ 2147483646 w 899"/>
                  <a:gd name="T21" fmla="*/ 2147483646 h 1264"/>
                  <a:gd name="T22" fmla="*/ 2147483646 w 899"/>
                  <a:gd name="T23" fmla="*/ 2147483646 h 1264"/>
                  <a:gd name="T24" fmla="*/ 2147483646 w 899"/>
                  <a:gd name="T25" fmla="*/ 2147483646 h 1264"/>
                  <a:gd name="T26" fmla="*/ 2147483646 w 899"/>
                  <a:gd name="T27" fmla="*/ 2147483646 h 1264"/>
                  <a:gd name="T28" fmla="*/ 2147483646 w 899"/>
                  <a:gd name="T29" fmla="*/ 2147483646 h 1264"/>
                  <a:gd name="T30" fmla="*/ 2147483646 w 899"/>
                  <a:gd name="T31" fmla="*/ 0 h 1264"/>
                  <a:gd name="T32" fmla="*/ 2147483646 w 899"/>
                  <a:gd name="T33" fmla="*/ 2147483646 h 1264"/>
                  <a:gd name="T34" fmla="*/ 2147483646 w 899"/>
                  <a:gd name="T35" fmla="*/ 2147483646 h 1264"/>
                  <a:gd name="T36" fmla="*/ 2147483646 w 899"/>
                  <a:gd name="T37" fmla="*/ 2147483646 h 1264"/>
                  <a:gd name="T38" fmla="*/ 2147483646 w 899"/>
                  <a:gd name="T39" fmla="*/ 2147483646 h 1264"/>
                  <a:gd name="T40" fmla="*/ 2147483646 w 899"/>
                  <a:gd name="T41" fmla="*/ 2147483646 h 1264"/>
                  <a:gd name="T42" fmla="*/ 2147483646 w 899"/>
                  <a:gd name="T43" fmla="*/ 2147483646 h 1264"/>
                  <a:gd name="T44" fmla="*/ 2147483646 w 899"/>
                  <a:gd name="T45" fmla="*/ 2147483646 h 1264"/>
                  <a:gd name="T46" fmla="*/ 2147483646 w 899"/>
                  <a:gd name="T47" fmla="*/ 2147483646 h 1264"/>
                  <a:gd name="T48" fmla="*/ 2147483646 w 899"/>
                  <a:gd name="T49" fmla="*/ 2147483646 h 1264"/>
                  <a:gd name="T50" fmla="*/ 2147483646 w 899"/>
                  <a:gd name="T51" fmla="*/ 2147483646 h 1264"/>
                  <a:gd name="T52" fmla="*/ 2147483646 w 899"/>
                  <a:gd name="T53" fmla="*/ 2147483646 h 1264"/>
                  <a:gd name="T54" fmla="*/ 2147483646 w 899"/>
                  <a:gd name="T55" fmla="*/ 2147483646 h 1264"/>
                  <a:gd name="T56" fmla="*/ 2147483646 w 899"/>
                  <a:gd name="T57" fmla="*/ 2147483646 h 1264"/>
                  <a:gd name="T58" fmla="*/ 2147483646 w 899"/>
                  <a:gd name="T59" fmla="*/ 2147483646 h 1264"/>
                  <a:gd name="T60" fmla="*/ 2147483646 w 899"/>
                  <a:gd name="T61" fmla="*/ 2147483646 h 1264"/>
                  <a:gd name="T62" fmla="*/ 2147483646 w 899"/>
                  <a:gd name="T63" fmla="*/ 2147483646 h 1264"/>
                  <a:gd name="T64" fmla="*/ 2147483646 w 899"/>
                  <a:gd name="T65" fmla="*/ 2147483646 h 1264"/>
                  <a:gd name="T66" fmla="*/ 2147483646 w 899"/>
                  <a:gd name="T67" fmla="*/ 2147483646 h 1264"/>
                  <a:gd name="T68" fmla="*/ 2147483646 w 899"/>
                  <a:gd name="T69" fmla="*/ 2147483646 h 1264"/>
                  <a:gd name="T70" fmla="*/ 2147483646 w 899"/>
                  <a:gd name="T71" fmla="*/ 2147483646 h 1264"/>
                  <a:gd name="T72" fmla="*/ 0 w 899"/>
                  <a:gd name="T73" fmla="*/ 2147483646 h 1264"/>
                  <a:gd name="T74" fmla="*/ 0 w 899"/>
                  <a:gd name="T75" fmla="*/ 2147483646 h 1264"/>
                  <a:gd name="T76" fmla="*/ 0 w 899"/>
                  <a:gd name="T77" fmla="*/ 2147483646 h 1264"/>
                  <a:gd name="T78" fmla="*/ 0 w 899"/>
                  <a:gd name="T79" fmla="*/ 2147483646 h 126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99"/>
                  <a:gd name="T121" fmla="*/ 0 h 1264"/>
                  <a:gd name="T122" fmla="*/ 899 w 899"/>
                  <a:gd name="T123" fmla="*/ 1264 h 126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99" h="1264">
                    <a:moveTo>
                      <a:pt x="0" y="4"/>
                    </a:moveTo>
                    <a:lnTo>
                      <a:pt x="29" y="4"/>
                    </a:lnTo>
                    <a:lnTo>
                      <a:pt x="59" y="4"/>
                    </a:lnTo>
                    <a:lnTo>
                      <a:pt x="88" y="4"/>
                    </a:lnTo>
                    <a:lnTo>
                      <a:pt x="116" y="4"/>
                    </a:lnTo>
                    <a:lnTo>
                      <a:pt x="145" y="4"/>
                    </a:lnTo>
                    <a:lnTo>
                      <a:pt x="174" y="4"/>
                    </a:lnTo>
                    <a:lnTo>
                      <a:pt x="202" y="4"/>
                    </a:lnTo>
                    <a:lnTo>
                      <a:pt x="231" y="2"/>
                    </a:lnTo>
                    <a:lnTo>
                      <a:pt x="260" y="2"/>
                    </a:lnTo>
                    <a:lnTo>
                      <a:pt x="289" y="2"/>
                    </a:lnTo>
                    <a:lnTo>
                      <a:pt x="317" y="2"/>
                    </a:lnTo>
                    <a:lnTo>
                      <a:pt x="346" y="2"/>
                    </a:lnTo>
                    <a:lnTo>
                      <a:pt x="373" y="2"/>
                    </a:lnTo>
                    <a:lnTo>
                      <a:pt x="402" y="2"/>
                    </a:lnTo>
                    <a:lnTo>
                      <a:pt x="430" y="2"/>
                    </a:lnTo>
                    <a:lnTo>
                      <a:pt x="458" y="2"/>
                    </a:lnTo>
                    <a:lnTo>
                      <a:pt x="486" y="2"/>
                    </a:lnTo>
                    <a:lnTo>
                      <a:pt x="515" y="2"/>
                    </a:lnTo>
                    <a:lnTo>
                      <a:pt x="542" y="2"/>
                    </a:lnTo>
                    <a:lnTo>
                      <a:pt x="570" y="2"/>
                    </a:lnTo>
                    <a:lnTo>
                      <a:pt x="597" y="2"/>
                    </a:lnTo>
                    <a:lnTo>
                      <a:pt x="626" y="2"/>
                    </a:lnTo>
                    <a:lnTo>
                      <a:pt x="654" y="2"/>
                    </a:lnTo>
                    <a:lnTo>
                      <a:pt x="681" y="2"/>
                    </a:lnTo>
                    <a:lnTo>
                      <a:pt x="709" y="2"/>
                    </a:lnTo>
                    <a:lnTo>
                      <a:pt x="736" y="2"/>
                    </a:lnTo>
                    <a:lnTo>
                      <a:pt x="764" y="1"/>
                    </a:lnTo>
                    <a:lnTo>
                      <a:pt x="791" y="1"/>
                    </a:lnTo>
                    <a:lnTo>
                      <a:pt x="818" y="1"/>
                    </a:lnTo>
                    <a:lnTo>
                      <a:pt x="845" y="1"/>
                    </a:lnTo>
                    <a:lnTo>
                      <a:pt x="873" y="0"/>
                    </a:lnTo>
                    <a:lnTo>
                      <a:pt x="899" y="0"/>
                    </a:lnTo>
                    <a:lnTo>
                      <a:pt x="899" y="152"/>
                    </a:lnTo>
                    <a:lnTo>
                      <a:pt x="899" y="303"/>
                    </a:lnTo>
                    <a:lnTo>
                      <a:pt x="899" y="455"/>
                    </a:lnTo>
                    <a:lnTo>
                      <a:pt x="899" y="606"/>
                    </a:lnTo>
                    <a:lnTo>
                      <a:pt x="899" y="759"/>
                    </a:lnTo>
                    <a:lnTo>
                      <a:pt x="899" y="910"/>
                    </a:lnTo>
                    <a:lnTo>
                      <a:pt x="899" y="1062"/>
                    </a:lnTo>
                    <a:lnTo>
                      <a:pt x="899" y="1213"/>
                    </a:lnTo>
                    <a:lnTo>
                      <a:pt x="873" y="1215"/>
                    </a:lnTo>
                    <a:lnTo>
                      <a:pt x="845" y="1217"/>
                    </a:lnTo>
                    <a:lnTo>
                      <a:pt x="818" y="1218"/>
                    </a:lnTo>
                    <a:lnTo>
                      <a:pt x="791" y="1219"/>
                    </a:lnTo>
                    <a:lnTo>
                      <a:pt x="764" y="1220"/>
                    </a:lnTo>
                    <a:lnTo>
                      <a:pt x="736" y="1223"/>
                    </a:lnTo>
                    <a:lnTo>
                      <a:pt x="709" y="1224"/>
                    </a:lnTo>
                    <a:lnTo>
                      <a:pt x="681" y="1225"/>
                    </a:lnTo>
                    <a:lnTo>
                      <a:pt x="654" y="1226"/>
                    </a:lnTo>
                    <a:lnTo>
                      <a:pt x="626" y="1227"/>
                    </a:lnTo>
                    <a:lnTo>
                      <a:pt x="597" y="1230"/>
                    </a:lnTo>
                    <a:lnTo>
                      <a:pt x="570" y="1231"/>
                    </a:lnTo>
                    <a:lnTo>
                      <a:pt x="542" y="1232"/>
                    </a:lnTo>
                    <a:lnTo>
                      <a:pt x="515" y="1233"/>
                    </a:lnTo>
                    <a:lnTo>
                      <a:pt x="486" y="1235"/>
                    </a:lnTo>
                    <a:lnTo>
                      <a:pt x="458" y="1236"/>
                    </a:lnTo>
                    <a:lnTo>
                      <a:pt x="430" y="1239"/>
                    </a:lnTo>
                    <a:lnTo>
                      <a:pt x="402" y="1240"/>
                    </a:lnTo>
                    <a:lnTo>
                      <a:pt x="373" y="1242"/>
                    </a:lnTo>
                    <a:lnTo>
                      <a:pt x="345" y="1243"/>
                    </a:lnTo>
                    <a:lnTo>
                      <a:pt x="316" y="1246"/>
                    </a:lnTo>
                    <a:lnTo>
                      <a:pt x="289" y="1247"/>
                    </a:lnTo>
                    <a:lnTo>
                      <a:pt x="260" y="1249"/>
                    </a:lnTo>
                    <a:lnTo>
                      <a:pt x="231" y="1250"/>
                    </a:lnTo>
                    <a:lnTo>
                      <a:pt x="202" y="1251"/>
                    </a:lnTo>
                    <a:lnTo>
                      <a:pt x="174" y="1254"/>
                    </a:lnTo>
                    <a:lnTo>
                      <a:pt x="145" y="1255"/>
                    </a:lnTo>
                    <a:lnTo>
                      <a:pt x="115" y="1257"/>
                    </a:lnTo>
                    <a:lnTo>
                      <a:pt x="86" y="1258"/>
                    </a:lnTo>
                    <a:lnTo>
                      <a:pt x="58" y="1261"/>
                    </a:lnTo>
                    <a:lnTo>
                      <a:pt x="29" y="1262"/>
                    </a:lnTo>
                    <a:lnTo>
                      <a:pt x="0" y="1264"/>
                    </a:lnTo>
                    <a:lnTo>
                      <a:pt x="0" y="1107"/>
                    </a:lnTo>
                    <a:lnTo>
                      <a:pt x="0" y="948"/>
                    </a:lnTo>
                    <a:lnTo>
                      <a:pt x="0" y="790"/>
                    </a:lnTo>
                    <a:lnTo>
                      <a:pt x="0" y="633"/>
                    </a:lnTo>
                    <a:lnTo>
                      <a:pt x="0" y="475"/>
                    </a:lnTo>
                    <a:lnTo>
                      <a:pt x="0" y="318"/>
                    </a:lnTo>
                    <a:lnTo>
                      <a:pt x="0" y="16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322"/>
              <p:cNvSpPr>
                <a:spLocks/>
              </p:cNvSpPr>
              <p:nvPr/>
            </p:nvSpPr>
            <p:spPr bwMode="auto">
              <a:xfrm>
                <a:off x="3154363" y="2535238"/>
                <a:ext cx="207962" cy="323850"/>
              </a:xfrm>
              <a:custGeom>
                <a:avLst/>
                <a:gdLst>
                  <a:gd name="T0" fmla="*/ 2147483646 w 784"/>
                  <a:gd name="T1" fmla="*/ 2147483646 h 1229"/>
                  <a:gd name="T2" fmla="*/ 2147483646 w 784"/>
                  <a:gd name="T3" fmla="*/ 2147483646 h 1229"/>
                  <a:gd name="T4" fmla="*/ 2147483646 w 784"/>
                  <a:gd name="T5" fmla="*/ 2147483646 h 1229"/>
                  <a:gd name="T6" fmla="*/ 2147483646 w 784"/>
                  <a:gd name="T7" fmla="*/ 2147483646 h 1229"/>
                  <a:gd name="T8" fmla="*/ 2147483646 w 784"/>
                  <a:gd name="T9" fmla="*/ 2147483646 h 1229"/>
                  <a:gd name="T10" fmla="*/ 2147483646 w 784"/>
                  <a:gd name="T11" fmla="*/ 2147483646 h 1229"/>
                  <a:gd name="T12" fmla="*/ 2147483646 w 784"/>
                  <a:gd name="T13" fmla="*/ 0 h 1229"/>
                  <a:gd name="T14" fmla="*/ 2147483646 w 784"/>
                  <a:gd name="T15" fmla="*/ 0 h 1229"/>
                  <a:gd name="T16" fmla="*/ 2147483646 w 784"/>
                  <a:gd name="T17" fmla="*/ 0 h 1229"/>
                  <a:gd name="T18" fmla="*/ 2147483646 w 784"/>
                  <a:gd name="T19" fmla="*/ 0 h 1229"/>
                  <a:gd name="T20" fmla="*/ 2147483646 w 784"/>
                  <a:gd name="T21" fmla="*/ 0 h 1229"/>
                  <a:gd name="T22" fmla="*/ 2147483646 w 784"/>
                  <a:gd name="T23" fmla="*/ 0 h 1229"/>
                  <a:gd name="T24" fmla="*/ 2147483646 w 784"/>
                  <a:gd name="T25" fmla="*/ 0 h 1229"/>
                  <a:gd name="T26" fmla="*/ 2147483646 w 784"/>
                  <a:gd name="T27" fmla="*/ 0 h 1229"/>
                  <a:gd name="T28" fmla="*/ 2147483646 w 784"/>
                  <a:gd name="T29" fmla="*/ 0 h 1229"/>
                  <a:gd name="T30" fmla="*/ 2147483646 w 784"/>
                  <a:gd name="T31" fmla="*/ 0 h 1229"/>
                  <a:gd name="T32" fmla="*/ 2147483646 w 784"/>
                  <a:gd name="T33" fmla="*/ 2147483646 h 1229"/>
                  <a:gd name="T34" fmla="*/ 2147483646 w 784"/>
                  <a:gd name="T35" fmla="*/ 2147483646 h 1229"/>
                  <a:gd name="T36" fmla="*/ 2147483646 w 784"/>
                  <a:gd name="T37" fmla="*/ 2147483646 h 1229"/>
                  <a:gd name="T38" fmla="*/ 2147483646 w 784"/>
                  <a:gd name="T39" fmla="*/ 2147483646 h 1229"/>
                  <a:gd name="T40" fmla="*/ 2147483646 w 784"/>
                  <a:gd name="T41" fmla="*/ 2147483646 h 1229"/>
                  <a:gd name="T42" fmla="*/ 2147483646 w 784"/>
                  <a:gd name="T43" fmla="*/ 2147483646 h 1229"/>
                  <a:gd name="T44" fmla="*/ 2147483646 w 784"/>
                  <a:gd name="T45" fmla="*/ 2147483646 h 1229"/>
                  <a:gd name="T46" fmla="*/ 2147483646 w 784"/>
                  <a:gd name="T47" fmla="*/ 2147483646 h 1229"/>
                  <a:gd name="T48" fmla="*/ 2147483646 w 784"/>
                  <a:gd name="T49" fmla="*/ 2147483646 h 1229"/>
                  <a:gd name="T50" fmla="*/ 2147483646 w 784"/>
                  <a:gd name="T51" fmla="*/ 2147483646 h 1229"/>
                  <a:gd name="T52" fmla="*/ 2147483646 w 784"/>
                  <a:gd name="T53" fmla="*/ 2147483646 h 1229"/>
                  <a:gd name="T54" fmla="*/ 2147483646 w 784"/>
                  <a:gd name="T55" fmla="*/ 2147483646 h 1229"/>
                  <a:gd name="T56" fmla="*/ 2147483646 w 784"/>
                  <a:gd name="T57" fmla="*/ 2147483646 h 1229"/>
                  <a:gd name="T58" fmla="*/ 2147483646 w 784"/>
                  <a:gd name="T59" fmla="*/ 2147483646 h 1229"/>
                  <a:gd name="T60" fmla="*/ 2147483646 w 784"/>
                  <a:gd name="T61" fmla="*/ 2147483646 h 1229"/>
                  <a:gd name="T62" fmla="*/ 2147483646 w 784"/>
                  <a:gd name="T63" fmla="*/ 2147483646 h 1229"/>
                  <a:gd name="T64" fmla="*/ 2147483646 w 784"/>
                  <a:gd name="T65" fmla="*/ 2147483646 h 1229"/>
                  <a:gd name="T66" fmla="*/ 2147483646 w 784"/>
                  <a:gd name="T67" fmla="*/ 2147483646 h 1229"/>
                  <a:gd name="T68" fmla="*/ 2147483646 w 784"/>
                  <a:gd name="T69" fmla="*/ 2147483646 h 1229"/>
                  <a:gd name="T70" fmla="*/ 2147483646 w 784"/>
                  <a:gd name="T71" fmla="*/ 2147483646 h 1229"/>
                  <a:gd name="T72" fmla="*/ 0 w 784"/>
                  <a:gd name="T73" fmla="*/ 2147483646 h 1229"/>
                  <a:gd name="T74" fmla="*/ 0 w 784"/>
                  <a:gd name="T75" fmla="*/ 2147483646 h 1229"/>
                  <a:gd name="T76" fmla="*/ 0 w 784"/>
                  <a:gd name="T77" fmla="*/ 2147483646 h 1229"/>
                  <a:gd name="T78" fmla="*/ 0 w 784"/>
                  <a:gd name="T79" fmla="*/ 2147483646 h 12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84"/>
                  <a:gd name="T121" fmla="*/ 0 h 1229"/>
                  <a:gd name="T122" fmla="*/ 784 w 784"/>
                  <a:gd name="T123" fmla="*/ 1229 h 12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84" h="1229">
                    <a:moveTo>
                      <a:pt x="0" y="1"/>
                    </a:moveTo>
                    <a:lnTo>
                      <a:pt x="25" y="1"/>
                    </a:lnTo>
                    <a:lnTo>
                      <a:pt x="51" y="1"/>
                    </a:lnTo>
                    <a:lnTo>
                      <a:pt x="76" y="1"/>
                    </a:lnTo>
                    <a:lnTo>
                      <a:pt x="101" y="1"/>
                    </a:lnTo>
                    <a:lnTo>
                      <a:pt x="125" y="1"/>
                    </a:lnTo>
                    <a:lnTo>
                      <a:pt x="150" y="1"/>
                    </a:lnTo>
                    <a:lnTo>
                      <a:pt x="176" y="1"/>
                    </a:lnTo>
                    <a:lnTo>
                      <a:pt x="201" y="1"/>
                    </a:lnTo>
                    <a:lnTo>
                      <a:pt x="225" y="1"/>
                    </a:lnTo>
                    <a:lnTo>
                      <a:pt x="250" y="1"/>
                    </a:lnTo>
                    <a:lnTo>
                      <a:pt x="276" y="1"/>
                    </a:lnTo>
                    <a:lnTo>
                      <a:pt x="300" y="1"/>
                    </a:lnTo>
                    <a:lnTo>
                      <a:pt x="325" y="0"/>
                    </a:lnTo>
                    <a:lnTo>
                      <a:pt x="349" y="0"/>
                    </a:lnTo>
                    <a:lnTo>
                      <a:pt x="374" y="0"/>
                    </a:lnTo>
                    <a:lnTo>
                      <a:pt x="398" y="0"/>
                    </a:lnTo>
                    <a:lnTo>
                      <a:pt x="423" y="0"/>
                    </a:lnTo>
                    <a:lnTo>
                      <a:pt x="448" y="0"/>
                    </a:lnTo>
                    <a:lnTo>
                      <a:pt x="472" y="0"/>
                    </a:lnTo>
                    <a:lnTo>
                      <a:pt x="496" y="0"/>
                    </a:lnTo>
                    <a:lnTo>
                      <a:pt x="520" y="0"/>
                    </a:lnTo>
                    <a:lnTo>
                      <a:pt x="544" y="0"/>
                    </a:lnTo>
                    <a:lnTo>
                      <a:pt x="568" y="0"/>
                    </a:lnTo>
                    <a:lnTo>
                      <a:pt x="594" y="0"/>
                    </a:lnTo>
                    <a:lnTo>
                      <a:pt x="617" y="0"/>
                    </a:lnTo>
                    <a:lnTo>
                      <a:pt x="641" y="0"/>
                    </a:lnTo>
                    <a:lnTo>
                      <a:pt x="665" y="0"/>
                    </a:lnTo>
                    <a:lnTo>
                      <a:pt x="689" y="0"/>
                    </a:lnTo>
                    <a:lnTo>
                      <a:pt x="713" y="0"/>
                    </a:lnTo>
                    <a:lnTo>
                      <a:pt x="737" y="0"/>
                    </a:lnTo>
                    <a:lnTo>
                      <a:pt x="760" y="0"/>
                    </a:lnTo>
                    <a:lnTo>
                      <a:pt x="784" y="0"/>
                    </a:lnTo>
                    <a:lnTo>
                      <a:pt x="784" y="148"/>
                    </a:lnTo>
                    <a:lnTo>
                      <a:pt x="784" y="295"/>
                    </a:lnTo>
                    <a:lnTo>
                      <a:pt x="784" y="443"/>
                    </a:lnTo>
                    <a:lnTo>
                      <a:pt x="784" y="591"/>
                    </a:lnTo>
                    <a:lnTo>
                      <a:pt x="784" y="740"/>
                    </a:lnTo>
                    <a:lnTo>
                      <a:pt x="784" y="888"/>
                    </a:lnTo>
                    <a:lnTo>
                      <a:pt x="784" y="1035"/>
                    </a:lnTo>
                    <a:lnTo>
                      <a:pt x="784" y="1183"/>
                    </a:lnTo>
                    <a:lnTo>
                      <a:pt x="760" y="1184"/>
                    </a:lnTo>
                    <a:lnTo>
                      <a:pt x="737" y="1186"/>
                    </a:lnTo>
                    <a:lnTo>
                      <a:pt x="713" y="1187"/>
                    </a:lnTo>
                    <a:lnTo>
                      <a:pt x="689" y="1188"/>
                    </a:lnTo>
                    <a:lnTo>
                      <a:pt x="665" y="1191"/>
                    </a:lnTo>
                    <a:lnTo>
                      <a:pt x="641" y="1192"/>
                    </a:lnTo>
                    <a:lnTo>
                      <a:pt x="617" y="1193"/>
                    </a:lnTo>
                    <a:lnTo>
                      <a:pt x="594" y="1194"/>
                    </a:lnTo>
                    <a:lnTo>
                      <a:pt x="568" y="1195"/>
                    </a:lnTo>
                    <a:lnTo>
                      <a:pt x="544" y="1198"/>
                    </a:lnTo>
                    <a:lnTo>
                      <a:pt x="520" y="1199"/>
                    </a:lnTo>
                    <a:lnTo>
                      <a:pt x="496" y="1200"/>
                    </a:lnTo>
                    <a:lnTo>
                      <a:pt x="472" y="1201"/>
                    </a:lnTo>
                    <a:lnTo>
                      <a:pt x="448" y="1202"/>
                    </a:lnTo>
                    <a:lnTo>
                      <a:pt x="423" y="1203"/>
                    </a:lnTo>
                    <a:lnTo>
                      <a:pt x="398" y="1204"/>
                    </a:lnTo>
                    <a:lnTo>
                      <a:pt x="374" y="1206"/>
                    </a:lnTo>
                    <a:lnTo>
                      <a:pt x="349" y="1208"/>
                    </a:lnTo>
                    <a:lnTo>
                      <a:pt x="325" y="1209"/>
                    </a:lnTo>
                    <a:lnTo>
                      <a:pt x="300" y="1210"/>
                    </a:lnTo>
                    <a:lnTo>
                      <a:pt x="276" y="1212"/>
                    </a:lnTo>
                    <a:lnTo>
                      <a:pt x="250" y="1214"/>
                    </a:lnTo>
                    <a:lnTo>
                      <a:pt x="225" y="1215"/>
                    </a:lnTo>
                    <a:lnTo>
                      <a:pt x="201" y="1216"/>
                    </a:lnTo>
                    <a:lnTo>
                      <a:pt x="176" y="1218"/>
                    </a:lnTo>
                    <a:lnTo>
                      <a:pt x="150" y="1219"/>
                    </a:lnTo>
                    <a:lnTo>
                      <a:pt x="125" y="1221"/>
                    </a:lnTo>
                    <a:lnTo>
                      <a:pt x="101" y="1223"/>
                    </a:lnTo>
                    <a:lnTo>
                      <a:pt x="76" y="1224"/>
                    </a:lnTo>
                    <a:lnTo>
                      <a:pt x="51" y="1225"/>
                    </a:lnTo>
                    <a:lnTo>
                      <a:pt x="25" y="1227"/>
                    </a:lnTo>
                    <a:lnTo>
                      <a:pt x="0" y="1229"/>
                    </a:lnTo>
                    <a:lnTo>
                      <a:pt x="0" y="1075"/>
                    </a:lnTo>
                    <a:lnTo>
                      <a:pt x="0" y="922"/>
                    </a:lnTo>
                    <a:lnTo>
                      <a:pt x="0" y="768"/>
                    </a:lnTo>
                    <a:lnTo>
                      <a:pt x="0" y="616"/>
                    </a:lnTo>
                    <a:lnTo>
                      <a:pt x="0" y="462"/>
                    </a:lnTo>
                    <a:lnTo>
                      <a:pt x="0" y="308"/>
                    </a:lnTo>
                    <a:lnTo>
                      <a:pt x="0" y="15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323"/>
              <p:cNvSpPr>
                <a:spLocks/>
              </p:cNvSpPr>
              <p:nvPr/>
            </p:nvSpPr>
            <p:spPr bwMode="auto">
              <a:xfrm>
                <a:off x="3171825" y="2551113"/>
                <a:ext cx="174625" cy="303213"/>
              </a:xfrm>
              <a:custGeom>
                <a:avLst/>
                <a:gdLst>
                  <a:gd name="T0" fmla="*/ 0 w 654"/>
                  <a:gd name="T1" fmla="*/ 2147483646 h 1148"/>
                  <a:gd name="T2" fmla="*/ 2147483646 w 654"/>
                  <a:gd name="T3" fmla="*/ 2147483646 h 1148"/>
                  <a:gd name="T4" fmla="*/ 2147483646 w 654"/>
                  <a:gd name="T5" fmla="*/ 2147483646 h 1148"/>
                  <a:gd name="T6" fmla="*/ 2147483646 w 654"/>
                  <a:gd name="T7" fmla="*/ 2147483646 h 1148"/>
                  <a:gd name="T8" fmla="*/ 2147483646 w 654"/>
                  <a:gd name="T9" fmla="*/ 2147483646 h 1148"/>
                  <a:gd name="T10" fmla="*/ 2147483646 w 654"/>
                  <a:gd name="T11" fmla="*/ 2147483646 h 1148"/>
                  <a:gd name="T12" fmla="*/ 2147483646 w 654"/>
                  <a:gd name="T13" fmla="*/ 2147483646 h 1148"/>
                  <a:gd name="T14" fmla="*/ 2147483646 w 654"/>
                  <a:gd name="T15" fmla="*/ 2147483646 h 1148"/>
                  <a:gd name="T16" fmla="*/ 2147483646 w 654"/>
                  <a:gd name="T17" fmla="*/ 2147483646 h 1148"/>
                  <a:gd name="T18" fmla="*/ 2147483646 w 654"/>
                  <a:gd name="T19" fmla="*/ 2147483646 h 1148"/>
                  <a:gd name="T20" fmla="*/ 2147483646 w 654"/>
                  <a:gd name="T21" fmla="*/ 2147483646 h 1148"/>
                  <a:gd name="T22" fmla="*/ 2147483646 w 654"/>
                  <a:gd name="T23" fmla="*/ 2147483646 h 1148"/>
                  <a:gd name="T24" fmla="*/ 2147483646 w 654"/>
                  <a:gd name="T25" fmla="*/ 2147483646 h 1148"/>
                  <a:gd name="T26" fmla="*/ 2147483646 w 654"/>
                  <a:gd name="T27" fmla="*/ 2147483646 h 1148"/>
                  <a:gd name="T28" fmla="*/ 2147483646 w 654"/>
                  <a:gd name="T29" fmla="*/ 2147483646 h 1148"/>
                  <a:gd name="T30" fmla="*/ 2147483646 w 654"/>
                  <a:gd name="T31" fmla="*/ 0 h 1148"/>
                  <a:gd name="T32" fmla="*/ 2147483646 w 654"/>
                  <a:gd name="T33" fmla="*/ 0 h 1148"/>
                  <a:gd name="T34" fmla="*/ 2147483646 w 654"/>
                  <a:gd name="T35" fmla="*/ 2147483646 h 1148"/>
                  <a:gd name="T36" fmla="*/ 2147483646 w 654"/>
                  <a:gd name="T37" fmla="*/ 2147483646 h 1148"/>
                  <a:gd name="T38" fmla="*/ 2147483646 w 654"/>
                  <a:gd name="T39" fmla="*/ 2147483646 h 1148"/>
                  <a:gd name="T40" fmla="*/ 2147483646 w 654"/>
                  <a:gd name="T41" fmla="*/ 2147483646 h 1148"/>
                  <a:gd name="T42" fmla="*/ 2147483646 w 654"/>
                  <a:gd name="T43" fmla="*/ 2147483646 h 1148"/>
                  <a:gd name="T44" fmla="*/ 2147483646 w 654"/>
                  <a:gd name="T45" fmla="*/ 2147483646 h 1148"/>
                  <a:gd name="T46" fmla="*/ 2147483646 w 654"/>
                  <a:gd name="T47" fmla="*/ 2147483646 h 1148"/>
                  <a:gd name="T48" fmla="*/ 2147483646 w 654"/>
                  <a:gd name="T49" fmla="*/ 2147483646 h 1148"/>
                  <a:gd name="T50" fmla="*/ 2147483646 w 654"/>
                  <a:gd name="T51" fmla="*/ 2147483646 h 1148"/>
                  <a:gd name="T52" fmla="*/ 2147483646 w 654"/>
                  <a:gd name="T53" fmla="*/ 2147483646 h 1148"/>
                  <a:gd name="T54" fmla="*/ 2147483646 w 654"/>
                  <a:gd name="T55" fmla="*/ 2147483646 h 1148"/>
                  <a:gd name="T56" fmla="*/ 2147483646 w 654"/>
                  <a:gd name="T57" fmla="*/ 2147483646 h 1148"/>
                  <a:gd name="T58" fmla="*/ 2147483646 w 654"/>
                  <a:gd name="T59" fmla="*/ 2147483646 h 1148"/>
                  <a:gd name="T60" fmla="*/ 2147483646 w 654"/>
                  <a:gd name="T61" fmla="*/ 2147483646 h 1148"/>
                  <a:gd name="T62" fmla="*/ 2147483646 w 654"/>
                  <a:gd name="T63" fmla="*/ 2147483646 h 1148"/>
                  <a:gd name="T64" fmla="*/ 2147483646 w 654"/>
                  <a:gd name="T65" fmla="*/ 2147483646 h 1148"/>
                  <a:gd name="T66" fmla="*/ 2147483646 w 654"/>
                  <a:gd name="T67" fmla="*/ 2147483646 h 1148"/>
                  <a:gd name="T68" fmla="*/ 2147483646 w 654"/>
                  <a:gd name="T69" fmla="*/ 2147483646 h 1148"/>
                  <a:gd name="T70" fmla="*/ 2147483646 w 654"/>
                  <a:gd name="T71" fmla="*/ 2147483646 h 1148"/>
                  <a:gd name="T72" fmla="*/ 2147483646 w 654"/>
                  <a:gd name="T73" fmla="*/ 2147483646 h 1148"/>
                  <a:gd name="T74" fmla="*/ 2147483646 w 654"/>
                  <a:gd name="T75" fmla="*/ 2147483646 h 1148"/>
                  <a:gd name="T76" fmla="*/ 2147483646 w 654"/>
                  <a:gd name="T77" fmla="*/ 2147483646 h 1148"/>
                  <a:gd name="T78" fmla="*/ 2147483646 w 654"/>
                  <a:gd name="T79" fmla="*/ 2147483646 h 1148"/>
                  <a:gd name="T80" fmla="*/ 0 w 654"/>
                  <a:gd name="T81" fmla="*/ 2147483646 h 1148"/>
                  <a:gd name="T82" fmla="*/ 0 w 654"/>
                  <a:gd name="T83" fmla="*/ 2147483646 h 1148"/>
                  <a:gd name="T84" fmla="*/ 0 w 654"/>
                  <a:gd name="T85" fmla="*/ 2147483646 h 1148"/>
                  <a:gd name="T86" fmla="*/ 0 w 654"/>
                  <a:gd name="T87" fmla="*/ 2147483646 h 1148"/>
                  <a:gd name="T88" fmla="*/ 0 w 654"/>
                  <a:gd name="T89" fmla="*/ 2147483646 h 1148"/>
                  <a:gd name="T90" fmla="*/ 0 w 654"/>
                  <a:gd name="T91" fmla="*/ 2147483646 h 1148"/>
                  <a:gd name="T92" fmla="*/ 0 w 654"/>
                  <a:gd name="T93" fmla="*/ 2147483646 h 1148"/>
                  <a:gd name="T94" fmla="*/ 0 w 654"/>
                  <a:gd name="T95" fmla="*/ 2147483646 h 1148"/>
                  <a:gd name="T96" fmla="*/ 0 w 654"/>
                  <a:gd name="T97" fmla="*/ 2147483646 h 114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54"/>
                  <a:gd name="T148" fmla="*/ 0 h 1148"/>
                  <a:gd name="T149" fmla="*/ 654 w 654"/>
                  <a:gd name="T150" fmla="*/ 1148 h 114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54" h="1148">
                    <a:moveTo>
                      <a:pt x="0" y="5"/>
                    </a:moveTo>
                    <a:lnTo>
                      <a:pt x="41" y="5"/>
                    </a:lnTo>
                    <a:lnTo>
                      <a:pt x="83" y="5"/>
                    </a:lnTo>
                    <a:lnTo>
                      <a:pt x="125" y="3"/>
                    </a:lnTo>
                    <a:lnTo>
                      <a:pt x="166" y="3"/>
                    </a:lnTo>
                    <a:lnTo>
                      <a:pt x="207" y="3"/>
                    </a:lnTo>
                    <a:lnTo>
                      <a:pt x="249" y="3"/>
                    </a:lnTo>
                    <a:lnTo>
                      <a:pt x="289" y="3"/>
                    </a:lnTo>
                    <a:lnTo>
                      <a:pt x="330" y="2"/>
                    </a:lnTo>
                    <a:lnTo>
                      <a:pt x="370" y="2"/>
                    </a:lnTo>
                    <a:lnTo>
                      <a:pt x="412" y="2"/>
                    </a:lnTo>
                    <a:lnTo>
                      <a:pt x="452" y="2"/>
                    </a:lnTo>
                    <a:lnTo>
                      <a:pt x="492" y="1"/>
                    </a:lnTo>
                    <a:lnTo>
                      <a:pt x="533" y="1"/>
                    </a:lnTo>
                    <a:lnTo>
                      <a:pt x="574" y="1"/>
                    </a:lnTo>
                    <a:lnTo>
                      <a:pt x="614" y="0"/>
                    </a:lnTo>
                    <a:lnTo>
                      <a:pt x="654" y="0"/>
                    </a:lnTo>
                    <a:lnTo>
                      <a:pt x="654" y="139"/>
                    </a:lnTo>
                    <a:lnTo>
                      <a:pt x="654" y="278"/>
                    </a:lnTo>
                    <a:lnTo>
                      <a:pt x="654" y="418"/>
                    </a:lnTo>
                    <a:lnTo>
                      <a:pt x="654" y="557"/>
                    </a:lnTo>
                    <a:lnTo>
                      <a:pt x="654" y="696"/>
                    </a:lnTo>
                    <a:lnTo>
                      <a:pt x="654" y="835"/>
                    </a:lnTo>
                    <a:lnTo>
                      <a:pt x="654" y="973"/>
                    </a:lnTo>
                    <a:lnTo>
                      <a:pt x="654" y="1112"/>
                    </a:lnTo>
                    <a:lnTo>
                      <a:pt x="614" y="1115"/>
                    </a:lnTo>
                    <a:lnTo>
                      <a:pt x="574" y="1117"/>
                    </a:lnTo>
                    <a:lnTo>
                      <a:pt x="533" y="1119"/>
                    </a:lnTo>
                    <a:lnTo>
                      <a:pt x="492" y="1121"/>
                    </a:lnTo>
                    <a:lnTo>
                      <a:pt x="452" y="1124"/>
                    </a:lnTo>
                    <a:lnTo>
                      <a:pt x="412" y="1126"/>
                    </a:lnTo>
                    <a:lnTo>
                      <a:pt x="370" y="1128"/>
                    </a:lnTo>
                    <a:lnTo>
                      <a:pt x="330" y="1130"/>
                    </a:lnTo>
                    <a:lnTo>
                      <a:pt x="289" y="1132"/>
                    </a:lnTo>
                    <a:lnTo>
                      <a:pt x="249" y="1134"/>
                    </a:lnTo>
                    <a:lnTo>
                      <a:pt x="207" y="1136"/>
                    </a:lnTo>
                    <a:lnTo>
                      <a:pt x="166" y="1139"/>
                    </a:lnTo>
                    <a:lnTo>
                      <a:pt x="125" y="1141"/>
                    </a:lnTo>
                    <a:lnTo>
                      <a:pt x="83" y="1143"/>
                    </a:lnTo>
                    <a:lnTo>
                      <a:pt x="41" y="1146"/>
                    </a:lnTo>
                    <a:lnTo>
                      <a:pt x="0" y="1148"/>
                    </a:lnTo>
                    <a:lnTo>
                      <a:pt x="0" y="1006"/>
                    </a:lnTo>
                    <a:lnTo>
                      <a:pt x="0" y="862"/>
                    </a:lnTo>
                    <a:lnTo>
                      <a:pt x="0" y="720"/>
                    </a:lnTo>
                    <a:lnTo>
                      <a:pt x="0" y="577"/>
                    </a:lnTo>
                    <a:lnTo>
                      <a:pt x="0" y="434"/>
                    </a:lnTo>
                    <a:lnTo>
                      <a:pt x="0" y="290"/>
                    </a:lnTo>
                    <a:lnTo>
                      <a:pt x="0" y="14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37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324"/>
              <p:cNvSpPr>
                <a:spLocks/>
              </p:cNvSpPr>
              <p:nvPr/>
            </p:nvSpPr>
            <p:spPr bwMode="auto">
              <a:xfrm>
                <a:off x="3171825" y="2563813"/>
                <a:ext cx="147637" cy="290513"/>
              </a:xfrm>
              <a:custGeom>
                <a:avLst/>
                <a:gdLst>
                  <a:gd name="T0" fmla="*/ 0 w 558"/>
                  <a:gd name="T1" fmla="*/ 2147483646 h 1101"/>
                  <a:gd name="T2" fmla="*/ 2147483646 w 558"/>
                  <a:gd name="T3" fmla="*/ 2147483646 h 1101"/>
                  <a:gd name="T4" fmla="*/ 2147483646 w 558"/>
                  <a:gd name="T5" fmla="*/ 2147483646 h 1101"/>
                  <a:gd name="T6" fmla="*/ 2147483646 w 558"/>
                  <a:gd name="T7" fmla="*/ 2147483646 h 1101"/>
                  <a:gd name="T8" fmla="*/ 2147483646 w 558"/>
                  <a:gd name="T9" fmla="*/ 2147483646 h 1101"/>
                  <a:gd name="T10" fmla="*/ 2147483646 w 558"/>
                  <a:gd name="T11" fmla="*/ 2147483646 h 1101"/>
                  <a:gd name="T12" fmla="*/ 2147483646 w 558"/>
                  <a:gd name="T13" fmla="*/ 2147483646 h 1101"/>
                  <a:gd name="T14" fmla="*/ 2147483646 w 558"/>
                  <a:gd name="T15" fmla="*/ 2147483646 h 1101"/>
                  <a:gd name="T16" fmla="*/ 2147483646 w 558"/>
                  <a:gd name="T17" fmla="*/ 2147483646 h 1101"/>
                  <a:gd name="T18" fmla="*/ 2147483646 w 558"/>
                  <a:gd name="T19" fmla="*/ 2147483646 h 1101"/>
                  <a:gd name="T20" fmla="*/ 2147483646 w 558"/>
                  <a:gd name="T21" fmla="*/ 2147483646 h 1101"/>
                  <a:gd name="T22" fmla="*/ 2147483646 w 558"/>
                  <a:gd name="T23" fmla="*/ 2147483646 h 1101"/>
                  <a:gd name="T24" fmla="*/ 2147483646 w 558"/>
                  <a:gd name="T25" fmla="*/ 2147483646 h 1101"/>
                  <a:gd name="T26" fmla="*/ 2147483646 w 558"/>
                  <a:gd name="T27" fmla="*/ 2147483646 h 1101"/>
                  <a:gd name="T28" fmla="*/ 2147483646 w 558"/>
                  <a:gd name="T29" fmla="*/ 2147483646 h 1101"/>
                  <a:gd name="T30" fmla="*/ 2147483646 w 558"/>
                  <a:gd name="T31" fmla="*/ 0 h 1101"/>
                  <a:gd name="T32" fmla="*/ 2147483646 w 558"/>
                  <a:gd name="T33" fmla="*/ 0 h 1101"/>
                  <a:gd name="T34" fmla="*/ 2147483646 w 558"/>
                  <a:gd name="T35" fmla="*/ 2147483646 h 1101"/>
                  <a:gd name="T36" fmla="*/ 2147483646 w 558"/>
                  <a:gd name="T37" fmla="*/ 2147483646 h 1101"/>
                  <a:gd name="T38" fmla="*/ 2147483646 w 558"/>
                  <a:gd name="T39" fmla="*/ 2147483646 h 1101"/>
                  <a:gd name="T40" fmla="*/ 2147483646 w 558"/>
                  <a:gd name="T41" fmla="*/ 2147483646 h 1101"/>
                  <a:gd name="T42" fmla="*/ 2147483646 w 558"/>
                  <a:gd name="T43" fmla="*/ 2147483646 h 1101"/>
                  <a:gd name="T44" fmla="*/ 2147483646 w 558"/>
                  <a:gd name="T45" fmla="*/ 2147483646 h 1101"/>
                  <a:gd name="T46" fmla="*/ 2147483646 w 558"/>
                  <a:gd name="T47" fmla="*/ 2147483646 h 1101"/>
                  <a:gd name="T48" fmla="*/ 2147483646 w 558"/>
                  <a:gd name="T49" fmla="*/ 2147483646 h 1101"/>
                  <a:gd name="T50" fmla="*/ 2147483646 w 558"/>
                  <a:gd name="T51" fmla="*/ 2147483646 h 1101"/>
                  <a:gd name="T52" fmla="*/ 2147483646 w 558"/>
                  <a:gd name="T53" fmla="*/ 2147483646 h 1101"/>
                  <a:gd name="T54" fmla="*/ 2147483646 w 558"/>
                  <a:gd name="T55" fmla="*/ 2147483646 h 1101"/>
                  <a:gd name="T56" fmla="*/ 2147483646 w 558"/>
                  <a:gd name="T57" fmla="*/ 2147483646 h 1101"/>
                  <a:gd name="T58" fmla="*/ 2147483646 w 558"/>
                  <a:gd name="T59" fmla="*/ 2147483646 h 1101"/>
                  <a:gd name="T60" fmla="*/ 2147483646 w 558"/>
                  <a:gd name="T61" fmla="*/ 2147483646 h 1101"/>
                  <a:gd name="T62" fmla="*/ 2147483646 w 558"/>
                  <a:gd name="T63" fmla="*/ 2147483646 h 1101"/>
                  <a:gd name="T64" fmla="*/ 2147483646 w 558"/>
                  <a:gd name="T65" fmla="*/ 2147483646 h 1101"/>
                  <a:gd name="T66" fmla="*/ 2147483646 w 558"/>
                  <a:gd name="T67" fmla="*/ 2147483646 h 1101"/>
                  <a:gd name="T68" fmla="*/ 2147483646 w 558"/>
                  <a:gd name="T69" fmla="*/ 2147483646 h 1101"/>
                  <a:gd name="T70" fmla="*/ 2147483646 w 558"/>
                  <a:gd name="T71" fmla="*/ 2147483646 h 1101"/>
                  <a:gd name="T72" fmla="*/ 2147483646 w 558"/>
                  <a:gd name="T73" fmla="*/ 2147483646 h 1101"/>
                  <a:gd name="T74" fmla="*/ 2147483646 w 558"/>
                  <a:gd name="T75" fmla="*/ 2147483646 h 1101"/>
                  <a:gd name="T76" fmla="*/ 2147483646 w 558"/>
                  <a:gd name="T77" fmla="*/ 2147483646 h 1101"/>
                  <a:gd name="T78" fmla="*/ 2147483646 w 558"/>
                  <a:gd name="T79" fmla="*/ 2147483646 h 1101"/>
                  <a:gd name="T80" fmla="*/ 0 w 558"/>
                  <a:gd name="T81" fmla="*/ 2147483646 h 1101"/>
                  <a:gd name="T82" fmla="*/ 0 w 558"/>
                  <a:gd name="T83" fmla="*/ 2147483646 h 1101"/>
                  <a:gd name="T84" fmla="*/ 0 w 558"/>
                  <a:gd name="T85" fmla="*/ 2147483646 h 1101"/>
                  <a:gd name="T86" fmla="*/ 0 w 558"/>
                  <a:gd name="T87" fmla="*/ 2147483646 h 1101"/>
                  <a:gd name="T88" fmla="*/ 0 w 558"/>
                  <a:gd name="T89" fmla="*/ 2147483646 h 1101"/>
                  <a:gd name="T90" fmla="*/ 0 w 558"/>
                  <a:gd name="T91" fmla="*/ 2147483646 h 1101"/>
                  <a:gd name="T92" fmla="*/ 0 w 558"/>
                  <a:gd name="T93" fmla="*/ 2147483646 h 1101"/>
                  <a:gd name="T94" fmla="*/ 0 w 558"/>
                  <a:gd name="T95" fmla="*/ 2147483646 h 1101"/>
                  <a:gd name="T96" fmla="*/ 0 w 558"/>
                  <a:gd name="T97" fmla="*/ 2147483646 h 110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58"/>
                  <a:gd name="T148" fmla="*/ 0 h 1101"/>
                  <a:gd name="T149" fmla="*/ 558 w 558"/>
                  <a:gd name="T150" fmla="*/ 1101 h 110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58" h="1101">
                    <a:moveTo>
                      <a:pt x="0" y="5"/>
                    </a:moveTo>
                    <a:lnTo>
                      <a:pt x="35" y="5"/>
                    </a:lnTo>
                    <a:lnTo>
                      <a:pt x="71" y="5"/>
                    </a:lnTo>
                    <a:lnTo>
                      <a:pt x="106" y="3"/>
                    </a:lnTo>
                    <a:lnTo>
                      <a:pt x="142" y="3"/>
                    </a:lnTo>
                    <a:lnTo>
                      <a:pt x="176" y="3"/>
                    </a:lnTo>
                    <a:lnTo>
                      <a:pt x="212" y="3"/>
                    </a:lnTo>
                    <a:lnTo>
                      <a:pt x="248" y="3"/>
                    </a:lnTo>
                    <a:lnTo>
                      <a:pt x="282" y="2"/>
                    </a:lnTo>
                    <a:lnTo>
                      <a:pt x="316" y="2"/>
                    </a:lnTo>
                    <a:lnTo>
                      <a:pt x="352" y="2"/>
                    </a:lnTo>
                    <a:lnTo>
                      <a:pt x="387" y="2"/>
                    </a:lnTo>
                    <a:lnTo>
                      <a:pt x="421" y="1"/>
                    </a:lnTo>
                    <a:lnTo>
                      <a:pt x="455" y="1"/>
                    </a:lnTo>
                    <a:lnTo>
                      <a:pt x="490" y="1"/>
                    </a:lnTo>
                    <a:lnTo>
                      <a:pt x="523" y="0"/>
                    </a:lnTo>
                    <a:lnTo>
                      <a:pt x="558" y="0"/>
                    </a:lnTo>
                    <a:lnTo>
                      <a:pt x="558" y="134"/>
                    </a:lnTo>
                    <a:lnTo>
                      <a:pt x="558" y="269"/>
                    </a:lnTo>
                    <a:lnTo>
                      <a:pt x="558" y="402"/>
                    </a:lnTo>
                    <a:lnTo>
                      <a:pt x="558" y="535"/>
                    </a:lnTo>
                    <a:lnTo>
                      <a:pt x="558" y="669"/>
                    </a:lnTo>
                    <a:lnTo>
                      <a:pt x="558" y="802"/>
                    </a:lnTo>
                    <a:lnTo>
                      <a:pt x="558" y="937"/>
                    </a:lnTo>
                    <a:lnTo>
                      <a:pt x="558" y="1071"/>
                    </a:lnTo>
                    <a:lnTo>
                      <a:pt x="523" y="1073"/>
                    </a:lnTo>
                    <a:lnTo>
                      <a:pt x="490" y="1074"/>
                    </a:lnTo>
                    <a:lnTo>
                      <a:pt x="455" y="1077"/>
                    </a:lnTo>
                    <a:lnTo>
                      <a:pt x="421" y="1078"/>
                    </a:lnTo>
                    <a:lnTo>
                      <a:pt x="387" y="1080"/>
                    </a:lnTo>
                    <a:lnTo>
                      <a:pt x="352" y="1083"/>
                    </a:lnTo>
                    <a:lnTo>
                      <a:pt x="316" y="1084"/>
                    </a:lnTo>
                    <a:lnTo>
                      <a:pt x="282" y="1086"/>
                    </a:lnTo>
                    <a:lnTo>
                      <a:pt x="248" y="1088"/>
                    </a:lnTo>
                    <a:lnTo>
                      <a:pt x="212" y="1089"/>
                    </a:lnTo>
                    <a:lnTo>
                      <a:pt x="176" y="1092"/>
                    </a:lnTo>
                    <a:lnTo>
                      <a:pt x="142" y="1094"/>
                    </a:lnTo>
                    <a:lnTo>
                      <a:pt x="106" y="1095"/>
                    </a:lnTo>
                    <a:lnTo>
                      <a:pt x="71" y="1097"/>
                    </a:lnTo>
                    <a:lnTo>
                      <a:pt x="35" y="1099"/>
                    </a:lnTo>
                    <a:lnTo>
                      <a:pt x="0" y="1101"/>
                    </a:lnTo>
                    <a:lnTo>
                      <a:pt x="0" y="964"/>
                    </a:lnTo>
                    <a:lnTo>
                      <a:pt x="0" y="827"/>
                    </a:lnTo>
                    <a:lnTo>
                      <a:pt x="0" y="690"/>
                    </a:lnTo>
                    <a:lnTo>
                      <a:pt x="0" y="552"/>
                    </a:lnTo>
                    <a:lnTo>
                      <a:pt x="0" y="416"/>
                    </a:lnTo>
                    <a:lnTo>
                      <a:pt x="0" y="279"/>
                    </a:lnTo>
                    <a:lnTo>
                      <a:pt x="0" y="14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333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2" name="397 Grupo"/>
            <p:cNvGrpSpPr>
              <a:grpSpLocks/>
            </p:cNvGrpSpPr>
            <p:nvPr/>
          </p:nvGrpSpPr>
          <p:grpSpPr bwMode="auto">
            <a:xfrm>
              <a:off x="7780338" y="3711584"/>
              <a:ext cx="571500" cy="571503"/>
              <a:chOff x="2500313" y="2028825"/>
              <a:chExt cx="1101725" cy="866775"/>
            </a:xfrm>
          </p:grpSpPr>
          <p:sp>
            <p:nvSpPr>
              <p:cNvPr id="72" name="Freeform 297"/>
              <p:cNvSpPr>
                <a:spLocks/>
              </p:cNvSpPr>
              <p:nvPr/>
            </p:nvSpPr>
            <p:spPr bwMode="auto">
              <a:xfrm>
                <a:off x="2500313" y="2028825"/>
                <a:ext cx="1101725" cy="92075"/>
              </a:xfrm>
              <a:custGeom>
                <a:avLst/>
                <a:gdLst>
                  <a:gd name="T0" fmla="*/ 2147483646 w 4164"/>
                  <a:gd name="T1" fmla="*/ 2147483646 h 349"/>
                  <a:gd name="T2" fmla="*/ 0 w 4164"/>
                  <a:gd name="T3" fmla="*/ 2147483646 h 349"/>
                  <a:gd name="T4" fmla="*/ 2147483646 w 4164"/>
                  <a:gd name="T5" fmla="*/ 2147483646 h 349"/>
                  <a:gd name="T6" fmla="*/ 2147483646 w 4164"/>
                  <a:gd name="T7" fmla="*/ 0 h 349"/>
                  <a:gd name="T8" fmla="*/ 2147483646 w 4164"/>
                  <a:gd name="T9" fmla="*/ 2147483646 h 349"/>
                  <a:gd name="T10" fmla="*/ 2147483646 w 4164"/>
                  <a:gd name="T11" fmla="*/ 2147483646 h 349"/>
                  <a:gd name="T12" fmla="*/ 2147483646 w 4164"/>
                  <a:gd name="T13" fmla="*/ 2147483646 h 3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4"/>
                  <a:gd name="T22" fmla="*/ 0 h 349"/>
                  <a:gd name="T23" fmla="*/ 4164 w 4164"/>
                  <a:gd name="T24" fmla="*/ 349 h 34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4" h="349">
                    <a:moveTo>
                      <a:pt x="5" y="349"/>
                    </a:moveTo>
                    <a:lnTo>
                      <a:pt x="0" y="270"/>
                    </a:lnTo>
                    <a:lnTo>
                      <a:pt x="51" y="248"/>
                    </a:lnTo>
                    <a:lnTo>
                      <a:pt x="1511" y="0"/>
                    </a:lnTo>
                    <a:lnTo>
                      <a:pt x="4149" y="208"/>
                    </a:lnTo>
                    <a:lnTo>
                      <a:pt x="4164" y="278"/>
                    </a:lnTo>
                    <a:lnTo>
                      <a:pt x="5" y="349"/>
                    </a:lnTo>
                    <a:close/>
                  </a:path>
                </a:pathLst>
              </a:custGeom>
              <a:solidFill>
                <a:srgbClr val="637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reeform 298"/>
              <p:cNvSpPr>
                <a:spLocks/>
              </p:cNvSpPr>
              <p:nvPr/>
            </p:nvSpPr>
            <p:spPr bwMode="auto">
              <a:xfrm>
                <a:off x="2500313" y="2036763"/>
                <a:ext cx="1101725" cy="79375"/>
              </a:xfrm>
              <a:custGeom>
                <a:avLst/>
                <a:gdLst>
                  <a:gd name="T0" fmla="*/ 2147483646 w 4164"/>
                  <a:gd name="T1" fmla="*/ 2147483646 h 303"/>
                  <a:gd name="T2" fmla="*/ 0 w 4164"/>
                  <a:gd name="T3" fmla="*/ 2147483646 h 303"/>
                  <a:gd name="T4" fmla="*/ 2147483646 w 4164"/>
                  <a:gd name="T5" fmla="*/ 2147483646 h 303"/>
                  <a:gd name="T6" fmla="*/ 2147483646 w 4164"/>
                  <a:gd name="T7" fmla="*/ 0 h 303"/>
                  <a:gd name="T8" fmla="*/ 2147483646 w 4164"/>
                  <a:gd name="T9" fmla="*/ 2147483646 h 303"/>
                  <a:gd name="T10" fmla="*/ 2147483646 w 4164"/>
                  <a:gd name="T11" fmla="*/ 2147483646 h 303"/>
                  <a:gd name="T12" fmla="*/ 2147483646 w 4164"/>
                  <a:gd name="T13" fmla="*/ 2147483646 h 30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4"/>
                  <a:gd name="T22" fmla="*/ 0 h 303"/>
                  <a:gd name="T23" fmla="*/ 4164 w 4164"/>
                  <a:gd name="T24" fmla="*/ 303 h 30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4" h="303">
                    <a:moveTo>
                      <a:pt x="45" y="303"/>
                    </a:moveTo>
                    <a:lnTo>
                      <a:pt x="0" y="261"/>
                    </a:lnTo>
                    <a:lnTo>
                      <a:pt x="51" y="240"/>
                    </a:lnTo>
                    <a:lnTo>
                      <a:pt x="1511" y="0"/>
                    </a:lnTo>
                    <a:lnTo>
                      <a:pt x="4149" y="209"/>
                    </a:lnTo>
                    <a:lnTo>
                      <a:pt x="4164" y="281"/>
                    </a:lnTo>
                    <a:lnTo>
                      <a:pt x="45" y="303"/>
                    </a:lnTo>
                    <a:close/>
                  </a:path>
                </a:pathLst>
              </a:custGeom>
              <a:solidFill>
                <a:srgbClr val="333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Freeform 299"/>
              <p:cNvSpPr>
                <a:spLocks/>
              </p:cNvSpPr>
              <p:nvPr/>
            </p:nvSpPr>
            <p:spPr bwMode="auto">
              <a:xfrm>
                <a:off x="2500313" y="2046288"/>
                <a:ext cx="1101725" cy="76200"/>
              </a:xfrm>
              <a:custGeom>
                <a:avLst/>
                <a:gdLst>
                  <a:gd name="T0" fmla="*/ 2147483646 w 4164"/>
                  <a:gd name="T1" fmla="*/ 2147483646 h 292"/>
                  <a:gd name="T2" fmla="*/ 2147483646 w 4164"/>
                  <a:gd name="T3" fmla="*/ 2147483646 h 292"/>
                  <a:gd name="T4" fmla="*/ 2147483646 w 4164"/>
                  <a:gd name="T5" fmla="*/ 2147483646 h 292"/>
                  <a:gd name="T6" fmla="*/ 2147483646 w 4164"/>
                  <a:gd name="T7" fmla="*/ 2147483646 h 292"/>
                  <a:gd name="T8" fmla="*/ 2147483646 w 4164"/>
                  <a:gd name="T9" fmla="*/ 2147483646 h 292"/>
                  <a:gd name="T10" fmla="*/ 2147483646 w 4164"/>
                  <a:gd name="T11" fmla="*/ 2147483646 h 292"/>
                  <a:gd name="T12" fmla="*/ 2147483646 w 4164"/>
                  <a:gd name="T13" fmla="*/ 2147483646 h 292"/>
                  <a:gd name="T14" fmla="*/ 2147483646 w 4164"/>
                  <a:gd name="T15" fmla="*/ 2147483646 h 292"/>
                  <a:gd name="T16" fmla="*/ 2147483646 w 4164"/>
                  <a:gd name="T17" fmla="*/ 2147483646 h 292"/>
                  <a:gd name="T18" fmla="*/ 2147483646 w 4164"/>
                  <a:gd name="T19" fmla="*/ 2147483646 h 292"/>
                  <a:gd name="T20" fmla="*/ 2147483646 w 4164"/>
                  <a:gd name="T21" fmla="*/ 2147483646 h 292"/>
                  <a:gd name="T22" fmla="*/ 2147483646 w 4164"/>
                  <a:gd name="T23" fmla="*/ 2147483646 h 292"/>
                  <a:gd name="T24" fmla="*/ 2147483646 w 4164"/>
                  <a:gd name="T25" fmla="*/ 2147483646 h 292"/>
                  <a:gd name="T26" fmla="*/ 2147483646 w 4164"/>
                  <a:gd name="T27" fmla="*/ 2147483646 h 292"/>
                  <a:gd name="T28" fmla="*/ 2147483646 w 4164"/>
                  <a:gd name="T29" fmla="*/ 2147483646 h 292"/>
                  <a:gd name="T30" fmla="*/ 2147483646 w 4164"/>
                  <a:gd name="T31" fmla="*/ 2147483646 h 292"/>
                  <a:gd name="T32" fmla="*/ 2147483646 w 4164"/>
                  <a:gd name="T33" fmla="*/ 2147483646 h 292"/>
                  <a:gd name="T34" fmla="*/ 2147483646 w 4164"/>
                  <a:gd name="T35" fmla="*/ 2147483646 h 292"/>
                  <a:gd name="T36" fmla="*/ 2147483646 w 4164"/>
                  <a:gd name="T37" fmla="*/ 2147483646 h 292"/>
                  <a:gd name="T38" fmla="*/ 2147483646 w 4164"/>
                  <a:gd name="T39" fmla="*/ 2147483646 h 292"/>
                  <a:gd name="T40" fmla="*/ 2147483646 w 4164"/>
                  <a:gd name="T41" fmla="*/ 2147483646 h 292"/>
                  <a:gd name="T42" fmla="*/ 2147483646 w 4164"/>
                  <a:gd name="T43" fmla="*/ 2147483646 h 292"/>
                  <a:gd name="T44" fmla="*/ 2147483646 w 4164"/>
                  <a:gd name="T45" fmla="*/ 2147483646 h 292"/>
                  <a:gd name="T46" fmla="*/ 2147483646 w 4164"/>
                  <a:gd name="T47" fmla="*/ 2147483646 h 292"/>
                  <a:gd name="T48" fmla="*/ 2147483646 w 4164"/>
                  <a:gd name="T49" fmla="*/ 2147483646 h 292"/>
                  <a:gd name="T50" fmla="*/ 2147483646 w 4164"/>
                  <a:gd name="T51" fmla="*/ 2147483646 h 292"/>
                  <a:gd name="T52" fmla="*/ 2147483646 w 4164"/>
                  <a:gd name="T53" fmla="*/ 2147483646 h 292"/>
                  <a:gd name="T54" fmla="*/ 2147483646 w 4164"/>
                  <a:gd name="T55" fmla="*/ 2147483646 h 292"/>
                  <a:gd name="T56" fmla="*/ 2147483646 w 4164"/>
                  <a:gd name="T57" fmla="*/ 2147483646 h 292"/>
                  <a:gd name="T58" fmla="*/ 2147483646 w 4164"/>
                  <a:gd name="T59" fmla="*/ 2147483646 h 292"/>
                  <a:gd name="T60" fmla="*/ 2147483646 w 4164"/>
                  <a:gd name="T61" fmla="*/ 2147483646 h 292"/>
                  <a:gd name="T62" fmla="*/ 2147483646 w 4164"/>
                  <a:gd name="T63" fmla="*/ 2147483646 h 292"/>
                  <a:gd name="T64" fmla="*/ 2147483646 w 4164"/>
                  <a:gd name="T65" fmla="*/ 2147483646 h 292"/>
                  <a:gd name="T66" fmla="*/ 2147483646 w 4164"/>
                  <a:gd name="T67" fmla="*/ 2147483646 h 292"/>
                  <a:gd name="T68" fmla="*/ 2147483646 w 4164"/>
                  <a:gd name="T69" fmla="*/ 2147483646 h 292"/>
                  <a:gd name="T70" fmla="*/ 2147483646 w 4164"/>
                  <a:gd name="T71" fmla="*/ 2147483646 h 292"/>
                  <a:gd name="T72" fmla="*/ 2147483646 w 4164"/>
                  <a:gd name="T73" fmla="*/ 2147483646 h 292"/>
                  <a:gd name="T74" fmla="*/ 2147483646 w 4164"/>
                  <a:gd name="T75" fmla="*/ 2147483646 h 292"/>
                  <a:gd name="T76" fmla="*/ 2147483646 w 4164"/>
                  <a:gd name="T77" fmla="*/ 2147483646 h 292"/>
                  <a:gd name="T78" fmla="*/ 2147483646 w 4164"/>
                  <a:gd name="T79" fmla="*/ 2147483646 h 292"/>
                  <a:gd name="T80" fmla="*/ 2147483646 w 4164"/>
                  <a:gd name="T81" fmla="*/ 2147483646 h 292"/>
                  <a:gd name="T82" fmla="*/ 2147483646 w 4164"/>
                  <a:gd name="T83" fmla="*/ 2147483646 h 292"/>
                  <a:gd name="T84" fmla="*/ 2147483646 w 4164"/>
                  <a:gd name="T85" fmla="*/ 2147483646 h 292"/>
                  <a:gd name="T86" fmla="*/ 2147483646 w 4164"/>
                  <a:gd name="T87" fmla="*/ 2147483646 h 292"/>
                  <a:gd name="T88" fmla="*/ 2147483646 w 4164"/>
                  <a:gd name="T89" fmla="*/ 2147483646 h 292"/>
                  <a:gd name="T90" fmla="*/ 2147483646 w 4164"/>
                  <a:gd name="T91" fmla="*/ 2147483646 h 292"/>
                  <a:gd name="T92" fmla="*/ 2147483646 w 4164"/>
                  <a:gd name="T93" fmla="*/ 2147483646 h 292"/>
                  <a:gd name="T94" fmla="*/ 2147483646 w 4164"/>
                  <a:gd name="T95" fmla="*/ 2147483646 h 292"/>
                  <a:gd name="T96" fmla="*/ 2147483646 w 4164"/>
                  <a:gd name="T97" fmla="*/ 2147483646 h 292"/>
                  <a:gd name="T98" fmla="*/ 2147483646 w 4164"/>
                  <a:gd name="T99" fmla="*/ 2147483646 h 292"/>
                  <a:gd name="T100" fmla="*/ 2147483646 w 4164"/>
                  <a:gd name="T101" fmla="*/ 2147483646 h 292"/>
                  <a:gd name="T102" fmla="*/ 2147483646 w 4164"/>
                  <a:gd name="T103" fmla="*/ 2147483646 h 292"/>
                  <a:gd name="T104" fmla="*/ 2147483646 w 4164"/>
                  <a:gd name="T105" fmla="*/ 2147483646 h 292"/>
                  <a:gd name="T106" fmla="*/ 2147483646 w 4164"/>
                  <a:gd name="T107" fmla="*/ 2147483646 h 292"/>
                  <a:gd name="T108" fmla="*/ 2147483646 w 4164"/>
                  <a:gd name="T109" fmla="*/ 2147483646 h 292"/>
                  <a:gd name="T110" fmla="*/ 2147483646 w 4164"/>
                  <a:gd name="T111" fmla="*/ 2147483646 h 292"/>
                  <a:gd name="T112" fmla="*/ 2147483646 w 4164"/>
                  <a:gd name="T113" fmla="*/ 2147483646 h 292"/>
                  <a:gd name="T114" fmla="*/ 2147483646 w 4164"/>
                  <a:gd name="T115" fmla="*/ 2147483646 h 29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164"/>
                  <a:gd name="T175" fmla="*/ 0 h 292"/>
                  <a:gd name="T176" fmla="*/ 4164 w 4164"/>
                  <a:gd name="T177" fmla="*/ 292 h 29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164" h="292">
                    <a:moveTo>
                      <a:pt x="45" y="288"/>
                    </a:moveTo>
                    <a:lnTo>
                      <a:pt x="39" y="282"/>
                    </a:lnTo>
                    <a:lnTo>
                      <a:pt x="33" y="278"/>
                    </a:lnTo>
                    <a:lnTo>
                      <a:pt x="28" y="272"/>
                    </a:lnTo>
                    <a:lnTo>
                      <a:pt x="23" y="267"/>
                    </a:lnTo>
                    <a:lnTo>
                      <a:pt x="17" y="262"/>
                    </a:lnTo>
                    <a:lnTo>
                      <a:pt x="11" y="257"/>
                    </a:lnTo>
                    <a:lnTo>
                      <a:pt x="6" y="251"/>
                    </a:lnTo>
                    <a:lnTo>
                      <a:pt x="0" y="247"/>
                    </a:lnTo>
                    <a:lnTo>
                      <a:pt x="7" y="243"/>
                    </a:lnTo>
                    <a:lnTo>
                      <a:pt x="13" y="241"/>
                    </a:lnTo>
                    <a:lnTo>
                      <a:pt x="20" y="239"/>
                    </a:lnTo>
                    <a:lnTo>
                      <a:pt x="25" y="235"/>
                    </a:lnTo>
                    <a:lnTo>
                      <a:pt x="31" y="233"/>
                    </a:lnTo>
                    <a:lnTo>
                      <a:pt x="38" y="231"/>
                    </a:lnTo>
                    <a:lnTo>
                      <a:pt x="44" y="228"/>
                    </a:lnTo>
                    <a:lnTo>
                      <a:pt x="51" y="225"/>
                    </a:lnTo>
                    <a:lnTo>
                      <a:pt x="96" y="220"/>
                    </a:lnTo>
                    <a:lnTo>
                      <a:pt x="141" y="215"/>
                    </a:lnTo>
                    <a:lnTo>
                      <a:pt x="187" y="209"/>
                    </a:lnTo>
                    <a:lnTo>
                      <a:pt x="233" y="203"/>
                    </a:lnTo>
                    <a:lnTo>
                      <a:pt x="278" y="196"/>
                    </a:lnTo>
                    <a:lnTo>
                      <a:pt x="324" y="189"/>
                    </a:lnTo>
                    <a:lnTo>
                      <a:pt x="370" y="183"/>
                    </a:lnTo>
                    <a:lnTo>
                      <a:pt x="416" y="176"/>
                    </a:lnTo>
                    <a:lnTo>
                      <a:pt x="460" y="168"/>
                    </a:lnTo>
                    <a:lnTo>
                      <a:pt x="506" y="161"/>
                    </a:lnTo>
                    <a:lnTo>
                      <a:pt x="552" y="153"/>
                    </a:lnTo>
                    <a:lnTo>
                      <a:pt x="598" y="145"/>
                    </a:lnTo>
                    <a:lnTo>
                      <a:pt x="643" y="137"/>
                    </a:lnTo>
                    <a:lnTo>
                      <a:pt x="689" y="129"/>
                    </a:lnTo>
                    <a:lnTo>
                      <a:pt x="735" y="119"/>
                    </a:lnTo>
                    <a:lnTo>
                      <a:pt x="781" y="111"/>
                    </a:lnTo>
                    <a:lnTo>
                      <a:pt x="825" y="103"/>
                    </a:lnTo>
                    <a:lnTo>
                      <a:pt x="871" y="95"/>
                    </a:lnTo>
                    <a:lnTo>
                      <a:pt x="917" y="87"/>
                    </a:lnTo>
                    <a:lnTo>
                      <a:pt x="963" y="79"/>
                    </a:lnTo>
                    <a:lnTo>
                      <a:pt x="1009" y="71"/>
                    </a:lnTo>
                    <a:lnTo>
                      <a:pt x="1054" y="63"/>
                    </a:lnTo>
                    <a:lnTo>
                      <a:pt x="1100" y="56"/>
                    </a:lnTo>
                    <a:lnTo>
                      <a:pt x="1146" y="48"/>
                    </a:lnTo>
                    <a:lnTo>
                      <a:pt x="1192" y="41"/>
                    </a:lnTo>
                    <a:lnTo>
                      <a:pt x="1236" y="34"/>
                    </a:lnTo>
                    <a:lnTo>
                      <a:pt x="1282" y="28"/>
                    </a:lnTo>
                    <a:lnTo>
                      <a:pt x="1328" y="22"/>
                    </a:lnTo>
                    <a:lnTo>
                      <a:pt x="1374" y="15"/>
                    </a:lnTo>
                    <a:lnTo>
                      <a:pt x="1419" y="10"/>
                    </a:lnTo>
                    <a:lnTo>
                      <a:pt x="1465" y="5"/>
                    </a:lnTo>
                    <a:lnTo>
                      <a:pt x="1511" y="0"/>
                    </a:lnTo>
                    <a:lnTo>
                      <a:pt x="1593" y="7"/>
                    </a:lnTo>
                    <a:lnTo>
                      <a:pt x="1675" y="13"/>
                    </a:lnTo>
                    <a:lnTo>
                      <a:pt x="1758" y="20"/>
                    </a:lnTo>
                    <a:lnTo>
                      <a:pt x="1840" y="25"/>
                    </a:lnTo>
                    <a:lnTo>
                      <a:pt x="1923" y="32"/>
                    </a:lnTo>
                    <a:lnTo>
                      <a:pt x="2004" y="38"/>
                    </a:lnTo>
                    <a:lnTo>
                      <a:pt x="2087" y="45"/>
                    </a:lnTo>
                    <a:lnTo>
                      <a:pt x="2170" y="51"/>
                    </a:lnTo>
                    <a:lnTo>
                      <a:pt x="2252" y="57"/>
                    </a:lnTo>
                    <a:lnTo>
                      <a:pt x="2334" y="64"/>
                    </a:lnTo>
                    <a:lnTo>
                      <a:pt x="2417" y="70"/>
                    </a:lnTo>
                    <a:lnTo>
                      <a:pt x="2499" y="77"/>
                    </a:lnTo>
                    <a:lnTo>
                      <a:pt x="2582" y="83"/>
                    </a:lnTo>
                    <a:lnTo>
                      <a:pt x="2665" y="90"/>
                    </a:lnTo>
                    <a:lnTo>
                      <a:pt x="2746" y="95"/>
                    </a:lnTo>
                    <a:lnTo>
                      <a:pt x="2829" y="102"/>
                    </a:lnTo>
                    <a:lnTo>
                      <a:pt x="2911" y="109"/>
                    </a:lnTo>
                    <a:lnTo>
                      <a:pt x="2994" y="115"/>
                    </a:lnTo>
                    <a:lnTo>
                      <a:pt x="3077" y="122"/>
                    </a:lnTo>
                    <a:lnTo>
                      <a:pt x="3159" y="127"/>
                    </a:lnTo>
                    <a:lnTo>
                      <a:pt x="3241" y="134"/>
                    </a:lnTo>
                    <a:lnTo>
                      <a:pt x="3324" y="140"/>
                    </a:lnTo>
                    <a:lnTo>
                      <a:pt x="3406" y="147"/>
                    </a:lnTo>
                    <a:lnTo>
                      <a:pt x="3489" y="154"/>
                    </a:lnTo>
                    <a:lnTo>
                      <a:pt x="3572" y="160"/>
                    </a:lnTo>
                    <a:lnTo>
                      <a:pt x="3654" y="166"/>
                    </a:lnTo>
                    <a:lnTo>
                      <a:pt x="3737" y="172"/>
                    </a:lnTo>
                    <a:lnTo>
                      <a:pt x="3818" y="179"/>
                    </a:lnTo>
                    <a:lnTo>
                      <a:pt x="3901" y="185"/>
                    </a:lnTo>
                    <a:lnTo>
                      <a:pt x="3984" y="192"/>
                    </a:lnTo>
                    <a:lnTo>
                      <a:pt x="4066" y="197"/>
                    </a:lnTo>
                    <a:lnTo>
                      <a:pt x="4149" y="204"/>
                    </a:lnTo>
                    <a:lnTo>
                      <a:pt x="4152" y="219"/>
                    </a:lnTo>
                    <a:lnTo>
                      <a:pt x="4156" y="234"/>
                    </a:lnTo>
                    <a:lnTo>
                      <a:pt x="4159" y="249"/>
                    </a:lnTo>
                    <a:lnTo>
                      <a:pt x="4164" y="264"/>
                    </a:lnTo>
                    <a:lnTo>
                      <a:pt x="4035" y="263"/>
                    </a:lnTo>
                    <a:lnTo>
                      <a:pt x="3907" y="262"/>
                    </a:lnTo>
                    <a:lnTo>
                      <a:pt x="3777" y="261"/>
                    </a:lnTo>
                    <a:lnTo>
                      <a:pt x="3648" y="261"/>
                    </a:lnTo>
                    <a:lnTo>
                      <a:pt x="3520" y="261"/>
                    </a:lnTo>
                    <a:lnTo>
                      <a:pt x="3391" y="261"/>
                    </a:lnTo>
                    <a:lnTo>
                      <a:pt x="3263" y="262"/>
                    </a:lnTo>
                    <a:lnTo>
                      <a:pt x="3134" y="263"/>
                    </a:lnTo>
                    <a:lnTo>
                      <a:pt x="3004" y="264"/>
                    </a:lnTo>
                    <a:lnTo>
                      <a:pt x="2876" y="265"/>
                    </a:lnTo>
                    <a:lnTo>
                      <a:pt x="2747" y="266"/>
                    </a:lnTo>
                    <a:lnTo>
                      <a:pt x="2619" y="269"/>
                    </a:lnTo>
                    <a:lnTo>
                      <a:pt x="2490" y="270"/>
                    </a:lnTo>
                    <a:lnTo>
                      <a:pt x="2362" y="272"/>
                    </a:lnTo>
                    <a:lnTo>
                      <a:pt x="2233" y="273"/>
                    </a:lnTo>
                    <a:lnTo>
                      <a:pt x="2104" y="276"/>
                    </a:lnTo>
                    <a:lnTo>
                      <a:pt x="1976" y="278"/>
                    </a:lnTo>
                    <a:lnTo>
                      <a:pt x="1846" y="280"/>
                    </a:lnTo>
                    <a:lnTo>
                      <a:pt x="1717" y="281"/>
                    </a:lnTo>
                    <a:lnTo>
                      <a:pt x="1589" y="284"/>
                    </a:lnTo>
                    <a:lnTo>
                      <a:pt x="1460" y="285"/>
                    </a:lnTo>
                    <a:lnTo>
                      <a:pt x="1332" y="287"/>
                    </a:lnTo>
                    <a:lnTo>
                      <a:pt x="1203" y="288"/>
                    </a:lnTo>
                    <a:lnTo>
                      <a:pt x="1075" y="289"/>
                    </a:lnTo>
                    <a:lnTo>
                      <a:pt x="946" y="290"/>
                    </a:lnTo>
                    <a:lnTo>
                      <a:pt x="817" y="290"/>
                    </a:lnTo>
                    <a:lnTo>
                      <a:pt x="689" y="292"/>
                    </a:lnTo>
                    <a:lnTo>
                      <a:pt x="559" y="292"/>
                    </a:lnTo>
                    <a:lnTo>
                      <a:pt x="431" y="292"/>
                    </a:lnTo>
                    <a:lnTo>
                      <a:pt x="302" y="290"/>
                    </a:lnTo>
                    <a:lnTo>
                      <a:pt x="173" y="289"/>
                    </a:lnTo>
                    <a:lnTo>
                      <a:pt x="45" y="288"/>
                    </a:lnTo>
                    <a:close/>
                  </a:path>
                </a:pathLst>
              </a:custGeom>
              <a:solidFill>
                <a:srgbClr val="4C5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 300"/>
              <p:cNvSpPr>
                <a:spLocks/>
              </p:cNvSpPr>
              <p:nvPr/>
            </p:nvSpPr>
            <p:spPr bwMode="auto">
              <a:xfrm>
                <a:off x="2500313" y="2054225"/>
                <a:ext cx="1101725" cy="74613"/>
              </a:xfrm>
              <a:custGeom>
                <a:avLst/>
                <a:gdLst>
                  <a:gd name="T0" fmla="*/ 2147483646 w 4164"/>
                  <a:gd name="T1" fmla="*/ 2147483646 h 283"/>
                  <a:gd name="T2" fmla="*/ 0 w 4164"/>
                  <a:gd name="T3" fmla="*/ 2147483646 h 283"/>
                  <a:gd name="T4" fmla="*/ 2147483646 w 4164"/>
                  <a:gd name="T5" fmla="*/ 2147483646 h 283"/>
                  <a:gd name="T6" fmla="*/ 2147483646 w 4164"/>
                  <a:gd name="T7" fmla="*/ 0 h 283"/>
                  <a:gd name="T8" fmla="*/ 2147483646 w 4164"/>
                  <a:gd name="T9" fmla="*/ 2147483646 h 283"/>
                  <a:gd name="T10" fmla="*/ 2147483646 w 4164"/>
                  <a:gd name="T11" fmla="*/ 2147483646 h 283"/>
                  <a:gd name="T12" fmla="*/ 2147483646 w 4164"/>
                  <a:gd name="T13" fmla="*/ 2147483646 h 28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4"/>
                  <a:gd name="T22" fmla="*/ 0 h 283"/>
                  <a:gd name="T23" fmla="*/ 4164 w 4164"/>
                  <a:gd name="T24" fmla="*/ 283 h 28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4" h="283">
                    <a:moveTo>
                      <a:pt x="45" y="283"/>
                    </a:moveTo>
                    <a:lnTo>
                      <a:pt x="0" y="242"/>
                    </a:lnTo>
                    <a:lnTo>
                      <a:pt x="51" y="220"/>
                    </a:lnTo>
                    <a:lnTo>
                      <a:pt x="1511" y="0"/>
                    </a:lnTo>
                    <a:lnTo>
                      <a:pt x="4149" y="200"/>
                    </a:lnTo>
                    <a:lnTo>
                      <a:pt x="4164" y="251"/>
                    </a:lnTo>
                    <a:lnTo>
                      <a:pt x="45" y="283"/>
                    </a:lnTo>
                    <a:close/>
                  </a:path>
                </a:pathLst>
              </a:custGeom>
              <a:solidFill>
                <a:srgbClr val="637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Freeform 301"/>
              <p:cNvSpPr>
                <a:spLocks/>
              </p:cNvSpPr>
              <p:nvPr/>
            </p:nvSpPr>
            <p:spPr bwMode="auto">
              <a:xfrm>
                <a:off x="2511425" y="2063750"/>
                <a:ext cx="382587" cy="831850"/>
              </a:xfrm>
              <a:custGeom>
                <a:avLst/>
                <a:gdLst>
                  <a:gd name="T0" fmla="*/ 2147483646 w 1441"/>
                  <a:gd name="T1" fmla="*/ 2147483646 h 3144"/>
                  <a:gd name="T2" fmla="*/ 2147483646 w 1441"/>
                  <a:gd name="T3" fmla="*/ 2147483646 h 3144"/>
                  <a:gd name="T4" fmla="*/ 2147483646 w 1441"/>
                  <a:gd name="T5" fmla="*/ 2147483646 h 3144"/>
                  <a:gd name="T6" fmla="*/ 2147483646 w 1441"/>
                  <a:gd name="T7" fmla="*/ 2147483646 h 3144"/>
                  <a:gd name="T8" fmla="*/ 2147483646 w 1441"/>
                  <a:gd name="T9" fmla="*/ 2147483646 h 3144"/>
                  <a:gd name="T10" fmla="*/ 2147483646 w 1441"/>
                  <a:gd name="T11" fmla="*/ 2147483646 h 3144"/>
                  <a:gd name="T12" fmla="*/ 2147483646 w 1441"/>
                  <a:gd name="T13" fmla="*/ 2147483646 h 3144"/>
                  <a:gd name="T14" fmla="*/ 2147483646 w 1441"/>
                  <a:gd name="T15" fmla="*/ 2147483646 h 3144"/>
                  <a:gd name="T16" fmla="*/ 2147483646 w 1441"/>
                  <a:gd name="T17" fmla="*/ 2147483646 h 3144"/>
                  <a:gd name="T18" fmla="*/ 2147483646 w 1441"/>
                  <a:gd name="T19" fmla="*/ 2147483646 h 3144"/>
                  <a:gd name="T20" fmla="*/ 2147483646 w 1441"/>
                  <a:gd name="T21" fmla="*/ 2147483646 h 3144"/>
                  <a:gd name="T22" fmla="*/ 2147483646 w 1441"/>
                  <a:gd name="T23" fmla="*/ 2147483646 h 3144"/>
                  <a:gd name="T24" fmla="*/ 2147483646 w 1441"/>
                  <a:gd name="T25" fmla="*/ 2147483646 h 3144"/>
                  <a:gd name="T26" fmla="*/ 2147483646 w 1441"/>
                  <a:gd name="T27" fmla="*/ 2147483646 h 3144"/>
                  <a:gd name="T28" fmla="*/ 2147483646 w 1441"/>
                  <a:gd name="T29" fmla="*/ 2147483646 h 3144"/>
                  <a:gd name="T30" fmla="*/ 2147483646 w 1441"/>
                  <a:gd name="T31" fmla="*/ 2147483646 h 3144"/>
                  <a:gd name="T32" fmla="*/ 2147483646 w 1441"/>
                  <a:gd name="T33" fmla="*/ 2147483646 h 3144"/>
                  <a:gd name="T34" fmla="*/ 2147483646 w 1441"/>
                  <a:gd name="T35" fmla="*/ 2147483646 h 3144"/>
                  <a:gd name="T36" fmla="*/ 2147483646 w 1441"/>
                  <a:gd name="T37" fmla="*/ 2147483646 h 3144"/>
                  <a:gd name="T38" fmla="*/ 2147483646 w 1441"/>
                  <a:gd name="T39" fmla="*/ 2147483646 h 3144"/>
                  <a:gd name="T40" fmla="*/ 2147483646 w 1441"/>
                  <a:gd name="T41" fmla="*/ 2147483646 h 3144"/>
                  <a:gd name="T42" fmla="*/ 2147483646 w 1441"/>
                  <a:gd name="T43" fmla="*/ 2147483646 h 3144"/>
                  <a:gd name="T44" fmla="*/ 2147483646 w 1441"/>
                  <a:gd name="T45" fmla="*/ 2147483646 h 3144"/>
                  <a:gd name="T46" fmla="*/ 2147483646 w 1441"/>
                  <a:gd name="T47" fmla="*/ 2147483646 h 3144"/>
                  <a:gd name="T48" fmla="*/ 0 w 1441"/>
                  <a:gd name="T49" fmla="*/ 2147483646 h 3144"/>
                  <a:gd name="T50" fmla="*/ 0 w 1441"/>
                  <a:gd name="T51" fmla="*/ 2147483646 h 3144"/>
                  <a:gd name="T52" fmla="*/ 0 w 1441"/>
                  <a:gd name="T53" fmla="*/ 2147483646 h 3144"/>
                  <a:gd name="T54" fmla="*/ 0 w 1441"/>
                  <a:gd name="T55" fmla="*/ 2147483646 h 3144"/>
                  <a:gd name="T56" fmla="*/ 2147483646 w 1441"/>
                  <a:gd name="T57" fmla="*/ 2147483646 h 3144"/>
                  <a:gd name="T58" fmla="*/ 2147483646 w 1441"/>
                  <a:gd name="T59" fmla="*/ 2147483646 h 3144"/>
                  <a:gd name="T60" fmla="*/ 2147483646 w 1441"/>
                  <a:gd name="T61" fmla="*/ 2147483646 h 3144"/>
                  <a:gd name="T62" fmla="*/ 2147483646 w 1441"/>
                  <a:gd name="T63" fmla="*/ 2147483646 h 3144"/>
                  <a:gd name="T64" fmla="*/ 2147483646 w 1441"/>
                  <a:gd name="T65" fmla="*/ 2147483646 h 3144"/>
                  <a:gd name="T66" fmla="*/ 2147483646 w 1441"/>
                  <a:gd name="T67" fmla="*/ 2147483646 h 3144"/>
                  <a:gd name="T68" fmla="*/ 2147483646 w 1441"/>
                  <a:gd name="T69" fmla="*/ 2147483646 h 3144"/>
                  <a:gd name="T70" fmla="*/ 2147483646 w 1441"/>
                  <a:gd name="T71" fmla="*/ 2147483646 h 3144"/>
                  <a:gd name="T72" fmla="*/ 2147483646 w 1441"/>
                  <a:gd name="T73" fmla="*/ 2147483646 h 3144"/>
                  <a:gd name="T74" fmla="*/ 2147483646 w 1441"/>
                  <a:gd name="T75" fmla="*/ 2147483646 h 3144"/>
                  <a:gd name="T76" fmla="*/ 2147483646 w 1441"/>
                  <a:gd name="T77" fmla="*/ 2147483646 h 3144"/>
                  <a:gd name="T78" fmla="*/ 2147483646 w 1441"/>
                  <a:gd name="T79" fmla="*/ 2147483646 h 3144"/>
                  <a:gd name="T80" fmla="*/ 2147483646 w 1441"/>
                  <a:gd name="T81" fmla="*/ 2147483646 h 3144"/>
                  <a:gd name="T82" fmla="*/ 2147483646 w 1441"/>
                  <a:gd name="T83" fmla="*/ 2147483646 h 3144"/>
                  <a:gd name="T84" fmla="*/ 2147483646 w 1441"/>
                  <a:gd name="T85" fmla="*/ 2147483646 h 3144"/>
                  <a:gd name="T86" fmla="*/ 2147483646 w 1441"/>
                  <a:gd name="T87" fmla="*/ 2147483646 h 3144"/>
                  <a:gd name="T88" fmla="*/ 2147483646 w 1441"/>
                  <a:gd name="T89" fmla="*/ 2147483646 h 3144"/>
                  <a:gd name="T90" fmla="*/ 2147483646 w 1441"/>
                  <a:gd name="T91" fmla="*/ 2147483646 h 3144"/>
                  <a:gd name="T92" fmla="*/ 2147483646 w 1441"/>
                  <a:gd name="T93" fmla="*/ 2147483646 h 3144"/>
                  <a:gd name="T94" fmla="*/ 2147483646 w 1441"/>
                  <a:gd name="T95" fmla="*/ 2147483646 h 3144"/>
                  <a:gd name="T96" fmla="*/ 2147483646 w 1441"/>
                  <a:gd name="T97" fmla="*/ 2147483646 h 3144"/>
                  <a:gd name="T98" fmla="*/ 2147483646 w 1441"/>
                  <a:gd name="T99" fmla="*/ 2147483646 h 3144"/>
                  <a:gd name="T100" fmla="*/ 2147483646 w 1441"/>
                  <a:gd name="T101" fmla="*/ 2147483646 h 3144"/>
                  <a:gd name="T102" fmla="*/ 2147483646 w 1441"/>
                  <a:gd name="T103" fmla="*/ 2147483646 h 3144"/>
                  <a:gd name="T104" fmla="*/ 2147483646 w 1441"/>
                  <a:gd name="T105" fmla="*/ 2147483646 h 3144"/>
                  <a:gd name="T106" fmla="*/ 2147483646 w 1441"/>
                  <a:gd name="T107" fmla="*/ 2147483646 h 3144"/>
                  <a:gd name="T108" fmla="*/ 2147483646 w 1441"/>
                  <a:gd name="T109" fmla="*/ 2147483646 h 3144"/>
                  <a:gd name="T110" fmla="*/ 2147483646 w 1441"/>
                  <a:gd name="T111" fmla="*/ 2147483646 h 314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441"/>
                  <a:gd name="T169" fmla="*/ 0 h 3144"/>
                  <a:gd name="T170" fmla="*/ 1441 w 1441"/>
                  <a:gd name="T171" fmla="*/ 3144 h 314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441" h="3144">
                    <a:moveTo>
                      <a:pt x="1441" y="0"/>
                    </a:moveTo>
                    <a:lnTo>
                      <a:pt x="1416" y="3"/>
                    </a:lnTo>
                    <a:lnTo>
                      <a:pt x="1392" y="7"/>
                    </a:lnTo>
                    <a:lnTo>
                      <a:pt x="1368" y="10"/>
                    </a:lnTo>
                    <a:lnTo>
                      <a:pt x="1344" y="14"/>
                    </a:lnTo>
                    <a:lnTo>
                      <a:pt x="1320" y="17"/>
                    </a:lnTo>
                    <a:lnTo>
                      <a:pt x="1297" y="21"/>
                    </a:lnTo>
                    <a:lnTo>
                      <a:pt x="1273" y="24"/>
                    </a:lnTo>
                    <a:lnTo>
                      <a:pt x="1249" y="27"/>
                    </a:lnTo>
                    <a:lnTo>
                      <a:pt x="1225" y="31"/>
                    </a:lnTo>
                    <a:lnTo>
                      <a:pt x="1201" y="33"/>
                    </a:lnTo>
                    <a:lnTo>
                      <a:pt x="1178" y="37"/>
                    </a:lnTo>
                    <a:lnTo>
                      <a:pt x="1154" y="40"/>
                    </a:lnTo>
                    <a:lnTo>
                      <a:pt x="1131" y="43"/>
                    </a:lnTo>
                    <a:lnTo>
                      <a:pt x="1106" y="47"/>
                    </a:lnTo>
                    <a:lnTo>
                      <a:pt x="1082" y="50"/>
                    </a:lnTo>
                    <a:lnTo>
                      <a:pt x="1059" y="54"/>
                    </a:lnTo>
                    <a:lnTo>
                      <a:pt x="1035" y="57"/>
                    </a:lnTo>
                    <a:lnTo>
                      <a:pt x="1012" y="60"/>
                    </a:lnTo>
                    <a:lnTo>
                      <a:pt x="988" y="63"/>
                    </a:lnTo>
                    <a:lnTo>
                      <a:pt x="965" y="66"/>
                    </a:lnTo>
                    <a:lnTo>
                      <a:pt x="942" y="70"/>
                    </a:lnTo>
                    <a:lnTo>
                      <a:pt x="918" y="73"/>
                    </a:lnTo>
                    <a:lnTo>
                      <a:pt x="895" y="77"/>
                    </a:lnTo>
                    <a:lnTo>
                      <a:pt x="872" y="79"/>
                    </a:lnTo>
                    <a:lnTo>
                      <a:pt x="849" y="83"/>
                    </a:lnTo>
                    <a:lnTo>
                      <a:pt x="825" y="86"/>
                    </a:lnTo>
                    <a:lnTo>
                      <a:pt x="802" y="89"/>
                    </a:lnTo>
                    <a:lnTo>
                      <a:pt x="779" y="93"/>
                    </a:lnTo>
                    <a:lnTo>
                      <a:pt x="756" y="96"/>
                    </a:lnTo>
                    <a:lnTo>
                      <a:pt x="733" y="99"/>
                    </a:lnTo>
                    <a:lnTo>
                      <a:pt x="710" y="102"/>
                    </a:lnTo>
                    <a:lnTo>
                      <a:pt x="687" y="105"/>
                    </a:lnTo>
                    <a:lnTo>
                      <a:pt x="643" y="111"/>
                    </a:lnTo>
                    <a:lnTo>
                      <a:pt x="599" y="118"/>
                    </a:lnTo>
                    <a:lnTo>
                      <a:pt x="555" y="124"/>
                    </a:lnTo>
                    <a:lnTo>
                      <a:pt x="512" y="131"/>
                    </a:lnTo>
                    <a:lnTo>
                      <a:pt x="468" y="136"/>
                    </a:lnTo>
                    <a:lnTo>
                      <a:pt x="425" y="143"/>
                    </a:lnTo>
                    <a:lnTo>
                      <a:pt x="381" y="149"/>
                    </a:lnTo>
                    <a:lnTo>
                      <a:pt x="338" y="155"/>
                    </a:lnTo>
                    <a:lnTo>
                      <a:pt x="295" y="162"/>
                    </a:lnTo>
                    <a:lnTo>
                      <a:pt x="252" y="167"/>
                    </a:lnTo>
                    <a:lnTo>
                      <a:pt x="210" y="173"/>
                    </a:lnTo>
                    <a:lnTo>
                      <a:pt x="167" y="179"/>
                    </a:lnTo>
                    <a:lnTo>
                      <a:pt x="125" y="186"/>
                    </a:lnTo>
                    <a:lnTo>
                      <a:pt x="84" y="192"/>
                    </a:lnTo>
                    <a:lnTo>
                      <a:pt x="41" y="197"/>
                    </a:lnTo>
                    <a:lnTo>
                      <a:pt x="0" y="203"/>
                    </a:lnTo>
                    <a:lnTo>
                      <a:pt x="0" y="562"/>
                    </a:lnTo>
                    <a:lnTo>
                      <a:pt x="0" y="923"/>
                    </a:lnTo>
                    <a:lnTo>
                      <a:pt x="0" y="1282"/>
                    </a:lnTo>
                    <a:lnTo>
                      <a:pt x="0" y="1641"/>
                    </a:lnTo>
                    <a:lnTo>
                      <a:pt x="0" y="2000"/>
                    </a:lnTo>
                    <a:lnTo>
                      <a:pt x="0" y="2359"/>
                    </a:lnTo>
                    <a:lnTo>
                      <a:pt x="0" y="2718"/>
                    </a:lnTo>
                    <a:lnTo>
                      <a:pt x="0" y="3076"/>
                    </a:lnTo>
                    <a:lnTo>
                      <a:pt x="41" y="3079"/>
                    </a:lnTo>
                    <a:lnTo>
                      <a:pt x="84" y="3081"/>
                    </a:lnTo>
                    <a:lnTo>
                      <a:pt x="125" y="3082"/>
                    </a:lnTo>
                    <a:lnTo>
                      <a:pt x="167" y="3084"/>
                    </a:lnTo>
                    <a:lnTo>
                      <a:pt x="210" y="3087"/>
                    </a:lnTo>
                    <a:lnTo>
                      <a:pt x="252" y="3089"/>
                    </a:lnTo>
                    <a:lnTo>
                      <a:pt x="295" y="3090"/>
                    </a:lnTo>
                    <a:lnTo>
                      <a:pt x="338" y="3092"/>
                    </a:lnTo>
                    <a:lnTo>
                      <a:pt x="381" y="3095"/>
                    </a:lnTo>
                    <a:lnTo>
                      <a:pt x="425" y="3097"/>
                    </a:lnTo>
                    <a:lnTo>
                      <a:pt x="468" y="3098"/>
                    </a:lnTo>
                    <a:lnTo>
                      <a:pt x="512" y="3100"/>
                    </a:lnTo>
                    <a:lnTo>
                      <a:pt x="555" y="3103"/>
                    </a:lnTo>
                    <a:lnTo>
                      <a:pt x="599" y="3105"/>
                    </a:lnTo>
                    <a:lnTo>
                      <a:pt x="643" y="3107"/>
                    </a:lnTo>
                    <a:lnTo>
                      <a:pt x="687" y="3110"/>
                    </a:lnTo>
                    <a:lnTo>
                      <a:pt x="710" y="3111"/>
                    </a:lnTo>
                    <a:lnTo>
                      <a:pt x="733" y="3112"/>
                    </a:lnTo>
                    <a:lnTo>
                      <a:pt x="756" y="3113"/>
                    </a:lnTo>
                    <a:lnTo>
                      <a:pt x="779" y="3113"/>
                    </a:lnTo>
                    <a:lnTo>
                      <a:pt x="802" y="3114"/>
                    </a:lnTo>
                    <a:lnTo>
                      <a:pt x="825" y="3115"/>
                    </a:lnTo>
                    <a:lnTo>
                      <a:pt x="849" y="3116"/>
                    </a:lnTo>
                    <a:lnTo>
                      <a:pt x="872" y="3118"/>
                    </a:lnTo>
                    <a:lnTo>
                      <a:pt x="895" y="3119"/>
                    </a:lnTo>
                    <a:lnTo>
                      <a:pt x="918" y="3120"/>
                    </a:lnTo>
                    <a:lnTo>
                      <a:pt x="942" y="3121"/>
                    </a:lnTo>
                    <a:lnTo>
                      <a:pt x="965" y="3122"/>
                    </a:lnTo>
                    <a:lnTo>
                      <a:pt x="988" y="3122"/>
                    </a:lnTo>
                    <a:lnTo>
                      <a:pt x="1012" y="3123"/>
                    </a:lnTo>
                    <a:lnTo>
                      <a:pt x="1035" y="3124"/>
                    </a:lnTo>
                    <a:lnTo>
                      <a:pt x="1059" y="3126"/>
                    </a:lnTo>
                    <a:lnTo>
                      <a:pt x="1082" y="3127"/>
                    </a:lnTo>
                    <a:lnTo>
                      <a:pt x="1106" y="3128"/>
                    </a:lnTo>
                    <a:lnTo>
                      <a:pt x="1131" y="3129"/>
                    </a:lnTo>
                    <a:lnTo>
                      <a:pt x="1154" y="3130"/>
                    </a:lnTo>
                    <a:lnTo>
                      <a:pt x="1178" y="3131"/>
                    </a:lnTo>
                    <a:lnTo>
                      <a:pt x="1201" y="3133"/>
                    </a:lnTo>
                    <a:lnTo>
                      <a:pt x="1225" y="3134"/>
                    </a:lnTo>
                    <a:lnTo>
                      <a:pt x="1249" y="3135"/>
                    </a:lnTo>
                    <a:lnTo>
                      <a:pt x="1273" y="3136"/>
                    </a:lnTo>
                    <a:lnTo>
                      <a:pt x="1297" y="3137"/>
                    </a:lnTo>
                    <a:lnTo>
                      <a:pt x="1320" y="3138"/>
                    </a:lnTo>
                    <a:lnTo>
                      <a:pt x="1344" y="3139"/>
                    </a:lnTo>
                    <a:lnTo>
                      <a:pt x="1368" y="3141"/>
                    </a:lnTo>
                    <a:lnTo>
                      <a:pt x="1392" y="3142"/>
                    </a:lnTo>
                    <a:lnTo>
                      <a:pt x="1416" y="3143"/>
                    </a:lnTo>
                    <a:lnTo>
                      <a:pt x="1441" y="3144"/>
                    </a:lnTo>
                    <a:lnTo>
                      <a:pt x="1441" y="2751"/>
                    </a:lnTo>
                    <a:lnTo>
                      <a:pt x="1441" y="2359"/>
                    </a:lnTo>
                    <a:lnTo>
                      <a:pt x="1441" y="1966"/>
                    </a:lnTo>
                    <a:lnTo>
                      <a:pt x="1441" y="1574"/>
                    </a:lnTo>
                    <a:lnTo>
                      <a:pt x="1441" y="1180"/>
                    </a:lnTo>
                    <a:lnTo>
                      <a:pt x="1441" y="786"/>
                    </a:lnTo>
                    <a:lnTo>
                      <a:pt x="1441" y="392"/>
                    </a:lnTo>
                    <a:lnTo>
                      <a:pt x="1441" y="0"/>
                    </a:lnTo>
                    <a:close/>
                  </a:path>
                </a:pathLst>
              </a:custGeom>
              <a:solidFill>
                <a:srgbClr val="6D7A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Freeform 302"/>
              <p:cNvSpPr>
                <a:spLocks/>
              </p:cNvSpPr>
              <p:nvPr/>
            </p:nvSpPr>
            <p:spPr bwMode="auto">
              <a:xfrm>
                <a:off x="2511425" y="2324100"/>
                <a:ext cx="382587" cy="50800"/>
              </a:xfrm>
              <a:custGeom>
                <a:avLst/>
                <a:gdLst>
                  <a:gd name="T0" fmla="*/ 2147483646 w 1441"/>
                  <a:gd name="T1" fmla="*/ 2147483646 h 194"/>
                  <a:gd name="T2" fmla="*/ 2147483646 w 1441"/>
                  <a:gd name="T3" fmla="*/ 2147483646 h 194"/>
                  <a:gd name="T4" fmla="*/ 2147483646 w 1441"/>
                  <a:gd name="T5" fmla="*/ 2147483646 h 194"/>
                  <a:gd name="T6" fmla="*/ 2147483646 w 1441"/>
                  <a:gd name="T7" fmla="*/ 2147483646 h 194"/>
                  <a:gd name="T8" fmla="*/ 2147483646 w 1441"/>
                  <a:gd name="T9" fmla="*/ 2147483646 h 194"/>
                  <a:gd name="T10" fmla="*/ 2147483646 w 1441"/>
                  <a:gd name="T11" fmla="*/ 2147483646 h 194"/>
                  <a:gd name="T12" fmla="*/ 2147483646 w 1441"/>
                  <a:gd name="T13" fmla="*/ 2147483646 h 194"/>
                  <a:gd name="T14" fmla="*/ 2147483646 w 1441"/>
                  <a:gd name="T15" fmla="*/ 2147483646 h 194"/>
                  <a:gd name="T16" fmla="*/ 2147483646 w 1441"/>
                  <a:gd name="T17" fmla="*/ 2147483646 h 194"/>
                  <a:gd name="T18" fmla="*/ 2147483646 w 1441"/>
                  <a:gd name="T19" fmla="*/ 2147483646 h 194"/>
                  <a:gd name="T20" fmla="*/ 2147483646 w 1441"/>
                  <a:gd name="T21" fmla="*/ 2147483646 h 194"/>
                  <a:gd name="T22" fmla="*/ 2147483646 w 1441"/>
                  <a:gd name="T23" fmla="*/ 2147483646 h 194"/>
                  <a:gd name="T24" fmla="*/ 2147483646 w 1441"/>
                  <a:gd name="T25" fmla="*/ 2147483646 h 194"/>
                  <a:gd name="T26" fmla="*/ 2147483646 w 1441"/>
                  <a:gd name="T27" fmla="*/ 2147483646 h 194"/>
                  <a:gd name="T28" fmla="*/ 2147483646 w 1441"/>
                  <a:gd name="T29" fmla="*/ 2147483646 h 194"/>
                  <a:gd name="T30" fmla="*/ 2147483646 w 1441"/>
                  <a:gd name="T31" fmla="*/ 2147483646 h 194"/>
                  <a:gd name="T32" fmla="*/ 2147483646 w 1441"/>
                  <a:gd name="T33" fmla="*/ 2147483646 h 194"/>
                  <a:gd name="T34" fmla="*/ 2147483646 w 1441"/>
                  <a:gd name="T35" fmla="*/ 2147483646 h 194"/>
                  <a:gd name="T36" fmla="*/ 2147483646 w 1441"/>
                  <a:gd name="T37" fmla="*/ 2147483646 h 194"/>
                  <a:gd name="T38" fmla="*/ 2147483646 w 1441"/>
                  <a:gd name="T39" fmla="*/ 2147483646 h 194"/>
                  <a:gd name="T40" fmla="*/ 2147483646 w 1441"/>
                  <a:gd name="T41" fmla="*/ 2147483646 h 194"/>
                  <a:gd name="T42" fmla="*/ 2147483646 w 1441"/>
                  <a:gd name="T43" fmla="*/ 2147483646 h 194"/>
                  <a:gd name="T44" fmla="*/ 2147483646 w 1441"/>
                  <a:gd name="T45" fmla="*/ 2147483646 h 194"/>
                  <a:gd name="T46" fmla="*/ 2147483646 w 1441"/>
                  <a:gd name="T47" fmla="*/ 2147483646 h 194"/>
                  <a:gd name="T48" fmla="*/ 0 w 1441"/>
                  <a:gd name="T49" fmla="*/ 2147483646 h 194"/>
                  <a:gd name="T50" fmla="*/ 0 w 1441"/>
                  <a:gd name="T51" fmla="*/ 2147483646 h 194"/>
                  <a:gd name="T52" fmla="*/ 2147483646 w 1441"/>
                  <a:gd name="T53" fmla="*/ 2147483646 h 194"/>
                  <a:gd name="T54" fmla="*/ 2147483646 w 1441"/>
                  <a:gd name="T55" fmla="*/ 2147483646 h 194"/>
                  <a:gd name="T56" fmla="*/ 2147483646 w 1441"/>
                  <a:gd name="T57" fmla="*/ 2147483646 h 194"/>
                  <a:gd name="T58" fmla="*/ 2147483646 w 1441"/>
                  <a:gd name="T59" fmla="*/ 2147483646 h 194"/>
                  <a:gd name="T60" fmla="*/ 2147483646 w 1441"/>
                  <a:gd name="T61" fmla="*/ 2147483646 h 194"/>
                  <a:gd name="T62" fmla="*/ 2147483646 w 1441"/>
                  <a:gd name="T63" fmla="*/ 2147483646 h 194"/>
                  <a:gd name="T64" fmla="*/ 2147483646 w 1441"/>
                  <a:gd name="T65" fmla="*/ 2147483646 h 194"/>
                  <a:gd name="T66" fmla="*/ 2147483646 w 1441"/>
                  <a:gd name="T67" fmla="*/ 2147483646 h 194"/>
                  <a:gd name="T68" fmla="*/ 2147483646 w 1441"/>
                  <a:gd name="T69" fmla="*/ 2147483646 h 194"/>
                  <a:gd name="T70" fmla="*/ 2147483646 w 1441"/>
                  <a:gd name="T71" fmla="*/ 2147483646 h 194"/>
                  <a:gd name="T72" fmla="*/ 2147483646 w 1441"/>
                  <a:gd name="T73" fmla="*/ 2147483646 h 194"/>
                  <a:gd name="T74" fmla="*/ 2147483646 w 1441"/>
                  <a:gd name="T75" fmla="*/ 2147483646 h 194"/>
                  <a:gd name="T76" fmla="*/ 2147483646 w 1441"/>
                  <a:gd name="T77" fmla="*/ 2147483646 h 194"/>
                  <a:gd name="T78" fmla="*/ 2147483646 w 1441"/>
                  <a:gd name="T79" fmla="*/ 2147483646 h 194"/>
                  <a:gd name="T80" fmla="*/ 2147483646 w 1441"/>
                  <a:gd name="T81" fmla="*/ 2147483646 h 194"/>
                  <a:gd name="T82" fmla="*/ 2147483646 w 1441"/>
                  <a:gd name="T83" fmla="*/ 2147483646 h 194"/>
                  <a:gd name="T84" fmla="*/ 2147483646 w 1441"/>
                  <a:gd name="T85" fmla="*/ 2147483646 h 194"/>
                  <a:gd name="T86" fmla="*/ 2147483646 w 1441"/>
                  <a:gd name="T87" fmla="*/ 2147483646 h 194"/>
                  <a:gd name="T88" fmla="*/ 2147483646 w 1441"/>
                  <a:gd name="T89" fmla="*/ 2147483646 h 194"/>
                  <a:gd name="T90" fmla="*/ 2147483646 w 1441"/>
                  <a:gd name="T91" fmla="*/ 2147483646 h 194"/>
                  <a:gd name="T92" fmla="*/ 2147483646 w 1441"/>
                  <a:gd name="T93" fmla="*/ 2147483646 h 194"/>
                  <a:gd name="T94" fmla="*/ 2147483646 w 1441"/>
                  <a:gd name="T95" fmla="*/ 2147483646 h 194"/>
                  <a:gd name="T96" fmla="*/ 2147483646 w 1441"/>
                  <a:gd name="T97" fmla="*/ 2147483646 h 194"/>
                  <a:gd name="T98" fmla="*/ 2147483646 w 1441"/>
                  <a:gd name="T99" fmla="*/ 2147483646 h 194"/>
                  <a:gd name="T100" fmla="*/ 2147483646 w 1441"/>
                  <a:gd name="T101" fmla="*/ 2147483646 h 194"/>
                  <a:gd name="T102" fmla="*/ 2147483646 w 1441"/>
                  <a:gd name="T103" fmla="*/ 2147483646 h 19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1"/>
                  <a:gd name="T157" fmla="*/ 0 h 194"/>
                  <a:gd name="T158" fmla="*/ 1441 w 1441"/>
                  <a:gd name="T159" fmla="*/ 194 h 19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1" h="194">
                    <a:moveTo>
                      <a:pt x="1441" y="0"/>
                    </a:moveTo>
                    <a:lnTo>
                      <a:pt x="1416" y="3"/>
                    </a:lnTo>
                    <a:lnTo>
                      <a:pt x="1392" y="5"/>
                    </a:lnTo>
                    <a:lnTo>
                      <a:pt x="1368" y="6"/>
                    </a:lnTo>
                    <a:lnTo>
                      <a:pt x="1344" y="9"/>
                    </a:lnTo>
                    <a:lnTo>
                      <a:pt x="1320" y="11"/>
                    </a:lnTo>
                    <a:lnTo>
                      <a:pt x="1297" y="13"/>
                    </a:lnTo>
                    <a:lnTo>
                      <a:pt x="1273" y="14"/>
                    </a:lnTo>
                    <a:lnTo>
                      <a:pt x="1249" y="17"/>
                    </a:lnTo>
                    <a:lnTo>
                      <a:pt x="1225" y="19"/>
                    </a:lnTo>
                    <a:lnTo>
                      <a:pt x="1201" y="21"/>
                    </a:lnTo>
                    <a:lnTo>
                      <a:pt x="1178" y="22"/>
                    </a:lnTo>
                    <a:lnTo>
                      <a:pt x="1154" y="25"/>
                    </a:lnTo>
                    <a:lnTo>
                      <a:pt x="1131" y="27"/>
                    </a:lnTo>
                    <a:lnTo>
                      <a:pt x="1106" y="28"/>
                    </a:lnTo>
                    <a:lnTo>
                      <a:pt x="1082" y="30"/>
                    </a:lnTo>
                    <a:lnTo>
                      <a:pt x="1059" y="33"/>
                    </a:lnTo>
                    <a:lnTo>
                      <a:pt x="1035" y="35"/>
                    </a:lnTo>
                    <a:lnTo>
                      <a:pt x="1012" y="36"/>
                    </a:lnTo>
                    <a:lnTo>
                      <a:pt x="988" y="38"/>
                    </a:lnTo>
                    <a:lnTo>
                      <a:pt x="965" y="41"/>
                    </a:lnTo>
                    <a:lnTo>
                      <a:pt x="942" y="42"/>
                    </a:lnTo>
                    <a:lnTo>
                      <a:pt x="918" y="44"/>
                    </a:lnTo>
                    <a:lnTo>
                      <a:pt x="895" y="46"/>
                    </a:lnTo>
                    <a:lnTo>
                      <a:pt x="872" y="48"/>
                    </a:lnTo>
                    <a:lnTo>
                      <a:pt x="849" y="50"/>
                    </a:lnTo>
                    <a:lnTo>
                      <a:pt x="825" y="52"/>
                    </a:lnTo>
                    <a:lnTo>
                      <a:pt x="802" y="54"/>
                    </a:lnTo>
                    <a:lnTo>
                      <a:pt x="779" y="56"/>
                    </a:lnTo>
                    <a:lnTo>
                      <a:pt x="756" y="58"/>
                    </a:lnTo>
                    <a:lnTo>
                      <a:pt x="733" y="60"/>
                    </a:lnTo>
                    <a:lnTo>
                      <a:pt x="710" y="61"/>
                    </a:lnTo>
                    <a:lnTo>
                      <a:pt x="687" y="64"/>
                    </a:lnTo>
                    <a:lnTo>
                      <a:pt x="643" y="67"/>
                    </a:lnTo>
                    <a:lnTo>
                      <a:pt x="599" y="71"/>
                    </a:lnTo>
                    <a:lnTo>
                      <a:pt x="555" y="74"/>
                    </a:lnTo>
                    <a:lnTo>
                      <a:pt x="512" y="77"/>
                    </a:lnTo>
                    <a:lnTo>
                      <a:pt x="468" y="81"/>
                    </a:lnTo>
                    <a:lnTo>
                      <a:pt x="425" y="84"/>
                    </a:lnTo>
                    <a:lnTo>
                      <a:pt x="381" y="88"/>
                    </a:lnTo>
                    <a:lnTo>
                      <a:pt x="338" y="91"/>
                    </a:lnTo>
                    <a:lnTo>
                      <a:pt x="295" y="95"/>
                    </a:lnTo>
                    <a:lnTo>
                      <a:pt x="252" y="98"/>
                    </a:lnTo>
                    <a:lnTo>
                      <a:pt x="210" y="102"/>
                    </a:lnTo>
                    <a:lnTo>
                      <a:pt x="167" y="105"/>
                    </a:lnTo>
                    <a:lnTo>
                      <a:pt x="125" y="108"/>
                    </a:lnTo>
                    <a:lnTo>
                      <a:pt x="84" y="112"/>
                    </a:lnTo>
                    <a:lnTo>
                      <a:pt x="41" y="115"/>
                    </a:lnTo>
                    <a:lnTo>
                      <a:pt x="0" y="119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5"/>
                    </a:lnTo>
                    <a:lnTo>
                      <a:pt x="0" y="194"/>
                    </a:lnTo>
                    <a:lnTo>
                      <a:pt x="41" y="191"/>
                    </a:lnTo>
                    <a:lnTo>
                      <a:pt x="84" y="189"/>
                    </a:lnTo>
                    <a:lnTo>
                      <a:pt x="125" y="185"/>
                    </a:lnTo>
                    <a:lnTo>
                      <a:pt x="167" y="182"/>
                    </a:lnTo>
                    <a:lnTo>
                      <a:pt x="210" y="178"/>
                    </a:lnTo>
                    <a:lnTo>
                      <a:pt x="252" y="175"/>
                    </a:lnTo>
                    <a:lnTo>
                      <a:pt x="295" y="173"/>
                    </a:lnTo>
                    <a:lnTo>
                      <a:pt x="338" y="169"/>
                    </a:lnTo>
                    <a:lnTo>
                      <a:pt x="381" y="166"/>
                    </a:lnTo>
                    <a:lnTo>
                      <a:pt x="425" y="162"/>
                    </a:lnTo>
                    <a:lnTo>
                      <a:pt x="468" y="159"/>
                    </a:lnTo>
                    <a:lnTo>
                      <a:pt x="512" y="155"/>
                    </a:lnTo>
                    <a:lnTo>
                      <a:pt x="555" y="151"/>
                    </a:lnTo>
                    <a:lnTo>
                      <a:pt x="599" y="147"/>
                    </a:lnTo>
                    <a:lnTo>
                      <a:pt x="643" y="144"/>
                    </a:lnTo>
                    <a:lnTo>
                      <a:pt x="687" y="141"/>
                    </a:lnTo>
                    <a:lnTo>
                      <a:pt x="710" y="139"/>
                    </a:lnTo>
                    <a:lnTo>
                      <a:pt x="733" y="137"/>
                    </a:lnTo>
                    <a:lnTo>
                      <a:pt x="756" y="136"/>
                    </a:lnTo>
                    <a:lnTo>
                      <a:pt x="779" y="134"/>
                    </a:lnTo>
                    <a:lnTo>
                      <a:pt x="802" y="132"/>
                    </a:lnTo>
                    <a:lnTo>
                      <a:pt x="825" y="130"/>
                    </a:lnTo>
                    <a:lnTo>
                      <a:pt x="849" y="129"/>
                    </a:lnTo>
                    <a:lnTo>
                      <a:pt x="872" y="127"/>
                    </a:lnTo>
                    <a:lnTo>
                      <a:pt x="895" y="126"/>
                    </a:lnTo>
                    <a:lnTo>
                      <a:pt x="918" y="123"/>
                    </a:lnTo>
                    <a:lnTo>
                      <a:pt x="942" y="122"/>
                    </a:lnTo>
                    <a:lnTo>
                      <a:pt x="965" y="120"/>
                    </a:lnTo>
                    <a:lnTo>
                      <a:pt x="988" y="118"/>
                    </a:lnTo>
                    <a:lnTo>
                      <a:pt x="1012" y="116"/>
                    </a:lnTo>
                    <a:lnTo>
                      <a:pt x="1035" y="114"/>
                    </a:lnTo>
                    <a:lnTo>
                      <a:pt x="1059" y="113"/>
                    </a:lnTo>
                    <a:lnTo>
                      <a:pt x="1082" y="111"/>
                    </a:lnTo>
                    <a:lnTo>
                      <a:pt x="1106" y="108"/>
                    </a:lnTo>
                    <a:lnTo>
                      <a:pt x="1131" y="107"/>
                    </a:lnTo>
                    <a:lnTo>
                      <a:pt x="1154" y="105"/>
                    </a:lnTo>
                    <a:lnTo>
                      <a:pt x="1178" y="103"/>
                    </a:lnTo>
                    <a:lnTo>
                      <a:pt x="1201" y="102"/>
                    </a:lnTo>
                    <a:lnTo>
                      <a:pt x="1225" y="99"/>
                    </a:lnTo>
                    <a:lnTo>
                      <a:pt x="1249" y="97"/>
                    </a:lnTo>
                    <a:lnTo>
                      <a:pt x="1273" y="96"/>
                    </a:lnTo>
                    <a:lnTo>
                      <a:pt x="1297" y="93"/>
                    </a:lnTo>
                    <a:lnTo>
                      <a:pt x="1320" y="91"/>
                    </a:lnTo>
                    <a:lnTo>
                      <a:pt x="1344" y="90"/>
                    </a:lnTo>
                    <a:lnTo>
                      <a:pt x="1368" y="88"/>
                    </a:lnTo>
                    <a:lnTo>
                      <a:pt x="1392" y="85"/>
                    </a:lnTo>
                    <a:lnTo>
                      <a:pt x="1416" y="84"/>
                    </a:lnTo>
                    <a:lnTo>
                      <a:pt x="1441" y="82"/>
                    </a:lnTo>
                    <a:lnTo>
                      <a:pt x="1441" y="61"/>
                    </a:lnTo>
                    <a:lnTo>
                      <a:pt x="1441" y="41"/>
                    </a:lnTo>
                    <a:lnTo>
                      <a:pt x="1441" y="21"/>
                    </a:lnTo>
                    <a:lnTo>
                      <a:pt x="1441" y="0"/>
                    </a:lnTo>
                    <a:close/>
                  </a:path>
                </a:pathLst>
              </a:custGeom>
              <a:solidFill>
                <a:srgbClr val="96A5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" name="Freeform 303"/>
              <p:cNvSpPr>
                <a:spLocks/>
              </p:cNvSpPr>
              <p:nvPr/>
            </p:nvSpPr>
            <p:spPr bwMode="auto">
              <a:xfrm>
                <a:off x="2511425" y="2344738"/>
                <a:ext cx="382587" cy="50800"/>
              </a:xfrm>
              <a:custGeom>
                <a:avLst/>
                <a:gdLst>
                  <a:gd name="T0" fmla="*/ 2147483646 w 1441"/>
                  <a:gd name="T1" fmla="*/ 2147483646 h 188"/>
                  <a:gd name="T2" fmla="*/ 2147483646 w 1441"/>
                  <a:gd name="T3" fmla="*/ 2147483646 h 188"/>
                  <a:gd name="T4" fmla="*/ 2147483646 w 1441"/>
                  <a:gd name="T5" fmla="*/ 2147483646 h 188"/>
                  <a:gd name="T6" fmla="*/ 2147483646 w 1441"/>
                  <a:gd name="T7" fmla="*/ 2147483646 h 188"/>
                  <a:gd name="T8" fmla="*/ 2147483646 w 1441"/>
                  <a:gd name="T9" fmla="*/ 2147483646 h 188"/>
                  <a:gd name="T10" fmla="*/ 2147483646 w 1441"/>
                  <a:gd name="T11" fmla="*/ 2147483646 h 188"/>
                  <a:gd name="T12" fmla="*/ 2147483646 w 1441"/>
                  <a:gd name="T13" fmla="*/ 2147483646 h 188"/>
                  <a:gd name="T14" fmla="*/ 2147483646 w 1441"/>
                  <a:gd name="T15" fmla="*/ 2147483646 h 188"/>
                  <a:gd name="T16" fmla="*/ 2147483646 w 1441"/>
                  <a:gd name="T17" fmla="*/ 2147483646 h 188"/>
                  <a:gd name="T18" fmla="*/ 2147483646 w 1441"/>
                  <a:gd name="T19" fmla="*/ 2147483646 h 188"/>
                  <a:gd name="T20" fmla="*/ 2147483646 w 1441"/>
                  <a:gd name="T21" fmla="*/ 2147483646 h 188"/>
                  <a:gd name="T22" fmla="*/ 2147483646 w 1441"/>
                  <a:gd name="T23" fmla="*/ 2147483646 h 188"/>
                  <a:gd name="T24" fmla="*/ 2147483646 w 1441"/>
                  <a:gd name="T25" fmla="*/ 2147483646 h 188"/>
                  <a:gd name="T26" fmla="*/ 2147483646 w 1441"/>
                  <a:gd name="T27" fmla="*/ 2147483646 h 188"/>
                  <a:gd name="T28" fmla="*/ 2147483646 w 1441"/>
                  <a:gd name="T29" fmla="*/ 2147483646 h 188"/>
                  <a:gd name="T30" fmla="*/ 2147483646 w 1441"/>
                  <a:gd name="T31" fmla="*/ 2147483646 h 188"/>
                  <a:gd name="T32" fmla="*/ 2147483646 w 1441"/>
                  <a:gd name="T33" fmla="*/ 2147483646 h 188"/>
                  <a:gd name="T34" fmla="*/ 2147483646 w 1441"/>
                  <a:gd name="T35" fmla="*/ 2147483646 h 188"/>
                  <a:gd name="T36" fmla="*/ 2147483646 w 1441"/>
                  <a:gd name="T37" fmla="*/ 2147483646 h 188"/>
                  <a:gd name="T38" fmla="*/ 2147483646 w 1441"/>
                  <a:gd name="T39" fmla="*/ 2147483646 h 188"/>
                  <a:gd name="T40" fmla="*/ 2147483646 w 1441"/>
                  <a:gd name="T41" fmla="*/ 2147483646 h 188"/>
                  <a:gd name="T42" fmla="*/ 2147483646 w 1441"/>
                  <a:gd name="T43" fmla="*/ 2147483646 h 188"/>
                  <a:gd name="T44" fmla="*/ 2147483646 w 1441"/>
                  <a:gd name="T45" fmla="*/ 2147483646 h 188"/>
                  <a:gd name="T46" fmla="*/ 2147483646 w 1441"/>
                  <a:gd name="T47" fmla="*/ 2147483646 h 188"/>
                  <a:gd name="T48" fmla="*/ 0 w 1441"/>
                  <a:gd name="T49" fmla="*/ 2147483646 h 188"/>
                  <a:gd name="T50" fmla="*/ 0 w 1441"/>
                  <a:gd name="T51" fmla="*/ 2147483646 h 188"/>
                  <a:gd name="T52" fmla="*/ 2147483646 w 1441"/>
                  <a:gd name="T53" fmla="*/ 2147483646 h 188"/>
                  <a:gd name="T54" fmla="*/ 2147483646 w 1441"/>
                  <a:gd name="T55" fmla="*/ 2147483646 h 188"/>
                  <a:gd name="T56" fmla="*/ 2147483646 w 1441"/>
                  <a:gd name="T57" fmla="*/ 2147483646 h 188"/>
                  <a:gd name="T58" fmla="*/ 2147483646 w 1441"/>
                  <a:gd name="T59" fmla="*/ 2147483646 h 188"/>
                  <a:gd name="T60" fmla="*/ 2147483646 w 1441"/>
                  <a:gd name="T61" fmla="*/ 2147483646 h 188"/>
                  <a:gd name="T62" fmla="*/ 2147483646 w 1441"/>
                  <a:gd name="T63" fmla="*/ 2147483646 h 188"/>
                  <a:gd name="T64" fmla="*/ 2147483646 w 1441"/>
                  <a:gd name="T65" fmla="*/ 2147483646 h 188"/>
                  <a:gd name="T66" fmla="*/ 2147483646 w 1441"/>
                  <a:gd name="T67" fmla="*/ 2147483646 h 188"/>
                  <a:gd name="T68" fmla="*/ 2147483646 w 1441"/>
                  <a:gd name="T69" fmla="*/ 2147483646 h 188"/>
                  <a:gd name="T70" fmla="*/ 2147483646 w 1441"/>
                  <a:gd name="T71" fmla="*/ 2147483646 h 188"/>
                  <a:gd name="T72" fmla="*/ 2147483646 w 1441"/>
                  <a:gd name="T73" fmla="*/ 2147483646 h 188"/>
                  <a:gd name="T74" fmla="*/ 2147483646 w 1441"/>
                  <a:gd name="T75" fmla="*/ 2147483646 h 188"/>
                  <a:gd name="T76" fmla="*/ 2147483646 w 1441"/>
                  <a:gd name="T77" fmla="*/ 2147483646 h 188"/>
                  <a:gd name="T78" fmla="*/ 2147483646 w 1441"/>
                  <a:gd name="T79" fmla="*/ 2147483646 h 188"/>
                  <a:gd name="T80" fmla="*/ 2147483646 w 1441"/>
                  <a:gd name="T81" fmla="*/ 2147483646 h 188"/>
                  <a:gd name="T82" fmla="*/ 2147483646 w 1441"/>
                  <a:gd name="T83" fmla="*/ 2147483646 h 188"/>
                  <a:gd name="T84" fmla="*/ 2147483646 w 1441"/>
                  <a:gd name="T85" fmla="*/ 2147483646 h 188"/>
                  <a:gd name="T86" fmla="*/ 2147483646 w 1441"/>
                  <a:gd name="T87" fmla="*/ 2147483646 h 188"/>
                  <a:gd name="T88" fmla="*/ 2147483646 w 1441"/>
                  <a:gd name="T89" fmla="*/ 2147483646 h 188"/>
                  <a:gd name="T90" fmla="*/ 2147483646 w 1441"/>
                  <a:gd name="T91" fmla="*/ 2147483646 h 188"/>
                  <a:gd name="T92" fmla="*/ 2147483646 w 1441"/>
                  <a:gd name="T93" fmla="*/ 2147483646 h 188"/>
                  <a:gd name="T94" fmla="*/ 2147483646 w 1441"/>
                  <a:gd name="T95" fmla="*/ 2147483646 h 188"/>
                  <a:gd name="T96" fmla="*/ 2147483646 w 1441"/>
                  <a:gd name="T97" fmla="*/ 2147483646 h 188"/>
                  <a:gd name="T98" fmla="*/ 2147483646 w 1441"/>
                  <a:gd name="T99" fmla="*/ 2147483646 h 188"/>
                  <a:gd name="T100" fmla="*/ 2147483646 w 1441"/>
                  <a:gd name="T101" fmla="*/ 2147483646 h 188"/>
                  <a:gd name="T102" fmla="*/ 2147483646 w 1441"/>
                  <a:gd name="T103" fmla="*/ 2147483646 h 18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1"/>
                  <a:gd name="T157" fmla="*/ 0 h 188"/>
                  <a:gd name="T158" fmla="*/ 1441 w 1441"/>
                  <a:gd name="T159" fmla="*/ 188 h 18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1" h="188">
                    <a:moveTo>
                      <a:pt x="1441" y="83"/>
                    </a:moveTo>
                    <a:lnTo>
                      <a:pt x="1416" y="85"/>
                    </a:lnTo>
                    <a:lnTo>
                      <a:pt x="1392" y="86"/>
                    </a:lnTo>
                    <a:lnTo>
                      <a:pt x="1368" y="88"/>
                    </a:lnTo>
                    <a:lnTo>
                      <a:pt x="1344" y="90"/>
                    </a:lnTo>
                    <a:lnTo>
                      <a:pt x="1320" y="92"/>
                    </a:lnTo>
                    <a:lnTo>
                      <a:pt x="1297" y="93"/>
                    </a:lnTo>
                    <a:lnTo>
                      <a:pt x="1273" y="95"/>
                    </a:lnTo>
                    <a:lnTo>
                      <a:pt x="1249" y="96"/>
                    </a:lnTo>
                    <a:lnTo>
                      <a:pt x="1225" y="99"/>
                    </a:lnTo>
                    <a:lnTo>
                      <a:pt x="1201" y="100"/>
                    </a:lnTo>
                    <a:lnTo>
                      <a:pt x="1178" y="102"/>
                    </a:lnTo>
                    <a:lnTo>
                      <a:pt x="1154" y="103"/>
                    </a:lnTo>
                    <a:lnTo>
                      <a:pt x="1131" y="106"/>
                    </a:lnTo>
                    <a:lnTo>
                      <a:pt x="1106" y="107"/>
                    </a:lnTo>
                    <a:lnTo>
                      <a:pt x="1082" y="109"/>
                    </a:lnTo>
                    <a:lnTo>
                      <a:pt x="1059" y="110"/>
                    </a:lnTo>
                    <a:lnTo>
                      <a:pt x="1035" y="112"/>
                    </a:lnTo>
                    <a:lnTo>
                      <a:pt x="1012" y="114"/>
                    </a:lnTo>
                    <a:lnTo>
                      <a:pt x="988" y="116"/>
                    </a:lnTo>
                    <a:lnTo>
                      <a:pt x="965" y="117"/>
                    </a:lnTo>
                    <a:lnTo>
                      <a:pt x="942" y="119"/>
                    </a:lnTo>
                    <a:lnTo>
                      <a:pt x="918" y="121"/>
                    </a:lnTo>
                    <a:lnTo>
                      <a:pt x="895" y="123"/>
                    </a:lnTo>
                    <a:lnTo>
                      <a:pt x="872" y="124"/>
                    </a:lnTo>
                    <a:lnTo>
                      <a:pt x="849" y="126"/>
                    </a:lnTo>
                    <a:lnTo>
                      <a:pt x="825" y="127"/>
                    </a:lnTo>
                    <a:lnTo>
                      <a:pt x="802" y="130"/>
                    </a:lnTo>
                    <a:lnTo>
                      <a:pt x="779" y="131"/>
                    </a:lnTo>
                    <a:lnTo>
                      <a:pt x="756" y="133"/>
                    </a:lnTo>
                    <a:lnTo>
                      <a:pt x="733" y="134"/>
                    </a:lnTo>
                    <a:lnTo>
                      <a:pt x="710" y="137"/>
                    </a:lnTo>
                    <a:lnTo>
                      <a:pt x="687" y="138"/>
                    </a:lnTo>
                    <a:lnTo>
                      <a:pt x="643" y="141"/>
                    </a:lnTo>
                    <a:lnTo>
                      <a:pt x="599" y="145"/>
                    </a:lnTo>
                    <a:lnTo>
                      <a:pt x="555" y="147"/>
                    </a:lnTo>
                    <a:lnTo>
                      <a:pt x="512" y="150"/>
                    </a:lnTo>
                    <a:lnTo>
                      <a:pt x="468" y="154"/>
                    </a:lnTo>
                    <a:lnTo>
                      <a:pt x="425" y="157"/>
                    </a:lnTo>
                    <a:lnTo>
                      <a:pt x="381" y="161"/>
                    </a:lnTo>
                    <a:lnTo>
                      <a:pt x="338" y="163"/>
                    </a:lnTo>
                    <a:lnTo>
                      <a:pt x="295" y="166"/>
                    </a:lnTo>
                    <a:lnTo>
                      <a:pt x="252" y="170"/>
                    </a:lnTo>
                    <a:lnTo>
                      <a:pt x="210" y="173"/>
                    </a:lnTo>
                    <a:lnTo>
                      <a:pt x="167" y="176"/>
                    </a:lnTo>
                    <a:lnTo>
                      <a:pt x="125" y="179"/>
                    </a:lnTo>
                    <a:lnTo>
                      <a:pt x="84" y="183"/>
                    </a:lnTo>
                    <a:lnTo>
                      <a:pt x="41" y="185"/>
                    </a:lnTo>
                    <a:lnTo>
                      <a:pt x="0" y="188"/>
                    </a:lnTo>
                    <a:lnTo>
                      <a:pt x="0" y="169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12"/>
                    </a:lnTo>
                    <a:lnTo>
                      <a:pt x="41" y="109"/>
                    </a:lnTo>
                    <a:lnTo>
                      <a:pt x="84" y="107"/>
                    </a:lnTo>
                    <a:lnTo>
                      <a:pt x="125" y="103"/>
                    </a:lnTo>
                    <a:lnTo>
                      <a:pt x="167" y="100"/>
                    </a:lnTo>
                    <a:lnTo>
                      <a:pt x="210" y="96"/>
                    </a:lnTo>
                    <a:lnTo>
                      <a:pt x="252" y="93"/>
                    </a:lnTo>
                    <a:lnTo>
                      <a:pt x="295" y="91"/>
                    </a:lnTo>
                    <a:lnTo>
                      <a:pt x="338" y="87"/>
                    </a:lnTo>
                    <a:lnTo>
                      <a:pt x="381" y="84"/>
                    </a:lnTo>
                    <a:lnTo>
                      <a:pt x="425" y="80"/>
                    </a:lnTo>
                    <a:lnTo>
                      <a:pt x="468" y="77"/>
                    </a:lnTo>
                    <a:lnTo>
                      <a:pt x="512" y="73"/>
                    </a:lnTo>
                    <a:lnTo>
                      <a:pt x="555" y="69"/>
                    </a:lnTo>
                    <a:lnTo>
                      <a:pt x="599" y="65"/>
                    </a:lnTo>
                    <a:lnTo>
                      <a:pt x="643" y="62"/>
                    </a:lnTo>
                    <a:lnTo>
                      <a:pt x="687" y="59"/>
                    </a:lnTo>
                    <a:lnTo>
                      <a:pt x="710" y="57"/>
                    </a:lnTo>
                    <a:lnTo>
                      <a:pt x="733" y="55"/>
                    </a:lnTo>
                    <a:lnTo>
                      <a:pt x="756" y="54"/>
                    </a:lnTo>
                    <a:lnTo>
                      <a:pt x="779" y="52"/>
                    </a:lnTo>
                    <a:lnTo>
                      <a:pt x="802" y="50"/>
                    </a:lnTo>
                    <a:lnTo>
                      <a:pt x="825" y="48"/>
                    </a:lnTo>
                    <a:lnTo>
                      <a:pt x="849" y="47"/>
                    </a:lnTo>
                    <a:lnTo>
                      <a:pt x="872" y="45"/>
                    </a:lnTo>
                    <a:lnTo>
                      <a:pt x="895" y="44"/>
                    </a:lnTo>
                    <a:lnTo>
                      <a:pt x="918" y="41"/>
                    </a:lnTo>
                    <a:lnTo>
                      <a:pt x="942" y="40"/>
                    </a:lnTo>
                    <a:lnTo>
                      <a:pt x="965" y="38"/>
                    </a:lnTo>
                    <a:lnTo>
                      <a:pt x="988" y="36"/>
                    </a:lnTo>
                    <a:lnTo>
                      <a:pt x="1012" y="34"/>
                    </a:lnTo>
                    <a:lnTo>
                      <a:pt x="1035" y="32"/>
                    </a:lnTo>
                    <a:lnTo>
                      <a:pt x="1059" y="31"/>
                    </a:lnTo>
                    <a:lnTo>
                      <a:pt x="1082" y="29"/>
                    </a:lnTo>
                    <a:lnTo>
                      <a:pt x="1106" y="26"/>
                    </a:lnTo>
                    <a:lnTo>
                      <a:pt x="1131" y="25"/>
                    </a:lnTo>
                    <a:lnTo>
                      <a:pt x="1154" y="23"/>
                    </a:lnTo>
                    <a:lnTo>
                      <a:pt x="1178" y="21"/>
                    </a:lnTo>
                    <a:lnTo>
                      <a:pt x="1201" y="20"/>
                    </a:lnTo>
                    <a:lnTo>
                      <a:pt x="1225" y="17"/>
                    </a:lnTo>
                    <a:lnTo>
                      <a:pt x="1249" y="15"/>
                    </a:lnTo>
                    <a:lnTo>
                      <a:pt x="1273" y="14"/>
                    </a:lnTo>
                    <a:lnTo>
                      <a:pt x="1297" y="11"/>
                    </a:lnTo>
                    <a:lnTo>
                      <a:pt x="1320" y="9"/>
                    </a:lnTo>
                    <a:lnTo>
                      <a:pt x="1344" y="8"/>
                    </a:lnTo>
                    <a:lnTo>
                      <a:pt x="1368" y="6"/>
                    </a:lnTo>
                    <a:lnTo>
                      <a:pt x="1392" y="3"/>
                    </a:lnTo>
                    <a:lnTo>
                      <a:pt x="1416" y="2"/>
                    </a:lnTo>
                    <a:lnTo>
                      <a:pt x="1441" y="0"/>
                    </a:lnTo>
                    <a:lnTo>
                      <a:pt x="1441" y="21"/>
                    </a:lnTo>
                    <a:lnTo>
                      <a:pt x="1441" y="41"/>
                    </a:lnTo>
                    <a:lnTo>
                      <a:pt x="1441" y="62"/>
                    </a:lnTo>
                    <a:lnTo>
                      <a:pt x="1441" y="83"/>
                    </a:lnTo>
                    <a:close/>
                  </a:path>
                </a:pathLst>
              </a:custGeom>
              <a:solidFill>
                <a:srgbClr val="4451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Freeform 304"/>
              <p:cNvSpPr>
                <a:spLocks/>
              </p:cNvSpPr>
              <p:nvPr/>
            </p:nvSpPr>
            <p:spPr bwMode="auto">
              <a:xfrm>
                <a:off x="2520950" y="2076450"/>
                <a:ext cx="373062" cy="819150"/>
              </a:xfrm>
              <a:custGeom>
                <a:avLst/>
                <a:gdLst>
                  <a:gd name="T0" fmla="*/ 2147483646 w 1408"/>
                  <a:gd name="T1" fmla="*/ 2147483646 h 3095"/>
                  <a:gd name="T2" fmla="*/ 2147483646 w 1408"/>
                  <a:gd name="T3" fmla="*/ 2147483646 h 3095"/>
                  <a:gd name="T4" fmla="*/ 2147483646 w 1408"/>
                  <a:gd name="T5" fmla="*/ 2147483646 h 3095"/>
                  <a:gd name="T6" fmla="*/ 2147483646 w 1408"/>
                  <a:gd name="T7" fmla="*/ 2147483646 h 3095"/>
                  <a:gd name="T8" fmla="*/ 2147483646 w 1408"/>
                  <a:gd name="T9" fmla="*/ 2147483646 h 3095"/>
                  <a:gd name="T10" fmla="*/ 2147483646 w 1408"/>
                  <a:gd name="T11" fmla="*/ 2147483646 h 3095"/>
                  <a:gd name="T12" fmla="*/ 2147483646 w 1408"/>
                  <a:gd name="T13" fmla="*/ 2147483646 h 3095"/>
                  <a:gd name="T14" fmla="*/ 2147483646 w 1408"/>
                  <a:gd name="T15" fmla="*/ 2147483646 h 3095"/>
                  <a:gd name="T16" fmla="*/ 2147483646 w 1408"/>
                  <a:gd name="T17" fmla="*/ 2147483646 h 3095"/>
                  <a:gd name="T18" fmla="*/ 2147483646 w 1408"/>
                  <a:gd name="T19" fmla="*/ 2147483646 h 3095"/>
                  <a:gd name="T20" fmla="*/ 2147483646 w 1408"/>
                  <a:gd name="T21" fmla="*/ 2147483646 h 3095"/>
                  <a:gd name="T22" fmla="*/ 2147483646 w 1408"/>
                  <a:gd name="T23" fmla="*/ 2147483646 h 3095"/>
                  <a:gd name="T24" fmla="*/ 2147483646 w 1408"/>
                  <a:gd name="T25" fmla="*/ 2147483646 h 3095"/>
                  <a:gd name="T26" fmla="*/ 2147483646 w 1408"/>
                  <a:gd name="T27" fmla="*/ 2147483646 h 3095"/>
                  <a:gd name="T28" fmla="*/ 2147483646 w 1408"/>
                  <a:gd name="T29" fmla="*/ 2147483646 h 3095"/>
                  <a:gd name="T30" fmla="*/ 2147483646 w 1408"/>
                  <a:gd name="T31" fmla="*/ 2147483646 h 3095"/>
                  <a:gd name="T32" fmla="*/ 0 w 1408"/>
                  <a:gd name="T33" fmla="*/ 2147483646 h 3095"/>
                  <a:gd name="T34" fmla="*/ 0 w 1408"/>
                  <a:gd name="T35" fmla="*/ 2147483646 h 3095"/>
                  <a:gd name="T36" fmla="*/ 0 w 1408"/>
                  <a:gd name="T37" fmla="*/ 2147483646 h 3095"/>
                  <a:gd name="T38" fmla="*/ 0 w 1408"/>
                  <a:gd name="T39" fmla="*/ 2147483646 h 3095"/>
                  <a:gd name="T40" fmla="*/ 2147483646 w 1408"/>
                  <a:gd name="T41" fmla="*/ 2147483646 h 3095"/>
                  <a:gd name="T42" fmla="*/ 2147483646 w 1408"/>
                  <a:gd name="T43" fmla="*/ 2147483646 h 3095"/>
                  <a:gd name="T44" fmla="*/ 2147483646 w 1408"/>
                  <a:gd name="T45" fmla="*/ 2147483646 h 3095"/>
                  <a:gd name="T46" fmla="*/ 2147483646 w 1408"/>
                  <a:gd name="T47" fmla="*/ 2147483646 h 3095"/>
                  <a:gd name="T48" fmla="*/ 2147483646 w 1408"/>
                  <a:gd name="T49" fmla="*/ 2147483646 h 3095"/>
                  <a:gd name="T50" fmla="*/ 2147483646 w 1408"/>
                  <a:gd name="T51" fmla="*/ 2147483646 h 3095"/>
                  <a:gd name="T52" fmla="*/ 2147483646 w 1408"/>
                  <a:gd name="T53" fmla="*/ 2147483646 h 3095"/>
                  <a:gd name="T54" fmla="*/ 2147483646 w 1408"/>
                  <a:gd name="T55" fmla="*/ 2147483646 h 3095"/>
                  <a:gd name="T56" fmla="*/ 2147483646 w 1408"/>
                  <a:gd name="T57" fmla="*/ 2147483646 h 3095"/>
                  <a:gd name="T58" fmla="*/ 2147483646 w 1408"/>
                  <a:gd name="T59" fmla="*/ 2147483646 h 3095"/>
                  <a:gd name="T60" fmla="*/ 2147483646 w 1408"/>
                  <a:gd name="T61" fmla="*/ 2147483646 h 3095"/>
                  <a:gd name="T62" fmla="*/ 2147483646 w 1408"/>
                  <a:gd name="T63" fmla="*/ 2147483646 h 3095"/>
                  <a:gd name="T64" fmla="*/ 2147483646 w 1408"/>
                  <a:gd name="T65" fmla="*/ 2147483646 h 3095"/>
                  <a:gd name="T66" fmla="*/ 2147483646 w 1408"/>
                  <a:gd name="T67" fmla="*/ 2147483646 h 3095"/>
                  <a:gd name="T68" fmla="*/ 2147483646 w 1408"/>
                  <a:gd name="T69" fmla="*/ 2147483646 h 3095"/>
                  <a:gd name="T70" fmla="*/ 2147483646 w 1408"/>
                  <a:gd name="T71" fmla="*/ 2147483646 h 3095"/>
                  <a:gd name="T72" fmla="*/ 2147483646 w 1408"/>
                  <a:gd name="T73" fmla="*/ 2147483646 h 3095"/>
                  <a:gd name="T74" fmla="*/ 2147483646 w 1408"/>
                  <a:gd name="T75" fmla="*/ 2147483646 h 3095"/>
                  <a:gd name="T76" fmla="*/ 2147483646 w 1408"/>
                  <a:gd name="T77" fmla="*/ 2147483646 h 3095"/>
                  <a:gd name="T78" fmla="*/ 2147483646 w 1408"/>
                  <a:gd name="T79" fmla="*/ 2147483646 h 309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408"/>
                  <a:gd name="T121" fmla="*/ 0 h 3095"/>
                  <a:gd name="T122" fmla="*/ 1408 w 1408"/>
                  <a:gd name="T123" fmla="*/ 3095 h 309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408" h="3095">
                    <a:moveTo>
                      <a:pt x="1408" y="0"/>
                    </a:moveTo>
                    <a:lnTo>
                      <a:pt x="1361" y="7"/>
                    </a:lnTo>
                    <a:lnTo>
                      <a:pt x="1313" y="13"/>
                    </a:lnTo>
                    <a:lnTo>
                      <a:pt x="1266" y="20"/>
                    </a:lnTo>
                    <a:lnTo>
                      <a:pt x="1220" y="25"/>
                    </a:lnTo>
                    <a:lnTo>
                      <a:pt x="1173" y="32"/>
                    </a:lnTo>
                    <a:lnTo>
                      <a:pt x="1127" y="39"/>
                    </a:lnTo>
                    <a:lnTo>
                      <a:pt x="1080" y="45"/>
                    </a:lnTo>
                    <a:lnTo>
                      <a:pt x="1034" y="52"/>
                    </a:lnTo>
                    <a:lnTo>
                      <a:pt x="989" y="58"/>
                    </a:lnTo>
                    <a:lnTo>
                      <a:pt x="943" y="65"/>
                    </a:lnTo>
                    <a:lnTo>
                      <a:pt x="897" y="71"/>
                    </a:lnTo>
                    <a:lnTo>
                      <a:pt x="852" y="77"/>
                    </a:lnTo>
                    <a:lnTo>
                      <a:pt x="806" y="84"/>
                    </a:lnTo>
                    <a:lnTo>
                      <a:pt x="761" y="90"/>
                    </a:lnTo>
                    <a:lnTo>
                      <a:pt x="716" y="97"/>
                    </a:lnTo>
                    <a:lnTo>
                      <a:pt x="672" y="102"/>
                    </a:lnTo>
                    <a:lnTo>
                      <a:pt x="628" y="108"/>
                    </a:lnTo>
                    <a:lnTo>
                      <a:pt x="586" y="114"/>
                    </a:lnTo>
                    <a:lnTo>
                      <a:pt x="543" y="120"/>
                    </a:lnTo>
                    <a:lnTo>
                      <a:pt x="499" y="125"/>
                    </a:lnTo>
                    <a:lnTo>
                      <a:pt x="457" y="132"/>
                    </a:lnTo>
                    <a:lnTo>
                      <a:pt x="415" y="138"/>
                    </a:lnTo>
                    <a:lnTo>
                      <a:pt x="373" y="144"/>
                    </a:lnTo>
                    <a:lnTo>
                      <a:pt x="331" y="149"/>
                    </a:lnTo>
                    <a:lnTo>
                      <a:pt x="289" y="155"/>
                    </a:lnTo>
                    <a:lnTo>
                      <a:pt x="247" y="161"/>
                    </a:lnTo>
                    <a:lnTo>
                      <a:pt x="206" y="167"/>
                    </a:lnTo>
                    <a:lnTo>
                      <a:pt x="164" y="172"/>
                    </a:lnTo>
                    <a:lnTo>
                      <a:pt x="123" y="178"/>
                    </a:lnTo>
                    <a:lnTo>
                      <a:pt x="82" y="184"/>
                    </a:lnTo>
                    <a:lnTo>
                      <a:pt x="41" y="190"/>
                    </a:lnTo>
                    <a:lnTo>
                      <a:pt x="0" y="195"/>
                    </a:lnTo>
                    <a:lnTo>
                      <a:pt x="0" y="550"/>
                    </a:lnTo>
                    <a:lnTo>
                      <a:pt x="0" y="905"/>
                    </a:lnTo>
                    <a:lnTo>
                      <a:pt x="0" y="1259"/>
                    </a:lnTo>
                    <a:lnTo>
                      <a:pt x="0" y="1613"/>
                    </a:lnTo>
                    <a:lnTo>
                      <a:pt x="0" y="1967"/>
                    </a:lnTo>
                    <a:lnTo>
                      <a:pt x="0" y="2321"/>
                    </a:lnTo>
                    <a:lnTo>
                      <a:pt x="0" y="2675"/>
                    </a:lnTo>
                    <a:lnTo>
                      <a:pt x="0" y="3028"/>
                    </a:lnTo>
                    <a:lnTo>
                      <a:pt x="41" y="3031"/>
                    </a:lnTo>
                    <a:lnTo>
                      <a:pt x="82" y="3033"/>
                    </a:lnTo>
                    <a:lnTo>
                      <a:pt x="123" y="3034"/>
                    </a:lnTo>
                    <a:lnTo>
                      <a:pt x="164" y="3036"/>
                    </a:lnTo>
                    <a:lnTo>
                      <a:pt x="206" y="3039"/>
                    </a:lnTo>
                    <a:lnTo>
                      <a:pt x="247" y="3041"/>
                    </a:lnTo>
                    <a:lnTo>
                      <a:pt x="289" y="3042"/>
                    </a:lnTo>
                    <a:lnTo>
                      <a:pt x="331" y="3044"/>
                    </a:lnTo>
                    <a:lnTo>
                      <a:pt x="373" y="3047"/>
                    </a:lnTo>
                    <a:lnTo>
                      <a:pt x="415" y="3048"/>
                    </a:lnTo>
                    <a:lnTo>
                      <a:pt x="457" y="3050"/>
                    </a:lnTo>
                    <a:lnTo>
                      <a:pt x="499" y="3053"/>
                    </a:lnTo>
                    <a:lnTo>
                      <a:pt x="543" y="3055"/>
                    </a:lnTo>
                    <a:lnTo>
                      <a:pt x="586" y="3056"/>
                    </a:lnTo>
                    <a:lnTo>
                      <a:pt x="628" y="3058"/>
                    </a:lnTo>
                    <a:lnTo>
                      <a:pt x="672" y="3061"/>
                    </a:lnTo>
                    <a:lnTo>
                      <a:pt x="716" y="3063"/>
                    </a:lnTo>
                    <a:lnTo>
                      <a:pt x="762" y="3065"/>
                    </a:lnTo>
                    <a:lnTo>
                      <a:pt x="807" y="3066"/>
                    </a:lnTo>
                    <a:lnTo>
                      <a:pt x="853" y="3069"/>
                    </a:lnTo>
                    <a:lnTo>
                      <a:pt x="898" y="3071"/>
                    </a:lnTo>
                    <a:lnTo>
                      <a:pt x="944" y="3073"/>
                    </a:lnTo>
                    <a:lnTo>
                      <a:pt x="990" y="3075"/>
                    </a:lnTo>
                    <a:lnTo>
                      <a:pt x="1036" y="3078"/>
                    </a:lnTo>
                    <a:lnTo>
                      <a:pt x="1082" y="3080"/>
                    </a:lnTo>
                    <a:lnTo>
                      <a:pt x="1127" y="3082"/>
                    </a:lnTo>
                    <a:lnTo>
                      <a:pt x="1173" y="3085"/>
                    </a:lnTo>
                    <a:lnTo>
                      <a:pt x="1220" y="3087"/>
                    </a:lnTo>
                    <a:lnTo>
                      <a:pt x="1266" y="3089"/>
                    </a:lnTo>
                    <a:lnTo>
                      <a:pt x="1313" y="3090"/>
                    </a:lnTo>
                    <a:lnTo>
                      <a:pt x="1361" y="3093"/>
                    </a:lnTo>
                    <a:lnTo>
                      <a:pt x="1408" y="3095"/>
                    </a:lnTo>
                    <a:lnTo>
                      <a:pt x="1408" y="2708"/>
                    </a:lnTo>
                    <a:lnTo>
                      <a:pt x="1408" y="2321"/>
                    </a:lnTo>
                    <a:lnTo>
                      <a:pt x="1408" y="1936"/>
                    </a:lnTo>
                    <a:lnTo>
                      <a:pt x="1408" y="1549"/>
                    </a:lnTo>
                    <a:lnTo>
                      <a:pt x="1408" y="1162"/>
                    </a:lnTo>
                    <a:lnTo>
                      <a:pt x="1408" y="774"/>
                    </a:lnTo>
                    <a:lnTo>
                      <a:pt x="1408" y="387"/>
                    </a:lnTo>
                    <a:lnTo>
                      <a:pt x="1408" y="0"/>
                    </a:lnTo>
                    <a:close/>
                  </a:path>
                </a:pathLst>
              </a:custGeom>
              <a:solidFill>
                <a:srgbClr val="96A5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Freeform 305"/>
              <p:cNvSpPr>
                <a:spLocks/>
              </p:cNvSpPr>
              <p:nvPr/>
            </p:nvSpPr>
            <p:spPr bwMode="auto">
              <a:xfrm>
                <a:off x="2520950" y="2324100"/>
                <a:ext cx="365125" cy="50800"/>
              </a:xfrm>
              <a:custGeom>
                <a:avLst/>
                <a:gdLst>
                  <a:gd name="T0" fmla="*/ 2147483646 w 1379"/>
                  <a:gd name="T1" fmla="*/ 2147483646 h 187"/>
                  <a:gd name="T2" fmla="*/ 2147483646 w 1379"/>
                  <a:gd name="T3" fmla="*/ 2147483646 h 187"/>
                  <a:gd name="T4" fmla="*/ 2147483646 w 1379"/>
                  <a:gd name="T5" fmla="*/ 2147483646 h 187"/>
                  <a:gd name="T6" fmla="*/ 2147483646 w 1379"/>
                  <a:gd name="T7" fmla="*/ 2147483646 h 187"/>
                  <a:gd name="T8" fmla="*/ 2147483646 w 1379"/>
                  <a:gd name="T9" fmla="*/ 2147483646 h 187"/>
                  <a:gd name="T10" fmla="*/ 2147483646 w 1379"/>
                  <a:gd name="T11" fmla="*/ 2147483646 h 187"/>
                  <a:gd name="T12" fmla="*/ 2147483646 w 1379"/>
                  <a:gd name="T13" fmla="*/ 2147483646 h 187"/>
                  <a:gd name="T14" fmla="*/ 2147483646 w 1379"/>
                  <a:gd name="T15" fmla="*/ 2147483646 h 187"/>
                  <a:gd name="T16" fmla="*/ 2147483646 w 1379"/>
                  <a:gd name="T17" fmla="*/ 2147483646 h 187"/>
                  <a:gd name="T18" fmla="*/ 2147483646 w 1379"/>
                  <a:gd name="T19" fmla="*/ 2147483646 h 187"/>
                  <a:gd name="T20" fmla="*/ 2147483646 w 1379"/>
                  <a:gd name="T21" fmla="*/ 2147483646 h 187"/>
                  <a:gd name="T22" fmla="*/ 2147483646 w 1379"/>
                  <a:gd name="T23" fmla="*/ 2147483646 h 187"/>
                  <a:gd name="T24" fmla="*/ 2147483646 w 1379"/>
                  <a:gd name="T25" fmla="*/ 2147483646 h 187"/>
                  <a:gd name="T26" fmla="*/ 2147483646 w 1379"/>
                  <a:gd name="T27" fmla="*/ 2147483646 h 187"/>
                  <a:gd name="T28" fmla="*/ 2147483646 w 1379"/>
                  <a:gd name="T29" fmla="*/ 2147483646 h 187"/>
                  <a:gd name="T30" fmla="*/ 2147483646 w 1379"/>
                  <a:gd name="T31" fmla="*/ 2147483646 h 187"/>
                  <a:gd name="T32" fmla="*/ 0 w 1379"/>
                  <a:gd name="T33" fmla="*/ 2147483646 h 187"/>
                  <a:gd name="T34" fmla="*/ 0 w 1379"/>
                  <a:gd name="T35" fmla="*/ 2147483646 h 187"/>
                  <a:gd name="T36" fmla="*/ 2147483646 w 1379"/>
                  <a:gd name="T37" fmla="*/ 2147483646 h 187"/>
                  <a:gd name="T38" fmla="*/ 2147483646 w 1379"/>
                  <a:gd name="T39" fmla="*/ 2147483646 h 187"/>
                  <a:gd name="T40" fmla="*/ 2147483646 w 1379"/>
                  <a:gd name="T41" fmla="*/ 2147483646 h 187"/>
                  <a:gd name="T42" fmla="*/ 2147483646 w 1379"/>
                  <a:gd name="T43" fmla="*/ 2147483646 h 187"/>
                  <a:gd name="T44" fmla="*/ 2147483646 w 1379"/>
                  <a:gd name="T45" fmla="*/ 2147483646 h 187"/>
                  <a:gd name="T46" fmla="*/ 2147483646 w 1379"/>
                  <a:gd name="T47" fmla="*/ 2147483646 h 187"/>
                  <a:gd name="T48" fmla="*/ 2147483646 w 1379"/>
                  <a:gd name="T49" fmla="*/ 2147483646 h 187"/>
                  <a:gd name="T50" fmla="*/ 2147483646 w 1379"/>
                  <a:gd name="T51" fmla="*/ 2147483646 h 187"/>
                  <a:gd name="T52" fmla="*/ 2147483646 w 1379"/>
                  <a:gd name="T53" fmla="*/ 2147483646 h 187"/>
                  <a:gd name="T54" fmla="*/ 2147483646 w 1379"/>
                  <a:gd name="T55" fmla="*/ 2147483646 h 187"/>
                  <a:gd name="T56" fmla="*/ 2147483646 w 1379"/>
                  <a:gd name="T57" fmla="*/ 2147483646 h 187"/>
                  <a:gd name="T58" fmla="*/ 2147483646 w 1379"/>
                  <a:gd name="T59" fmla="*/ 2147483646 h 187"/>
                  <a:gd name="T60" fmla="*/ 2147483646 w 1379"/>
                  <a:gd name="T61" fmla="*/ 2147483646 h 187"/>
                  <a:gd name="T62" fmla="*/ 2147483646 w 1379"/>
                  <a:gd name="T63" fmla="*/ 2147483646 h 187"/>
                  <a:gd name="T64" fmla="*/ 2147483646 w 1379"/>
                  <a:gd name="T65" fmla="*/ 2147483646 h 187"/>
                  <a:gd name="T66" fmla="*/ 2147483646 w 1379"/>
                  <a:gd name="T67" fmla="*/ 2147483646 h 187"/>
                  <a:gd name="T68" fmla="*/ 2147483646 w 1379"/>
                  <a:gd name="T69" fmla="*/ 2147483646 h 187"/>
                  <a:gd name="T70" fmla="*/ 2147483646 w 1379"/>
                  <a:gd name="T71" fmla="*/ 2147483646 h 18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79"/>
                  <a:gd name="T109" fmla="*/ 0 h 187"/>
                  <a:gd name="T110" fmla="*/ 1379 w 1379"/>
                  <a:gd name="T111" fmla="*/ 187 h 18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79" h="187">
                    <a:moveTo>
                      <a:pt x="1379" y="0"/>
                    </a:moveTo>
                    <a:lnTo>
                      <a:pt x="1333" y="3"/>
                    </a:lnTo>
                    <a:lnTo>
                      <a:pt x="1286" y="7"/>
                    </a:lnTo>
                    <a:lnTo>
                      <a:pt x="1240" y="10"/>
                    </a:lnTo>
                    <a:lnTo>
                      <a:pt x="1194" y="14"/>
                    </a:lnTo>
                    <a:lnTo>
                      <a:pt x="1149" y="17"/>
                    </a:lnTo>
                    <a:lnTo>
                      <a:pt x="1103" y="22"/>
                    </a:lnTo>
                    <a:lnTo>
                      <a:pt x="1059" y="25"/>
                    </a:lnTo>
                    <a:lnTo>
                      <a:pt x="1013" y="29"/>
                    </a:lnTo>
                    <a:lnTo>
                      <a:pt x="968" y="32"/>
                    </a:lnTo>
                    <a:lnTo>
                      <a:pt x="923" y="36"/>
                    </a:lnTo>
                    <a:lnTo>
                      <a:pt x="878" y="40"/>
                    </a:lnTo>
                    <a:lnTo>
                      <a:pt x="835" y="44"/>
                    </a:lnTo>
                    <a:lnTo>
                      <a:pt x="790" y="47"/>
                    </a:lnTo>
                    <a:lnTo>
                      <a:pt x="746" y="50"/>
                    </a:lnTo>
                    <a:lnTo>
                      <a:pt x="703" y="54"/>
                    </a:lnTo>
                    <a:lnTo>
                      <a:pt x="659" y="57"/>
                    </a:lnTo>
                    <a:lnTo>
                      <a:pt x="617" y="61"/>
                    </a:lnTo>
                    <a:lnTo>
                      <a:pt x="574" y="64"/>
                    </a:lnTo>
                    <a:lnTo>
                      <a:pt x="533" y="68"/>
                    </a:lnTo>
                    <a:lnTo>
                      <a:pt x="490" y="72"/>
                    </a:lnTo>
                    <a:lnTo>
                      <a:pt x="449" y="76"/>
                    </a:lnTo>
                    <a:lnTo>
                      <a:pt x="408" y="79"/>
                    </a:lnTo>
                    <a:lnTo>
                      <a:pt x="366" y="83"/>
                    </a:lnTo>
                    <a:lnTo>
                      <a:pt x="325" y="86"/>
                    </a:lnTo>
                    <a:lnTo>
                      <a:pt x="284" y="89"/>
                    </a:lnTo>
                    <a:lnTo>
                      <a:pt x="242" y="93"/>
                    </a:lnTo>
                    <a:lnTo>
                      <a:pt x="202" y="96"/>
                    </a:lnTo>
                    <a:lnTo>
                      <a:pt x="161" y="100"/>
                    </a:lnTo>
                    <a:lnTo>
                      <a:pt x="121" y="102"/>
                    </a:lnTo>
                    <a:lnTo>
                      <a:pt x="80" y="106"/>
                    </a:lnTo>
                    <a:lnTo>
                      <a:pt x="40" y="109"/>
                    </a:lnTo>
                    <a:lnTo>
                      <a:pt x="0" y="112"/>
                    </a:lnTo>
                    <a:lnTo>
                      <a:pt x="0" y="132"/>
                    </a:lnTo>
                    <a:lnTo>
                      <a:pt x="0" y="150"/>
                    </a:lnTo>
                    <a:lnTo>
                      <a:pt x="0" y="169"/>
                    </a:lnTo>
                    <a:lnTo>
                      <a:pt x="0" y="187"/>
                    </a:lnTo>
                    <a:lnTo>
                      <a:pt x="40" y="184"/>
                    </a:lnTo>
                    <a:lnTo>
                      <a:pt x="80" y="181"/>
                    </a:lnTo>
                    <a:lnTo>
                      <a:pt x="121" y="178"/>
                    </a:lnTo>
                    <a:lnTo>
                      <a:pt x="161" y="174"/>
                    </a:lnTo>
                    <a:lnTo>
                      <a:pt x="202" y="172"/>
                    </a:lnTo>
                    <a:lnTo>
                      <a:pt x="242" y="169"/>
                    </a:lnTo>
                    <a:lnTo>
                      <a:pt x="284" y="165"/>
                    </a:lnTo>
                    <a:lnTo>
                      <a:pt x="325" y="162"/>
                    </a:lnTo>
                    <a:lnTo>
                      <a:pt x="366" y="159"/>
                    </a:lnTo>
                    <a:lnTo>
                      <a:pt x="408" y="156"/>
                    </a:lnTo>
                    <a:lnTo>
                      <a:pt x="449" y="153"/>
                    </a:lnTo>
                    <a:lnTo>
                      <a:pt x="490" y="149"/>
                    </a:lnTo>
                    <a:lnTo>
                      <a:pt x="533" y="146"/>
                    </a:lnTo>
                    <a:lnTo>
                      <a:pt x="574" y="143"/>
                    </a:lnTo>
                    <a:lnTo>
                      <a:pt x="617" y="140"/>
                    </a:lnTo>
                    <a:lnTo>
                      <a:pt x="659" y="137"/>
                    </a:lnTo>
                    <a:lnTo>
                      <a:pt x="703" y="133"/>
                    </a:lnTo>
                    <a:lnTo>
                      <a:pt x="746" y="130"/>
                    </a:lnTo>
                    <a:lnTo>
                      <a:pt x="790" y="126"/>
                    </a:lnTo>
                    <a:lnTo>
                      <a:pt x="835" y="124"/>
                    </a:lnTo>
                    <a:lnTo>
                      <a:pt x="878" y="120"/>
                    </a:lnTo>
                    <a:lnTo>
                      <a:pt x="923" y="117"/>
                    </a:lnTo>
                    <a:lnTo>
                      <a:pt x="968" y="114"/>
                    </a:lnTo>
                    <a:lnTo>
                      <a:pt x="1013" y="110"/>
                    </a:lnTo>
                    <a:lnTo>
                      <a:pt x="1059" y="107"/>
                    </a:lnTo>
                    <a:lnTo>
                      <a:pt x="1103" y="103"/>
                    </a:lnTo>
                    <a:lnTo>
                      <a:pt x="1149" y="100"/>
                    </a:lnTo>
                    <a:lnTo>
                      <a:pt x="1194" y="96"/>
                    </a:lnTo>
                    <a:lnTo>
                      <a:pt x="1240" y="92"/>
                    </a:lnTo>
                    <a:lnTo>
                      <a:pt x="1286" y="88"/>
                    </a:lnTo>
                    <a:lnTo>
                      <a:pt x="1333" y="85"/>
                    </a:lnTo>
                    <a:lnTo>
                      <a:pt x="1379" y="81"/>
                    </a:lnTo>
                    <a:lnTo>
                      <a:pt x="1379" y="61"/>
                    </a:lnTo>
                    <a:lnTo>
                      <a:pt x="1379" y="40"/>
                    </a:lnTo>
                    <a:lnTo>
                      <a:pt x="1379" y="19"/>
                    </a:lnTo>
                    <a:lnTo>
                      <a:pt x="1379" y="0"/>
                    </a:lnTo>
                    <a:close/>
                  </a:path>
                </a:pathLst>
              </a:custGeom>
              <a:solidFill>
                <a:srgbClr val="C4D1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Freeform 306"/>
              <p:cNvSpPr>
                <a:spLocks/>
              </p:cNvSpPr>
              <p:nvPr/>
            </p:nvSpPr>
            <p:spPr bwMode="auto">
              <a:xfrm>
                <a:off x="2520950" y="2346325"/>
                <a:ext cx="365125" cy="47625"/>
              </a:xfrm>
              <a:custGeom>
                <a:avLst/>
                <a:gdLst>
                  <a:gd name="T0" fmla="*/ 2147483646 w 1379"/>
                  <a:gd name="T1" fmla="*/ 2147483646 h 182"/>
                  <a:gd name="T2" fmla="*/ 2147483646 w 1379"/>
                  <a:gd name="T3" fmla="*/ 2147483646 h 182"/>
                  <a:gd name="T4" fmla="*/ 2147483646 w 1379"/>
                  <a:gd name="T5" fmla="*/ 2147483646 h 182"/>
                  <a:gd name="T6" fmla="*/ 2147483646 w 1379"/>
                  <a:gd name="T7" fmla="*/ 2147483646 h 182"/>
                  <a:gd name="T8" fmla="*/ 2147483646 w 1379"/>
                  <a:gd name="T9" fmla="*/ 2147483646 h 182"/>
                  <a:gd name="T10" fmla="*/ 2147483646 w 1379"/>
                  <a:gd name="T11" fmla="*/ 2147483646 h 182"/>
                  <a:gd name="T12" fmla="*/ 2147483646 w 1379"/>
                  <a:gd name="T13" fmla="*/ 2147483646 h 182"/>
                  <a:gd name="T14" fmla="*/ 2147483646 w 1379"/>
                  <a:gd name="T15" fmla="*/ 2147483646 h 182"/>
                  <a:gd name="T16" fmla="*/ 2147483646 w 1379"/>
                  <a:gd name="T17" fmla="*/ 2147483646 h 182"/>
                  <a:gd name="T18" fmla="*/ 2147483646 w 1379"/>
                  <a:gd name="T19" fmla="*/ 2147483646 h 182"/>
                  <a:gd name="T20" fmla="*/ 2147483646 w 1379"/>
                  <a:gd name="T21" fmla="*/ 2147483646 h 182"/>
                  <a:gd name="T22" fmla="*/ 2147483646 w 1379"/>
                  <a:gd name="T23" fmla="*/ 2147483646 h 182"/>
                  <a:gd name="T24" fmla="*/ 2147483646 w 1379"/>
                  <a:gd name="T25" fmla="*/ 2147483646 h 182"/>
                  <a:gd name="T26" fmla="*/ 2147483646 w 1379"/>
                  <a:gd name="T27" fmla="*/ 2147483646 h 182"/>
                  <a:gd name="T28" fmla="*/ 2147483646 w 1379"/>
                  <a:gd name="T29" fmla="*/ 2147483646 h 182"/>
                  <a:gd name="T30" fmla="*/ 2147483646 w 1379"/>
                  <a:gd name="T31" fmla="*/ 2147483646 h 182"/>
                  <a:gd name="T32" fmla="*/ 0 w 1379"/>
                  <a:gd name="T33" fmla="*/ 2147483646 h 182"/>
                  <a:gd name="T34" fmla="*/ 0 w 1379"/>
                  <a:gd name="T35" fmla="*/ 2147483646 h 182"/>
                  <a:gd name="T36" fmla="*/ 2147483646 w 1379"/>
                  <a:gd name="T37" fmla="*/ 2147483646 h 182"/>
                  <a:gd name="T38" fmla="*/ 2147483646 w 1379"/>
                  <a:gd name="T39" fmla="*/ 2147483646 h 182"/>
                  <a:gd name="T40" fmla="*/ 2147483646 w 1379"/>
                  <a:gd name="T41" fmla="*/ 2147483646 h 182"/>
                  <a:gd name="T42" fmla="*/ 2147483646 w 1379"/>
                  <a:gd name="T43" fmla="*/ 2147483646 h 182"/>
                  <a:gd name="T44" fmla="*/ 2147483646 w 1379"/>
                  <a:gd name="T45" fmla="*/ 2147483646 h 182"/>
                  <a:gd name="T46" fmla="*/ 2147483646 w 1379"/>
                  <a:gd name="T47" fmla="*/ 2147483646 h 182"/>
                  <a:gd name="T48" fmla="*/ 2147483646 w 1379"/>
                  <a:gd name="T49" fmla="*/ 2147483646 h 182"/>
                  <a:gd name="T50" fmla="*/ 2147483646 w 1379"/>
                  <a:gd name="T51" fmla="*/ 2147483646 h 182"/>
                  <a:gd name="T52" fmla="*/ 2147483646 w 1379"/>
                  <a:gd name="T53" fmla="*/ 2147483646 h 182"/>
                  <a:gd name="T54" fmla="*/ 2147483646 w 1379"/>
                  <a:gd name="T55" fmla="*/ 2147483646 h 182"/>
                  <a:gd name="T56" fmla="*/ 2147483646 w 1379"/>
                  <a:gd name="T57" fmla="*/ 2147483646 h 182"/>
                  <a:gd name="T58" fmla="*/ 2147483646 w 1379"/>
                  <a:gd name="T59" fmla="*/ 2147483646 h 182"/>
                  <a:gd name="T60" fmla="*/ 2147483646 w 1379"/>
                  <a:gd name="T61" fmla="*/ 2147483646 h 182"/>
                  <a:gd name="T62" fmla="*/ 2147483646 w 1379"/>
                  <a:gd name="T63" fmla="*/ 2147483646 h 182"/>
                  <a:gd name="T64" fmla="*/ 2147483646 w 1379"/>
                  <a:gd name="T65" fmla="*/ 2147483646 h 182"/>
                  <a:gd name="T66" fmla="*/ 2147483646 w 1379"/>
                  <a:gd name="T67" fmla="*/ 2147483646 h 182"/>
                  <a:gd name="T68" fmla="*/ 2147483646 w 1379"/>
                  <a:gd name="T69" fmla="*/ 2147483646 h 182"/>
                  <a:gd name="T70" fmla="*/ 2147483646 w 1379"/>
                  <a:gd name="T71" fmla="*/ 2147483646 h 18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79"/>
                  <a:gd name="T109" fmla="*/ 0 h 182"/>
                  <a:gd name="T110" fmla="*/ 1379 w 1379"/>
                  <a:gd name="T111" fmla="*/ 182 h 18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79" h="182">
                    <a:moveTo>
                      <a:pt x="1379" y="81"/>
                    </a:moveTo>
                    <a:lnTo>
                      <a:pt x="1333" y="84"/>
                    </a:lnTo>
                    <a:lnTo>
                      <a:pt x="1286" y="88"/>
                    </a:lnTo>
                    <a:lnTo>
                      <a:pt x="1240" y="91"/>
                    </a:lnTo>
                    <a:lnTo>
                      <a:pt x="1194" y="95"/>
                    </a:lnTo>
                    <a:lnTo>
                      <a:pt x="1149" y="98"/>
                    </a:lnTo>
                    <a:lnTo>
                      <a:pt x="1103" y="101"/>
                    </a:lnTo>
                    <a:lnTo>
                      <a:pt x="1059" y="105"/>
                    </a:lnTo>
                    <a:lnTo>
                      <a:pt x="1013" y="108"/>
                    </a:lnTo>
                    <a:lnTo>
                      <a:pt x="968" y="112"/>
                    </a:lnTo>
                    <a:lnTo>
                      <a:pt x="923" y="115"/>
                    </a:lnTo>
                    <a:lnTo>
                      <a:pt x="878" y="119"/>
                    </a:lnTo>
                    <a:lnTo>
                      <a:pt x="835" y="122"/>
                    </a:lnTo>
                    <a:lnTo>
                      <a:pt x="790" y="126"/>
                    </a:lnTo>
                    <a:lnTo>
                      <a:pt x="746" y="128"/>
                    </a:lnTo>
                    <a:lnTo>
                      <a:pt x="703" y="131"/>
                    </a:lnTo>
                    <a:lnTo>
                      <a:pt x="659" y="135"/>
                    </a:lnTo>
                    <a:lnTo>
                      <a:pt x="617" y="138"/>
                    </a:lnTo>
                    <a:lnTo>
                      <a:pt x="574" y="140"/>
                    </a:lnTo>
                    <a:lnTo>
                      <a:pt x="533" y="144"/>
                    </a:lnTo>
                    <a:lnTo>
                      <a:pt x="490" y="146"/>
                    </a:lnTo>
                    <a:lnTo>
                      <a:pt x="449" y="150"/>
                    </a:lnTo>
                    <a:lnTo>
                      <a:pt x="408" y="152"/>
                    </a:lnTo>
                    <a:lnTo>
                      <a:pt x="366" y="155"/>
                    </a:lnTo>
                    <a:lnTo>
                      <a:pt x="325" y="158"/>
                    </a:lnTo>
                    <a:lnTo>
                      <a:pt x="284" y="161"/>
                    </a:lnTo>
                    <a:lnTo>
                      <a:pt x="242" y="165"/>
                    </a:lnTo>
                    <a:lnTo>
                      <a:pt x="202" y="167"/>
                    </a:lnTo>
                    <a:lnTo>
                      <a:pt x="161" y="170"/>
                    </a:lnTo>
                    <a:lnTo>
                      <a:pt x="121" y="173"/>
                    </a:lnTo>
                    <a:lnTo>
                      <a:pt x="80" y="176"/>
                    </a:lnTo>
                    <a:lnTo>
                      <a:pt x="40" y="178"/>
                    </a:lnTo>
                    <a:lnTo>
                      <a:pt x="0" y="182"/>
                    </a:lnTo>
                    <a:lnTo>
                      <a:pt x="0" y="162"/>
                    </a:lnTo>
                    <a:lnTo>
                      <a:pt x="0" y="144"/>
                    </a:lnTo>
                    <a:lnTo>
                      <a:pt x="0" y="124"/>
                    </a:lnTo>
                    <a:lnTo>
                      <a:pt x="0" y="106"/>
                    </a:lnTo>
                    <a:lnTo>
                      <a:pt x="40" y="103"/>
                    </a:lnTo>
                    <a:lnTo>
                      <a:pt x="80" y="100"/>
                    </a:lnTo>
                    <a:lnTo>
                      <a:pt x="121" y="97"/>
                    </a:lnTo>
                    <a:lnTo>
                      <a:pt x="161" y="93"/>
                    </a:lnTo>
                    <a:lnTo>
                      <a:pt x="202" y="91"/>
                    </a:lnTo>
                    <a:lnTo>
                      <a:pt x="242" y="88"/>
                    </a:lnTo>
                    <a:lnTo>
                      <a:pt x="284" y="84"/>
                    </a:lnTo>
                    <a:lnTo>
                      <a:pt x="325" y="81"/>
                    </a:lnTo>
                    <a:lnTo>
                      <a:pt x="366" y="78"/>
                    </a:lnTo>
                    <a:lnTo>
                      <a:pt x="408" y="75"/>
                    </a:lnTo>
                    <a:lnTo>
                      <a:pt x="449" y="72"/>
                    </a:lnTo>
                    <a:lnTo>
                      <a:pt x="490" y="68"/>
                    </a:lnTo>
                    <a:lnTo>
                      <a:pt x="533" y="65"/>
                    </a:lnTo>
                    <a:lnTo>
                      <a:pt x="574" y="62"/>
                    </a:lnTo>
                    <a:lnTo>
                      <a:pt x="617" y="59"/>
                    </a:lnTo>
                    <a:lnTo>
                      <a:pt x="659" y="56"/>
                    </a:lnTo>
                    <a:lnTo>
                      <a:pt x="703" y="52"/>
                    </a:lnTo>
                    <a:lnTo>
                      <a:pt x="746" y="49"/>
                    </a:lnTo>
                    <a:lnTo>
                      <a:pt x="790" y="45"/>
                    </a:lnTo>
                    <a:lnTo>
                      <a:pt x="835" y="43"/>
                    </a:lnTo>
                    <a:lnTo>
                      <a:pt x="878" y="39"/>
                    </a:lnTo>
                    <a:lnTo>
                      <a:pt x="923" y="36"/>
                    </a:lnTo>
                    <a:lnTo>
                      <a:pt x="968" y="33"/>
                    </a:lnTo>
                    <a:lnTo>
                      <a:pt x="1013" y="29"/>
                    </a:lnTo>
                    <a:lnTo>
                      <a:pt x="1059" y="26"/>
                    </a:lnTo>
                    <a:lnTo>
                      <a:pt x="1103" y="22"/>
                    </a:lnTo>
                    <a:lnTo>
                      <a:pt x="1149" y="19"/>
                    </a:lnTo>
                    <a:lnTo>
                      <a:pt x="1194" y="15"/>
                    </a:lnTo>
                    <a:lnTo>
                      <a:pt x="1240" y="11"/>
                    </a:lnTo>
                    <a:lnTo>
                      <a:pt x="1286" y="7"/>
                    </a:lnTo>
                    <a:lnTo>
                      <a:pt x="1333" y="4"/>
                    </a:lnTo>
                    <a:lnTo>
                      <a:pt x="1379" y="0"/>
                    </a:lnTo>
                    <a:lnTo>
                      <a:pt x="1379" y="21"/>
                    </a:lnTo>
                    <a:lnTo>
                      <a:pt x="1379" y="41"/>
                    </a:lnTo>
                    <a:lnTo>
                      <a:pt x="1379" y="61"/>
                    </a:lnTo>
                    <a:lnTo>
                      <a:pt x="1379" y="81"/>
                    </a:lnTo>
                    <a:close/>
                  </a:path>
                </a:pathLst>
              </a:custGeom>
              <a:solidFill>
                <a:srgbClr val="6D7A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Freeform 307"/>
              <p:cNvSpPr>
                <a:spLocks/>
              </p:cNvSpPr>
              <p:nvPr/>
            </p:nvSpPr>
            <p:spPr bwMode="auto">
              <a:xfrm>
                <a:off x="2894013" y="2063750"/>
                <a:ext cx="696912" cy="831850"/>
              </a:xfrm>
              <a:custGeom>
                <a:avLst/>
                <a:gdLst>
                  <a:gd name="T0" fmla="*/ 2147483646 w 2638"/>
                  <a:gd name="T1" fmla="*/ 2147483646 h 3144"/>
                  <a:gd name="T2" fmla="*/ 2147483646 w 2638"/>
                  <a:gd name="T3" fmla="*/ 2147483646 h 3144"/>
                  <a:gd name="T4" fmla="*/ 2147483646 w 2638"/>
                  <a:gd name="T5" fmla="*/ 2147483646 h 3144"/>
                  <a:gd name="T6" fmla="*/ 2147483646 w 2638"/>
                  <a:gd name="T7" fmla="*/ 2147483646 h 3144"/>
                  <a:gd name="T8" fmla="*/ 2147483646 w 2638"/>
                  <a:gd name="T9" fmla="*/ 2147483646 h 3144"/>
                  <a:gd name="T10" fmla="*/ 2147483646 w 2638"/>
                  <a:gd name="T11" fmla="*/ 2147483646 h 3144"/>
                  <a:gd name="T12" fmla="*/ 2147483646 w 2638"/>
                  <a:gd name="T13" fmla="*/ 2147483646 h 3144"/>
                  <a:gd name="T14" fmla="*/ 2147483646 w 2638"/>
                  <a:gd name="T15" fmla="*/ 2147483646 h 3144"/>
                  <a:gd name="T16" fmla="*/ 2147483646 w 2638"/>
                  <a:gd name="T17" fmla="*/ 2147483646 h 3144"/>
                  <a:gd name="T18" fmla="*/ 2147483646 w 2638"/>
                  <a:gd name="T19" fmla="*/ 2147483646 h 3144"/>
                  <a:gd name="T20" fmla="*/ 2147483646 w 2638"/>
                  <a:gd name="T21" fmla="*/ 2147483646 h 3144"/>
                  <a:gd name="T22" fmla="*/ 2147483646 w 2638"/>
                  <a:gd name="T23" fmla="*/ 2147483646 h 3144"/>
                  <a:gd name="T24" fmla="*/ 2147483646 w 2638"/>
                  <a:gd name="T25" fmla="*/ 2147483646 h 3144"/>
                  <a:gd name="T26" fmla="*/ 2147483646 w 2638"/>
                  <a:gd name="T27" fmla="*/ 2147483646 h 3144"/>
                  <a:gd name="T28" fmla="*/ 2147483646 w 2638"/>
                  <a:gd name="T29" fmla="*/ 2147483646 h 3144"/>
                  <a:gd name="T30" fmla="*/ 2147483646 w 2638"/>
                  <a:gd name="T31" fmla="*/ 2147483646 h 3144"/>
                  <a:gd name="T32" fmla="*/ 2147483646 w 2638"/>
                  <a:gd name="T33" fmla="*/ 2147483646 h 3144"/>
                  <a:gd name="T34" fmla="*/ 2147483646 w 2638"/>
                  <a:gd name="T35" fmla="*/ 2147483646 h 3144"/>
                  <a:gd name="T36" fmla="*/ 2147483646 w 2638"/>
                  <a:gd name="T37" fmla="*/ 2147483646 h 3144"/>
                  <a:gd name="T38" fmla="*/ 2147483646 w 2638"/>
                  <a:gd name="T39" fmla="*/ 2147483646 h 3144"/>
                  <a:gd name="T40" fmla="*/ 2147483646 w 2638"/>
                  <a:gd name="T41" fmla="*/ 2147483646 h 3144"/>
                  <a:gd name="T42" fmla="*/ 2147483646 w 2638"/>
                  <a:gd name="T43" fmla="*/ 2147483646 h 3144"/>
                  <a:gd name="T44" fmla="*/ 2147483646 w 2638"/>
                  <a:gd name="T45" fmla="*/ 2147483646 h 3144"/>
                  <a:gd name="T46" fmla="*/ 2147483646 w 2638"/>
                  <a:gd name="T47" fmla="*/ 2147483646 h 3144"/>
                  <a:gd name="T48" fmla="*/ 2147483646 w 2638"/>
                  <a:gd name="T49" fmla="*/ 2147483646 h 3144"/>
                  <a:gd name="T50" fmla="*/ 2147483646 w 2638"/>
                  <a:gd name="T51" fmla="*/ 2147483646 h 3144"/>
                  <a:gd name="T52" fmla="*/ 2147483646 w 2638"/>
                  <a:gd name="T53" fmla="*/ 2147483646 h 3144"/>
                  <a:gd name="T54" fmla="*/ 2147483646 w 2638"/>
                  <a:gd name="T55" fmla="*/ 2147483646 h 3144"/>
                  <a:gd name="T56" fmla="*/ 2147483646 w 2638"/>
                  <a:gd name="T57" fmla="*/ 2147483646 h 3144"/>
                  <a:gd name="T58" fmla="*/ 2147483646 w 2638"/>
                  <a:gd name="T59" fmla="*/ 2147483646 h 3144"/>
                  <a:gd name="T60" fmla="*/ 2147483646 w 2638"/>
                  <a:gd name="T61" fmla="*/ 2147483646 h 3144"/>
                  <a:gd name="T62" fmla="*/ 2147483646 w 2638"/>
                  <a:gd name="T63" fmla="*/ 2147483646 h 3144"/>
                  <a:gd name="T64" fmla="*/ 2147483646 w 2638"/>
                  <a:gd name="T65" fmla="*/ 2147483646 h 3144"/>
                  <a:gd name="T66" fmla="*/ 2147483646 w 2638"/>
                  <a:gd name="T67" fmla="*/ 2147483646 h 3144"/>
                  <a:gd name="T68" fmla="*/ 2147483646 w 2638"/>
                  <a:gd name="T69" fmla="*/ 2147483646 h 3144"/>
                  <a:gd name="T70" fmla="*/ 2147483646 w 2638"/>
                  <a:gd name="T71" fmla="*/ 2147483646 h 3144"/>
                  <a:gd name="T72" fmla="*/ 2147483646 w 2638"/>
                  <a:gd name="T73" fmla="*/ 2147483646 h 3144"/>
                  <a:gd name="T74" fmla="*/ 2147483646 w 2638"/>
                  <a:gd name="T75" fmla="*/ 2147483646 h 3144"/>
                  <a:gd name="T76" fmla="*/ 2147483646 w 2638"/>
                  <a:gd name="T77" fmla="*/ 2147483646 h 3144"/>
                  <a:gd name="T78" fmla="*/ 2147483646 w 2638"/>
                  <a:gd name="T79" fmla="*/ 2147483646 h 3144"/>
                  <a:gd name="T80" fmla="*/ 2147483646 w 2638"/>
                  <a:gd name="T81" fmla="*/ 2147483646 h 3144"/>
                  <a:gd name="T82" fmla="*/ 2147483646 w 2638"/>
                  <a:gd name="T83" fmla="*/ 2147483646 h 3144"/>
                  <a:gd name="T84" fmla="*/ 2147483646 w 2638"/>
                  <a:gd name="T85" fmla="*/ 2147483646 h 3144"/>
                  <a:gd name="T86" fmla="*/ 2147483646 w 2638"/>
                  <a:gd name="T87" fmla="*/ 2147483646 h 3144"/>
                  <a:gd name="T88" fmla="*/ 2147483646 w 2638"/>
                  <a:gd name="T89" fmla="*/ 2147483646 h 3144"/>
                  <a:gd name="T90" fmla="*/ 0 w 2638"/>
                  <a:gd name="T91" fmla="*/ 2147483646 h 3144"/>
                  <a:gd name="T92" fmla="*/ 0 w 2638"/>
                  <a:gd name="T93" fmla="*/ 2147483646 h 3144"/>
                  <a:gd name="T94" fmla="*/ 0 w 2638"/>
                  <a:gd name="T95" fmla="*/ 2147483646 h 314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638"/>
                  <a:gd name="T145" fmla="*/ 0 h 3144"/>
                  <a:gd name="T146" fmla="*/ 2638 w 2638"/>
                  <a:gd name="T147" fmla="*/ 3144 h 314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638" h="3144">
                    <a:moveTo>
                      <a:pt x="0" y="0"/>
                    </a:moveTo>
                    <a:lnTo>
                      <a:pt x="44" y="3"/>
                    </a:lnTo>
                    <a:lnTo>
                      <a:pt x="90" y="6"/>
                    </a:lnTo>
                    <a:lnTo>
                      <a:pt x="135" y="9"/>
                    </a:lnTo>
                    <a:lnTo>
                      <a:pt x="180" y="13"/>
                    </a:lnTo>
                    <a:lnTo>
                      <a:pt x="225" y="16"/>
                    </a:lnTo>
                    <a:lnTo>
                      <a:pt x="269" y="18"/>
                    </a:lnTo>
                    <a:lnTo>
                      <a:pt x="314" y="22"/>
                    </a:lnTo>
                    <a:lnTo>
                      <a:pt x="359" y="25"/>
                    </a:lnTo>
                    <a:lnTo>
                      <a:pt x="403" y="29"/>
                    </a:lnTo>
                    <a:lnTo>
                      <a:pt x="447" y="31"/>
                    </a:lnTo>
                    <a:lnTo>
                      <a:pt x="491" y="34"/>
                    </a:lnTo>
                    <a:lnTo>
                      <a:pt x="536" y="38"/>
                    </a:lnTo>
                    <a:lnTo>
                      <a:pt x="579" y="41"/>
                    </a:lnTo>
                    <a:lnTo>
                      <a:pt x="623" y="43"/>
                    </a:lnTo>
                    <a:lnTo>
                      <a:pt x="667" y="47"/>
                    </a:lnTo>
                    <a:lnTo>
                      <a:pt x="711" y="50"/>
                    </a:lnTo>
                    <a:lnTo>
                      <a:pt x="754" y="53"/>
                    </a:lnTo>
                    <a:lnTo>
                      <a:pt x="797" y="56"/>
                    </a:lnTo>
                    <a:lnTo>
                      <a:pt x="841" y="60"/>
                    </a:lnTo>
                    <a:lnTo>
                      <a:pt x="885" y="62"/>
                    </a:lnTo>
                    <a:lnTo>
                      <a:pt x="927" y="65"/>
                    </a:lnTo>
                    <a:lnTo>
                      <a:pt x="971" y="69"/>
                    </a:lnTo>
                    <a:lnTo>
                      <a:pt x="1013" y="71"/>
                    </a:lnTo>
                    <a:lnTo>
                      <a:pt x="1056" y="74"/>
                    </a:lnTo>
                    <a:lnTo>
                      <a:pt x="1098" y="77"/>
                    </a:lnTo>
                    <a:lnTo>
                      <a:pt x="1142" y="80"/>
                    </a:lnTo>
                    <a:lnTo>
                      <a:pt x="1183" y="84"/>
                    </a:lnTo>
                    <a:lnTo>
                      <a:pt x="1226" y="86"/>
                    </a:lnTo>
                    <a:lnTo>
                      <a:pt x="1268" y="89"/>
                    </a:lnTo>
                    <a:lnTo>
                      <a:pt x="1311" y="92"/>
                    </a:lnTo>
                    <a:lnTo>
                      <a:pt x="1352" y="95"/>
                    </a:lnTo>
                    <a:lnTo>
                      <a:pt x="1394" y="97"/>
                    </a:lnTo>
                    <a:lnTo>
                      <a:pt x="1435" y="101"/>
                    </a:lnTo>
                    <a:lnTo>
                      <a:pt x="1475" y="103"/>
                    </a:lnTo>
                    <a:lnTo>
                      <a:pt x="1515" y="107"/>
                    </a:lnTo>
                    <a:lnTo>
                      <a:pt x="1555" y="109"/>
                    </a:lnTo>
                    <a:lnTo>
                      <a:pt x="1594" y="112"/>
                    </a:lnTo>
                    <a:lnTo>
                      <a:pt x="1634" y="115"/>
                    </a:lnTo>
                    <a:lnTo>
                      <a:pt x="1675" y="118"/>
                    </a:lnTo>
                    <a:lnTo>
                      <a:pt x="1714" y="120"/>
                    </a:lnTo>
                    <a:lnTo>
                      <a:pt x="1753" y="124"/>
                    </a:lnTo>
                    <a:lnTo>
                      <a:pt x="1793" y="126"/>
                    </a:lnTo>
                    <a:lnTo>
                      <a:pt x="1832" y="130"/>
                    </a:lnTo>
                    <a:lnTo>
                      <a:pt x="1871" y="132"/>
                    </a:lnTo>
                    <a:lnTo>
                      <a:pt x="1910" y="135"/>
                    </a:lnTo>
                    <a:lnTo>
                      <a:pt x="1949" y="138"/>
                    </a:lnTo>
                    <a:lnTo>
                      <a:pt x="1988" y="141"/>
                    </a:lnTo>
                    <a:lnTo>
                      <a:pt x="2027" y="143"/>
                    </a:lnTo>
                    <a:lnTo>
                      <a:pt x="2066" y="146"/>
                    </a:lnTo>
                    <a:lnTo>
                      <a:pt x="2105" y="149"/>
                    </a:lnTo>
                    <a:lnTo>
                      <a:pt x="2143" y="151"/>
                    </a:lnTo>
                    <a:lnTo>
                      <a:pt x="2182" y="154"/>
                    </a:lnTo>
                    <a:lnTo>
                      <a:pt x="2221" y="157"/>
                    </a:lnTo>
                    <a:lnTo>
                      <a:pt x="2259" y="159"/>
                    </a:lnTo>
                    <a:lnTo>
                      <a:pt x="2297" y="162"/>
                    </a:lnTo>
                    <a:lnTo>
                      <a:pt x="2336" y="165"/>
                    </a:lnTo>
                    <a:lnTo>
                      <a:pt x="2374" y="167"/>
                    </a:lnTo>
                    <a:lnTo>
                      <a:pt x="2412" y="170"/>
                    </a:lnTo>
                    <a:lnTo>
                      <a:pt x="2450" y="173"/>
                    </a:lnTo>
                    <a:lnTo>
                      <a:pt x="2487" y="176"/>
                    </a:lnTo>
                    <a:lnTo>
                      <a:pt x="2525" y="178"/>
                    </a:lnTo>
                    <a:lnTo>
                      <a:pt x="2563" y="180"/>
                    </a:lnTo>
                    <a:lnTo>
                      <a:pt x="2600" y="184"/>
                    </a:lnTo>
                    <a:lnTo>
                      <a:pt x="2638" y="186"/>
                    </a:lnTo>
                    <a:lnTo>
                      <a:pt x="2638" y="537"/>
                    </a:lnTo>
                    <a:lnTo>
                      <a:pt x="2638" y="887"/>
                    </a:lnTo>
                    <a:lnTo>
                      <a:pt x="2638" y="1237"/>
                    </a:lnTo>
                    <a:lnTo>
                      <a:pt x="2638" y="1587"/>
                    </a:lnTo>
                    <a:lnTo>
                      <a:pt x="2638" y="1938"/>
                    </a:lnTo>
                    <a:lnTo>
                      <a:pt x="2638" y="2288"/>
                    </a:lnTo>
                    <a:lnTo>
                      <a:pt x="2638" y="2638"/>
                    </a:lnTo>
                    <a:lnTo>
                      <a:pt x="2638" y="2988"/>
                    </a:lnTo>
                    <a:lnTo>
                      <a:pt x="2600" y="2990"/>
                    </a:lnTo>
                    <a:lnTo>
                      <a:pt x="2563" y="2992"/>
                    </a:lnTo>
                    <a:lnTo>
                      <a:pt x="2525" y="2995"/>
                    </a:lnTo>
                    <a:lnTo>
                      <a:pt x="2487" y="2997"/>
                    </a:lnTo>
                    <a:lnTo>
                      <a:pt x="2450" y="2999"/>
                    </a:lnTo>
                    <a:lnTo>
                      <a:pt x="2412" y="3002"/>
                    </a:lnTo>
                    <a:lnTo>
                      <a:pt x="2374" y="3004"/>
                    </a:lnTo>
                    <a:lnTo>
                      <a:pt x="2336" y="3006"/>
                    </a:lnTo>
                    <a:lnTo>
                      <a:pt x="2297" y="3009"/>
                    </a:lnTo>
                    <a:lnTo>
                      <a:pt x="2259" y="3011"/>
                    </a:lnTo>
                    <a:lnTo>
                      <a:pt x="2221" y="3013"/>
                    </a:lnTo>
                    <a:lnTo>
                      <a:pt x="2182" y="3014"/>
                    </a:lnTo>
                    <a:lnTo>
                      <a:pt x="2144" y="3017"/>
                    </a:lnTo>
                    <a:lnTo>
                      <a:pt x="2105" y="3019"/>
                    </a:lnTo>
                    <a:lnTo>
                      <a:pt x="2066" y="3021"/>
                    </a:lnTo>
                    <a:lnTo>
                      <a:pt x="2028" y="3023"/>
                    </a:lnTo>
                    <a:lnTo>
                      <a:pt x="1989" y="3026"/>
                    </a:lnTo>
                    <a:lnTo>
                      <a:pt x="1950" y="3028"/>
                    </a:lnTo>
                    <a:lnTo>
                      <a:pt x="1911" y="3030"/>
                    </a:lnTo>
                    <a:lnTo>
                      <a:pt x="1872" y="3033"/>
                    </a:lnTo>
                    <a:lnTo>
                      <a:pt x="1833" y="3035"/>
                    </a:lnTo>
                    <a:lnTo>
                      <a:pt x="1793" y="3038"/>
                    </a:lnTo>
                    <a:lnTo>
                      <a:pt x="1754" y="3041"/>
                    </a:lnTo>
                    <a:lnTo>
                      <a:pt x="1714" y="3043"/>
                    </a:lnTo>
                    <a:lnTo>
                      <a:pt x="1675" y="3045"/>
                    </a:lnTo>
                    <a:lnTo>
                      <a:pt x="1634" y="3048"/>
                    </a:lnTo>
                    <a:lnTo>
                      <a:pt x="1595" y="3050"/>
                    </a:lnTo>
                    <a:lnTo>
                      <a:pt x="1555" y="3052"/>
                    </a:lnTo>
                    <a:lnTo>
                      <a:pt x="1515" y="3054"/>
                    </a:lnTo>
                    <a:lnTo>
                      <a:pt x="1475" y="3058"/>
                    </a:lnTo>
                    <a:lnTo>
                      <a:pt x="1435" y="3060"/>
                    </a:lnTo>
                    <a:lnTo>
                      <a:pt x="1394" y="3062"/>
                    </a:lnTo>
                    <a:lnTo>
                      <a:pt x="1352" y="3065"/>
                    </a:lnTo>
                    <a:lnTo>
                      <a:pt x="1311" y="3067"/>
                    </a:lnTo>
                    <a:lnTo>
                      <a:pt x="1268" y="3069"/>
                    </a:lnTo>
                    <a:lnTo>
                      <a:pt x="1226" y="3073"/>
                    </a:lnTo>
                    <a:lnTo>
                      <a:pt x="1183" y="3075"/>
                    </a:lnTo>
                    <a:lnTo>
                      <a:pt x="1142" y="3077"/>
                    </a:lnTo>
                    <a:lnTo>
                      <a:pt x="1098" y="3080"/>
                    </a:lnTo>
                    <a:lnTo>
                      <a:pt x="1056" y="3082"/>
                    </a:lnTo>
                    <a:lnTo>
                      <a:pt x="1013" y="3084"/>
                    </a:lnTo>
                    <a:lnTo>
                      <a:pt x="971" y="3088"/>
                    </a:lnTo>
                    <a:lnTo>
                      <a:pt x="927" y="3090"/>
                    </a:lnTo>
                    <a:lnTo>
                      <a:pt x="885" y="3092"/>
                    </a:lnTo>
                    <a:lnTo>
                      <a:pt x="841" y="3095"/>
                    </a:lnTo>
                    <a:lnTo>
                      <a:pt x="797" y="3097"/>
                    </a:lnTo>
                    <a:lnTo>
                      <a:pt x="754" y="3100"/>
                    </a:lnTo>
                    <a:lnTo>
                      <a:pt x="711" y="3103"/>
                    </a:lnTo>
                    <a:lnTo>
                      <a:pt x="667" y="3105"/>
                    </a:lnTo>
                    <a:lnTo>
                      <a:pt x="623" y="3107"/>
                    </a:lnTo>
                    <a:lnTo>
                      <a:pt x="579" y="3110"/>
                    </a:lnTo>
                    <a:lnTo>
                      <a:pt x="536" y="3113"/>
                    </a:lnTo>
                    <a:lnTo>
                      <a:pt x="491" y="3115"/>
                    </a:lnTo>
                    <a:lnTo>
                      <a:pt x="447" y="3118"/>
                    </a:lnTo>
                    <a:lnTo>
                      <a:pt x="403" y="3120"/>
                    </a:lnTo>
                    <a:lnTo>
                      <a:pt x="359" y="3123"/>
                    </a:lnTo>
                    <a:lnTo>
                      <a:pt x="314" y="3126"/>
                    </a:lnTo>
                    <a:lnTo>
                      <a:pt x="269" y="3128"/>
                    </a:lnTo>
                    <a:lnTo>
                      <a:pt x="225" y="3130"/>
                    </a:lnTo>
                    <a:lnTo>
                      <a:pt x="180" y="3134"/>
                    </a:lnTo>
                    <a:lnTo>
                      <a:pt x="135" y="3136"/>
                    </a:lnTo>
                    <a:lnTo>
                      <a:pt x="90" y="3138"/>
                    </a:lnTo>
                    <a:lnTo>
                      <a:pt x="44" y="3142"/>
                    </a:lnTo>
                    <a:lnTo>
                      <a:pt x="0" y="3144"/>
                    </a:lnTo>
                    <a:lnTo>
                      <a:pt x="0" y="2751"/>
                    </a:lnTo>
                    <a:lnTo>
                      <a:pt x="0" y="2359"/>
                    </a:lnTo>
                    <a:lnTo>
                      <a:pt x="0" y="1966"/>
                    </a:lnTo>
                    <a:lnTo>
                      <a:pt x="0" y="1574"/>
                    </a:lnTo>
                    <a:lnTo>
                      <a:pt x="0" y="1180"/>
                    </a:lnTo>
                    <a:lnTo>
                      <a:pt x="0" y="786"/>
                    </a:lnTo>
                    <a:lnTo>
                      <a:pt x="0" y="3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DB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Freeform 308"/>
              <p:cNvSpPr>
                <a:spLocks/>
              </p:cNvSpPr>
              <p:nvPr/>
            </p:nvSpPr>
            <p:spPr bwMode="auto">
              <a:xfrm>
                <a:off x="2894013" y="2324100"/>
                <a:ext cx="696912" cy="39688"/>
              </a:xfrm>
              <a:custGeom>
                <a:avLst/>
                <a:gdLst>
                  <a:gd name="T0" fmla="*/ 2147483646 w 2638"/>
                  <a:gd name="T1" fmla="*/ 2147483646 h 153"/>
                  <a:gd name="T2" fmla="*/ 2147483646 w 2638"/>
                  <a:gd name="T3" fmla="*/ 2147483646 h 153"/>
                  <a:gd name="T4" fmla="*/ 2147483646 w 2638"/>
                  <a:gd name="T5" fmla="*/ 2147483646 h 153"/>
                  <a:gd name="T6" fmla="*/ 2147483646 w 2638"/>
                  <a:gd name="T7" fmla="*/ 2147483646 h 153"/>
                  <a:gd name="T8" fmla="*/ 2147483646 w 2638"/>
                  <a:gd name="T9" fmla="*/ 2147483646 h 153"/>
                  <a:gd name="T10" fmla="*/ 2147483646 w 2638"/>
                  <a:gd name="T11" fmla="*/ 2147483646 h 153"/>
                  <a:gd name="T12" fmla="*/ 2147483646 w 2638"/>
                  <a:gd name="T13" fmla="*/ 2147483646 h 153"/>
                  <a:gd name="T14" fmla="*/ 2147483646 w 2638"/>
                  <a:gd name="T15" fmla="*/ 2147483646 h 153"/>
                  <a:gd name="T16" fmla="*/ 2147483646 w 2638"/>
                  <a:gd name="T17" fmla="*/ 2147483646 h 153"/>
                  <a:gd name="T18" fmla="*/ 2147483646 w 2638"/>
                  <a:gd name="T19" fmla="*/ 2147483646 h 153"/>
                  <a:gd name="T20" fmla="*/ 2147483646 w 2638"/>
                  <a:gd name="T21" fmla="*/ 2147483646 h 153"/>
                  <a:gd name="T22" fmla="*/ 2147483646 w 2638"/>
                  <a:gd name="T23" fmla="*/ 2147483646 h 153"/>
                  <a:gd name="T24" fmla="*/ 2147483646 w 2638"/>
                  <a:gd name="T25" fmla="*/ 2147483646 h 153"/>
                  <a:gd name="T26" fmla="*/ 2147483646 w 2638"/>
                  <a:gd name="T27" fmla="*/ 2147483646 h 153"/>
                  <a:gd name="T28" fmla="*/ 2147483646 w 2638"/>
                  <a:gd name="T29" fmla="*/ 2147483646 h 153"/>
                  <a:gd name="T30" fmla="*/ 2147483646 w 2638"/>
                  <a:gd name="T31" fmla="*/ 2147483646 h 153"/>
                  <a:gd name="T32" fmla="*/ 2147483646 w 2638"/>
                  <a:gd name="T33" fmla="*/ 2147483646 h 153"/>
                  <a:gd name="T34" fmla="*/ 2147483646 w 2638"/>
                  <a:gd name="T35" fmla="*/ 2147483646 h 153"/>
                  <a:gd name="T36" fmla="*/ 2147483646 w 2638"/>
                  <a:gd name="T37" fmla="*/ 2147483646 h 153"/>
                  <a:gd name="T38" fmla="*/ 2147483646 w 2638"/>
                  <a:gd name="T39" fmla="*/ 2147483646 h 153"/>
                  <a:gd name="T40" fmla="*/ 2147483646 w 2638"/>
                  <a:gd name="T41" fmla="*/ 2147483646 h 153"/>
                  <a:gd name="T42" fmla="*/ 2147483646 w 2638"/>
                  <a:gd name="T43" fmla="*/ 2147483646 h 153"/>
                  <a:gd name="T44" fmla="*/ 2147483646 w 2638"/>
                  <a:gd name="T45" fmla="*/ 2147483646 h 153"/>
                  <a:gd name="T46" fmla="*/ 2147483646 w 2638"/>
                  <a:gd name="T47" fmla="*/ 2147483646 h 153"/>
                  <a:gd name="T48" fmla="*/ 2147483646 w 2638"/>
                  <a:gd name="T49" fmla="*/ 2147483646 h 153"/>
                  <a:gd name="T50" fmla="*/ 2147483646 w 2638"/>
                  <a:gd name="T51" fmla="*/ 2147483646 h 153"/>
                  <a:gd name="T52" fmla="*/ 2147483646 w 2638"/>
                  <a:gd name="T53" fmla="*/ 2147483646 h 153"/>
                  <a:gd name="T54" fmla="*/ 2147483646 w 2638"/>
                  <a:gd name="T55" fmla="*/ 2147483646 h 153"/>
                  <a:gd name="T56" fmla="*/ 2147483646 w 2638"/>
                  <a:gd name="T57" fmla="*/ 2147483646 h 153"/>
                  <a:gd name="T58" fmla="*/ 2147483646 w 2638"/>
                  <a:gd name="T59" fmla="*/ 2147483646 h 153"/>
                  <a:gd name="T60" fmla="*/ 2147483646 w 2638"/>
                  <a:gd name="T61" fmla="*/ 2147483646 h 153"/>
                  <a:gd name="T62" fmla="*/ 2147483646 w 2638"/>
                  <a:gd name="T63" fmla="*/ 2147483646 h 153"/>
                  <a:gd name="T64" fmla="*/ 2147483646 w 2638"/>
                  <a:gd name="T65" fmla="*/ 2147483646 h 153"/>
                  <a:gd name="T66" fmla="*/ 2147483646 w 2638"/>
                  <a:gd name="T67" fmla="*/ 2147483646 h 153"/>
                  <a:gd name="T68" fmla="*/ 2147483646 w 2638"/>
                  <a:gd name="T69" fmla="*/ 2147483646 h 153"/>
                  <a:gd name="T70" fmla="*/ 2147483646 w 2638"/>
                  <a:gd name="T71" fmla="*/ 2147483646 h 153"/>
                  <a:gd name="T72" fmla="*/ 2147483646 w 2638"/>
                  <a:gd name="T73" fmla="*/ 2147483646 h 153"/>
                  <a:gd name="T74" fmla="*/ 2147483646 w 2638"/>
                  <a:gd name="T75" fmla="*/ 2147483646 h 153"/>
                  <a:gd name="T76" fmla="*/ 2147483646 w 2638"/>
                  <a:gd name="T77" fmla="*/ 2147483646 h 153"/>
                  <a:gd name="T78" fmla="*/ 2147483646 w 2638"/>
                  <a:gd name="T79" fmla="*/ 2147483646 h 153"/>
                  <a:gd name="T80" fmla="*/ 2147483646 w 2638"/>
                  <a:gd name="T81" fmla="*/ 2147483646 h 153"/>
                  <a:gd name="T82" fmla="*/ 2147483646 w 2638"/>
                  <a:gd name="T83" fmla="*/ 2147483646 h 153"/>
                  <a:gd name="T84" fmla="*/ 2147483646 w 2638"/>
                  <a:gd name="T85" fmla="*/ 2147483646 h 153"/>
                  <a:gd name="T86" fmla="*/ 2147483646 w 2638"/>
                  <a:gd name="T87" fmla="*/ 2147483646 h 153"/>
                  <a:gd name="T88" fmla="*/ 0 w 2638"/>
                  <a:gd name="T89" fmla="*/ 2147483646 h 15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38"/>
                  <a:gd name="T136" fmla="*/ 0 h 153"/>
                  <a:gd name="T137" fmla="*/ 2638 w 2638"/>
                  <a:gd name="T138" fmla="*/ 153 h 15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38" h="153">
                    <a:moveTo>
                      <a:pt x="0" y="0"/>
                    </a:moveTo>
                    <a:lnTo>
                      <a:pt x="44" y="2"/>
                    </a:lnTo>
                    <a:lnTo>
                      <a:pt x="90" y="3"/>
                    </a:lnTo>
                    <a:lnTo>
                      <a:pt x="135" y="4"/>
                    </a:lnTo>
                    <a:lnTo>
                      <a:pt x="180" y="6"/>
                    </a:lnTo>
                    <a:lnTo>
                      <a:pt x="225" y="7"/>
                    </a:lnTo>
                    <a:lnTo>
                      <a:pt x="269" y="9"/>
                    </a:lnTo>
                    <a:lnTo>
                      <a:pt x="314" y="10"/>
                    </a:lnTo>
                    <a:lnTo>
                      <a:pt x="359" y="11"/>
                    </a:lnTo>
                    <a:lnTo>
                      <a:pt x="403" y="12"/>
                    </a:lnTo>
                    <a:lnTo>
                      <a:pt x="447" y="13"/>
                    </a:lnTo>
                    <a:lnTo>
                      <a:pt x="491" y="14"/>
                    </a:lnTo>
                    <a:lnTo>
                      <a:pt x="536" y="17"/>
                    </a:lnTo>
                    <a:lnTo>
                      <a:pt x="579" y="18"/>
                    </a:lnTo>
                    <a:lnTo>
                      <a:pt x="623" y="19"/>
                    </a:lnTo>
                    <a:lnTo>
                      <a:pt x="667" y="20"/>
                    </a:lnTo>
                    <a:lnTo>
                      <a:pt x="711" y="21"/>
                    </a:lnTo>
                    <a:lnTo>
                      <a:pt x="754" y="22"/>
                    </a:lnTo>
                    <a:lnTo>
                      <a:pt x="797" y="23"/>
                    </a:lnTo>
                    <a:lnTo>
                      <a:pt x="841" y="26"/>
                    </a:lnTo>
                    <a:lnTo>
                      <a:pt x="885" y="27"/>
                    </a:lnTo>
                    <a:lnTo>
                      <a:pt x="927" y="28"/>
                    </a:lnTo>
                    <a:lnTo>
                      <a:pt x="971" y="29"/>
                    </a:lnTo>
                    <a:lnTo>
                      <a:pt x="1013" y="30"/>
                    </a:lnTo>
                    <a:lnTo>
                      <a:pt x="1056" y="31"/>
                    </a:lnTo>
                    <a:lnTo>
                      <a:pt x="1098" y="34"/>
                    </a:lnTo>
                    <a:lnTo>
                      <a:pt x="1142" y="35"/>
                    </a:lnTo>
                    <a:lnTo>
                      <a:pt x="1183" y="36"/>
                    </a:lnTo>
                    <a:lnTo>
                      <a:pt x="1226" y="37"/>
                    </a:lnTo>
                    <a:lnTo>
                      <a:pt x="1268" y="38"/>
                    </a:lnTo>
                    <a:lnTo>
                      <a:pt x="1311" y="41"/>
                    </a:lnTo>
                    <a:lnTo>
                      <a:pt x="1352" y="42"/>
                    </a:lnTo>
                    <a:lnTo>
                      <a:pt x="1394" y="43"/>
                    </a:lnTo>
                    <a:lnTo>
                      <a:pt x="1435" y="44"/>
                    </a:lnTo>
                    <a:lnTo>
                      <a:pt x="1475" y="45"/>
                    </a:lnTo>
                    <a:lnTo>
                      <a:pt x="1515" y="46"/>
                    </a:lnTo>
                    <a:lnTo>
                      <a:pt x="1555" y="48"/>
                    </a:lnTo>
                    <a:lnTo>
                      <a:pt x="1594" y="49"/>
                    </a:lnTo>
                    <a:lnTo>
                      <a:pt x="1634" y="50"/>
                    </a:lnTo>
                    <a:lnTo>
                      <a:pt x="1675" y="51"/>
                    </a:lnTo>
                    <a:lnTo>
                      <a:pt x="1714" y="52"/>
                    </a:lnTo>
                    <a:lnTo>
                      <a:pt x="1753" y="53"/>
                    </a:lnTo>
                    <a:lnTo>
                      <a:pt x="1793" y="54"/>
                    </a:lnTo>
                    <a:lnTo>
                      <a:pt x="1832" y="56"/>
                    </a:lnTo>
                    <a:lnTo>
                      <a:pt x="1871" y="57"/>
                    </a:lnTo>
                    <a:lnTo>
                      <a:pt x="1910" y="58"/>
                    </a:lnTo>
                    <a:lnTo>
                      <a:pt x="1949" y="59"/>
                    </a:lnTo>
                    <a:lnTo>
                      <a:pt x="1988" y="60"/>
                    </a:lnTo>
                    <a:lnTo>
                      <a:pt x="2027" y="61"/>
                    </a:lnTo>
                    <a:lnTo>
                      <a:pt x="2066" y="64"/>
                    </a:lnTo>
                    <a:lnTo>
                      <a:pt x="2105" y="65"/>
                    </a:lnTo>
                    <a:lnTo>
                      <a:pt x="2143" y="66"/>
                    </a:lnTo>
                    <a:lnTo>
                      <a:pt x="2182" y="67"/>
                    </a:lnTo>
                    <a:lnTo>
                      <a:pt x="2221" y="68"/>
                    </a:lnTo>
                    <a:lnTo>
                      <a:pt x="2259" y="69"/>
                    </a:lnTo>
                    <a:lnTo>
                      <a:pt x="2297" y="71"/>
                    </a:lnTo>
                    <a:lnTo>
                      <a:pt x="2336" y="72"/>
                    </a:lnTo>
                    <a:lnTo>
                      <a:pt x="2374" y="73"/>
                    </a:lnTo>
                    <a:lnTo>
                      <a:pt x="2412" y="74"/>
                    </a:lnTo>
                    <a:lnTo>
                      <a:pt x="2450" y="75"/>
                    </a:lnTo>
                    <a:lnTo>
                      <a:pt x="2487" y="76"/>
                    </a:lnTo>
                    <a:lnTo>
                      <a:pt x="2525" y="77"/>
                    </a:lnTo>
                    <a:lnTo>
                      <a:pt x="2563" y="79"/>
                    </a:lnTo>
                    <a:lnTo>
                      <a:pt x="2600" y="80"/>
                    </a:lnTo>
                    <a:lnTo>
                      <a:pt x="2638" y="81"/>
                    </a:lnTo>
                    <a:lnTo>
                      <a:pt x="2638" y="99"/>
                    </a:lnTo>
                    <a:lnTo>
                      <a:pt x="2638" y="116"/>
                    </a:lnTo>
                    <a:lnTo>
                      <a:pt x="2638" y="135"/>
                    </a:lnTo>
                    <a:lnTo>
                      <a:pt x="2638" y="153"/>
                    </a:lnTo>
                    <a:lnTo>
                      <a:pt x="2600" y="152"/>
                    </a:lnTo>
                    <a:lnTo>
                      <a:pt x="2563" y="151"/>
                    </a:lnTo>
                    <a:lnTo>
                      <a:pt x="2525" y="150"/>
                    </a:lnTo>
                    <a:lnTo>
                      <a:pt x="2487" y="150"/>
                    </a:lnTo>
                    <a:lnTo>
                      <a:pt x="2450" y="149"/>
                    </a:lnTo>
                    <a:lnTo>
                      <a:pt x="2412" y="147"/>
                    </a:lnTo>
                    <a:lnTo>
                      <a:pt x="2374" y="146"/>
                    </a:lnTo>
                    <a:lnTo>
                      <a:pt x="2336" y="145"/>
                    </a:lnTo>
                    <a:lnTo>
                      <a:pt x="2297" y="144"/>
                    </a:lnTo>
                    <a:lnTo>
                      <a:pt x="2259" y="143"/>
                    </a:lnTo>
                    <a:lnTo>
                      <a:pt x="2221" y="142"/>
                    </a:lnTo>
                    <a:lnTo>
                      <a:pt x="2182" y="142"/>
                    </a:lnTo>
                    <a:lnTo>
                      <a:pt x="2143" y="141"/>
                    </a:lnTo>
                    <a:lnTo>
                      <a:pt x="2105" y="139"/>
                    </a:lnTo>
                    <a:lnTo>
                      <a:pt x="2066" y="138"/>
                    </a:lnTo>
                    <a:lnTo>
                      <a:pt x="2027" y="137"/>
                    </a:lnTo>
                    <a:lnTo>
                      <a:pt x="1988" y="136"/>
                    </a:lnTo>
                    <a:lnTo>
                      <a:pt x="1949" y="135"/>
                    </a:lnTo>
                    <a:lnTo>
                      <a:pt x="1910" y="134"/>
                    </a:lnTo>
                    <a:lnTo>
                      <a:pt x="1871" y="132"/>
                    </a:lnTo>
                    <a:lnTo>
                      <a:pt x="1832" y="131"/>
                    </a:lnTo>
                    <a:lnTo>
                      <a:pt x="1793" y="130"/>
                    </a:lnTo>
                    <a:lnTo>
                      <a:pt x="1753" y="129"/>
                    </a:lnTo>
                    <a:lnTo>
                      <a:pt x="1714" y="128"/>
                    </a:lnTo>
                    <a:lnTo>
                      <a:pt x="1675" y="128"/>
                    </a:lnTo>
                    <a:lnTo>
                      <a:pt x="1634" y="127"/>
                    </a:lnTo>
                    <a:lnTo>
                      <a:pt x="1594" y="126"/>
                    </a:lnTo>
                    <a:lnTo>
                      <a:pt x="1555" y="124"/>
                    </a:lnTo>
                    <a:lnTo>
                      <a:pt x="1515" y="123"/>
                    </a:lnTo>
                    <a:lnTo>
                      <a:pt x="1475" y="122"/>
                    </a:lnTo>
                    <a:lnTo>
                      <a:pt x="1435" y="121"/>
                    </a:lnTo>
                    <a:lnTo>
                      <a:pt x="1394" y="120"/>
                    </a:lnTo>
                    <a:lnTo>
                      <a:pt x="1352" y="119"/>
                    </a:lnTo>
                    <a:lnTo>
                      <a:pt x="1311" y="118"/>
                    </a:lnTo>
                    <a:lnTo>
                      <a:pt x="1268" y="116"/>
                    </a:lnTo>
                    <a:lnTo>
                      <a:pt x="1226" y="115"/>
                    </a:lnTo>
                    <a:lnTo>
                      <a:pt x="1183" y="114"/>
                    </a:lnTo>
                    <a:lnTo>
                      <a:pt x="1142" y="113"/>
                    </a:lnTo>
                    <a:lnTo>
                      <a:pt x="1098" y="112"/>
                    </a:lnTo>
                    <a:lnTo>
                      <a:pt x="1056" y="111"/>
                    </a:lnTo>
                    <a:lnTo>
                      <a:pt x="1013" y="110"/>
                    </a:lnTo>
                    <a:lnTo>
                      <a:pt x="971" y="108"/>
                    </a:lnTo>
                    <a:lnTo>
                      <a:pt x="927" y="107"/>
                    </a:lnTo>
                    <a:lnTo>
                      <a:pt x="885" y="106"/>
                    </a:lnTo>
                    <a:lnTo>
                      <a:pt x="841" y="105"/>
                    </a:lnTo>
                    <a:lnTo>
                      <a:pt x="797" y="104"/>
                    </a:lnTo>
                    <a:lnTo>
                      <a:pt x="754" y="103"/>
                    </a:lnTo>
                    <a:lnTo>
                      <a:pt x="711" y="100"/>
                    </a:lnTo>
                    <a:lnTo>
                      <a:pt x="667" y="99"/>
                    </a:lnTo>
                    <a:lnTo>
                      <a:pt x="623" y="98"/>
                    </a:lnTo>
                    <a:lnTo>
                      <a:pt x="579" y="97"/>
                    </a:lnTo>
                    <a:lnTo>
                      <a:pt x="536" y="96"/>
                    </a:lnTo>
                    <a:lnTo>
                      <a:pt x="491" y="95"/>
                    </a:lnTo>
                    <a:lnTo>
                      <a:pt x="447" y="93"/>
                    </a:lnTo>
                    <a:lnTo>
                      <a:pt x="403" y="92"/>
                    </a:lnTo>
                    <a:lnTo>
                      <a:pt x="359" y="91"/>
                    </a:lnTo>
                    <a:lnTo>
                      <a:pt x="314" y="90"/>
                    </a:lnTo>
                    <a:lnTo>
                      <a:pt x="269" y="89"/>
                    </a:lnTo>
                    <a:lnTo>
                      <a:pt x="225" y="88"/>
                    </a:lnTo>
                    <a:lnTo>
                      <a:pt x="180" y="87"/>
                    </a:lnTo>
                    <a:lnTo>
                      <a:pt x="135" y="85"/>
                    </a:lnTo>
                    <a:lnTo>
                      <a:pt x="90" y="84"/>
                    </a:lnTo>
                    <a:lnTo>
                      <a:pt x="44" y="83"/>
                    </a:lnTo>
                    <a:lnTo>
                      <a:pt x="0" y="82"/>
                    </a:lnTo>
                    <a:lnTo>
                      <a:pt x="0" y="61"/>
                    </a:lnTo>
                    <a:lnTo>
                      <a:pt x="0" y="4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" name="Freeform 309"/>
              <p:cNvSpPr>
                <a:spLocks/>
              </p:cNvSpPr>
              <p:nvPr/>
            </p:nvSpPr>
            <p:spPr bwMode="auto">
              <a:xfrm>
                <a:off x="2894013" y="2344738"/>
                <a:ext cx="696912" cy="38100"/>
              </a:xfrm>
              <a:custGeom>
                <a:avLst/>
                <a:gdLst>
                  <a:gd name="T0" fmla="*/ 2147483646 w 2638"/>
                  <a:gd name="T1" fmla="*/ 2147483646 h 143"/>
                  <a:gd name="T2" fmla="*/ 2147483646 w 2638"/>
                  <a:gd name="T3" fmla="*/ 2147483646 h 143"/>
                  <a:gd name="T4" fmla="*/ 2147483646 w 2638"/>
                  <a:gd name="T5" fmla="*/ 2147483646 h 143"/>
                  <a:gd name="T6" fmla="*/ 2147483646 w 2638"/>
                  <a:gd name="T7" fmla="*/ 2147483646 h 143"/>
                  <a:gd name="T8" fmla="*/ 2147483646 w 2638"/>
                  <a:gd name="T9" fmla="*/ 2147483646 h 143"/>
                  <a:gd name="T10" fmla="*/ 2147483646 w 2638"/>
                  <a:gd name="T11" fmla="*/ 2147483646 h 143"/>
                  <a:gd name="T12" fmla="*/ 2147483646 w 2638"/>
                  <a:gd name="T13" fmla="*/ 2147483646 h 143"/>
                  <a:gd name="T14" fmla="*/ 2147483646 w 2638"/>
                  <a:gd name="T15" fmla="*/ 2147483646 h 143"/>
                  <a:gd name="T16" fmla="*/ 2147483646 w 2638"/>
                  <a:gd name="T17" fmla="*/ 2147483646 h 143"/>
                  <a:gd name="T18" fmla="*/ 2147483646 w 2638"/>
                  <a:gd name="T19" fmla="*/ 2147483646 h 143"/>
                  <a:gd name="T20" fmla="*/ 2147483646 w 2638"/>
                  <a:gd name="T21" fmla="*/ 2147483646 h 143"/>
                  <a:gd name="T22" fmla="*/ 2147483646 w 2638"/>
                  <a:gd name="T23" fmla="*/ 2147483646 h 143"/>
                  <a:gd name="T24" fmla="*/ 2147483646 w 2638"/>
                  <a:gd name="T25" fmla="*/ 2147483646 h 143"/>
                  <a:gd name="T26" fmla="*/ 2147483646 w 2638"/>
                  <a:gd name="T27" fmla="*/ 2147483646 h 143"/>
                  <a:gd name="T28" fmla="*/ 2147483646 w 2638"/>
                  <a:gd name="T29" fmla="*/ 2147483646 h 143"/>
                  <a:gd name="T30" fmla="*/ 2147483646 w 2638"/>
                  <a:gd name="T31" fmla="*/ 2147483646 h 143"/>
                  <a:gd name="T32" fmla="*/ 2147483646 w 2638"/>
                  <a:gd name="T33" fmla="*/ 2147483646 h 143"/>
                  <a:gd name="T34" fmla="*/ 2147483646 w 2638"/>
                  <a:gd name="T35" fmla="*/ 2147483646 h 143"/>
                  <a:gd name="T36" fmla="*/ 2147483646 w 2638"/>
                  <a:gd name="T37" fmla="*/ 2147483646 h 143"/>
                  <a:gd name="T38" fmla="*/ 2147483646 w 2638"/>
                  <a:gd name="T39" fmla="*/ 2147483646 h 143"/>
                  <a:gd name="T40" fmla="*/ 2147483646 w 2638"/>
                  <a:gd name="T41" fmla="*/ 2147483646 h 143"/>
                  <a:gd name="T42" fmla="*/ 2147483646 w 2638"/>
                  <a:gd name="T43" fmla="*/ 2147483646 h 143"/>
                  <a:gd name="T44" fmla="*/ 2147483646 w 2638"/>
                  <a:gd name="T45" fmla="*/ 2147483646 h 143"/>
                  <a:gd name="T46" fmla="*/ 2147483646 w 2638"/>
                  <a:gd name="T47" fmla="*/ 2147483646 h 143"/>
                  <a:gd name="T48" fmla="*/ 2147483646 w 2638"/>
                  <a:gd name="T49" fmla="*/ 2147483646 h 143"/>
                  <a:gd name="T50" fmla="*/ 2147483646 w 2638"/>
                  <a:gd name="T51" fmla="*/ 2147483646 h 143"/>
                  <a:gd name="T52" fmla="*/ 2147483646 w 2638"/>
                  <a:gd name="T53" fmla="*/ 2147483646 h 143"/>
                  <a:gd name="T54" fmla="*/ 2147483646 w 2638"/>
                  <a:gd name="T55" fmla="*/ 2147483646 h 143"/>
                  <a:gd name="T56" fmla="*/ 2147483646 w 2638"/>
                  <a:gd name="T57" fmla="*/ 2147483646 h 143"/>
                  <a:gd name="T58" fmla="*/ 2147483646 w 2638"/>
                  <a:gd name="T59" fmla="*/ 2147483646 h 143"/>
                  <a:gd name="T60" fmla="*/ 2147483646 w 2638"/>
                  <a:gd name="T61" fmla="*/ 2147483646 h 143"/>
                  <a:gd name="T62" fmla="*/ 2147483646 w 2638"/>
                  <a:gd name="T63" fmla="*/ 2147483646 h 143"/>
                  <a:gd name="T64" fmla="*/ 2147483646 w 2638"/>
                  <a:gd name="T65" fmla="*/ 2147483646 h 143"/>
                  <a:gd name="T66" fmla="*/ 2147483646 w 2638"/>
                  <a:gd name="T67" fmla="*/ 2147483646 h 143"/>
                  <a:gd name="T68" fmla="*/ 2147483646 w 2638"/>
                  <a:gd name="T69" fmla="*/ 2147483646 h 143"/>
                  <a:gd name="T70" fmla="*/ 2147483646 w 2638"/>
                  <a:gd name="T71" fmla="*/ 2147483646 h 143"/>
                  <a:gd name="T72" fmla="*/ 2147483646 w 2638"/>
                  <a:gd name="T73" fmla="*/ 2147483646 h 143"/>
                  <a:gd name="T74" fmla="*/ 2147483646 w 2638"/>
                  <a:gd name="T75" fmla="*/ 2147483646 h 143"/>
                  <a:gd name="T76" fmla="*/ 2147483646 w 2638"/>
                  <a:gd name="T77" fmla="*/ 2147483646 h 143"/>
                  <a:gd name="T78" fmla="*/ 2147483646 w 2638"/>
                  <a:gd name="T79" fmla="*/ 2147483646 h 143"/>
                  <a:gd name="T80" fmla="*/ 2147483646 w 2638"/>
                  <a:gd name="T81" fmla="*/ 2147483646 h 143"/>
                  <a:gd name="T82" fmla="*/ 2147483646 w 2638"/>
                  <a:gd name="T83" fmla="*/ 2147483646 h 143"/>
                  <a:gd name="T84" fmla="*/ 2147483646 w 2638"/>
                  <a:gd name="T85" fmla="*/ 2147483646 h 143"/>
                  <a:gd name="T86" fmla="*/ 2147483646 w 2638"/>
                  <a:gd name="T87" fmla="*/ 2147483646 h 143"/>
                  <a:gd name="T88" fmla="*/ 0 w 2638"/>
                  <a:gd name="T89" fmla="*/ 2147483646 h 14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38"/>
                  <a:gd name="T136" fmla="*/ 0 h 143"/>
                  <a:gd name="T137" fmla="*/ 2638 w 2638"/>
                  <a:gd name="T138" fmla="*/ 143 h 14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38" h="143">
                    <a:moveTo>
                      <a:pt x="0" y="83"/>
                    </a:moveTo>
                    <a:lnTo>
                      <a:pt x="44" y="84"/>
                    </a:lnTo>
                    <a:lnTo>
                      <a:pt x="90" y="85"/>
                    </a:lnTo>
                    <a:lnTo>
                      <a:pt x="135" y="86"/>
                    </a:lnTo>
                    <a:lnTo>
                      <a:pt x="180" y="86"/>
                    </a:lnTo>
                    <a:lnTo>
                      <a:pt x="225" y="87"/>
                    </a:lnTo>
                    <a:lnTo>
                      <a:pt x="269" y="88"/>
                    </a:lnTo>
                    <a:lnTo>
                      <a:pt x="314" y="90"/>
                    </a:lnTo>
                    <a:lnTo>
                      <a:pt x="359" y="91"/>
                    </a:lnTo>
                    <a:lnTo>
                      <a:pt x="403" y="92"/>
                    </a:lnTo>
                    <a:lnTo>
                      <a:pt x="447" y="93"/>
                    </a:lnTo>
                    <a:lnTo>
                      <a:pt x="491" y="94"/>
                    </a:lnTo>
                    <a:lnTo>
                      <a:pt x="536" y="94"/>
                    </a:lnTo>
                    <a:lnTo>
                      <a:pt x="579" y="95"/>
                    </a:lnTo>
                    <a:lnTo>
                      <a:pt x="623" y="96"/>
                    </a:lnTo>
                    <a:lnTo>
                      <a:pt x="667" y="98"/>
                    </a:lnTo>
                    <a:lnTo>
                      <a:pt x="711" y="99"/>
                    </a:lnTo>
                    <a:lnTo>
                      <a:pt x="754" y="100"/>
                    </a:lnTo>
                    <a:lnTo>
                      <a:pt x="797" y="101"/>
                    </a:lnTo>
                    <a:lnTo>
                      <a:pt x="841" y="102"/>
                    </a:lnTo>
                    <a:lnTo>
                      <a:pt x="885" y="103"/>
                    </a:lnTo>
                    <a:lnTo>
                      <a:pt x="927" y="104"/>
                    </a:lnTo>
                    <a:lnTo>
                      <a:pt x="971" y="106"/>
                    </a:lnTo>
                    <a:lnTo>
                      <a:pt x="1013" y="107"/>
                    </a:lnTo>
                    <a:lnTo>
                      <a:pt x="1056" y="108"/>
                    </a:lnTo>
                    <a:lnTo>
                      <a:pt x="1098" y="108"/>
                    </a:lnTo>
                    <a:lnTo>
                      <a:pt x="1142" y="109"/>
                    </a:lnTo>
                    <a:lnTo>
                      <a:pt x="1183" y="110"/>
                    </a:lnTo>
                    <a:lnTo>
                      <a:pt x="1226" y="111"/>
                    </a:lnTo>
                    <a:lnTo>
                      <a:pt x="1268" y="112"/>
                    </a:lnTo>
                    <a:lnTo>
                      <a:pt x="1311" y="114"/>
                    </a:lnTo>
                    <a:lnTo>
                      <a:pt x="1352" y="115"/>
                    </a:lnTo>
                    <a:lnTo>
                      <a:pt x="1394" y="116"/>
                    </a:lnTo>
                    <a:lnTo>
                      <a:pt x="1435" y="117"/>
                    </a:lnTo>
                    <a:lnTo>
                      <a:pt x="1475" y="117"/>
                    </a:lnTo>
                    <a:lnTo>
                      <a:pt x="1515" y="118"/>
                    </a:lnTo>
                    <a:lnTo>
                      <a:pt x="1555" y="119"/>
                    </a:lnTo>
                    <a:lnTo>
                      <a:pt x="1594" y="121"/>
                    </a:lnTo>
                    <a:lnTo>
                      <a:pt x="1634" y="121"/>
                    </a:lnTo>
                    <a:lnTo>
                      <a:pt x="1675" y="122"/>
                    </a:lnTo>
                    <a:lnTo>
                      <a:pt x="1714" y="123"/>
                    </a:lnTo>
                    <a:lnTo>
                      <a:pt x="1753" y="124"/>
                    </a:lnTo>
                    <a:lnTo>
                      <a:pt x="1793" y="124"/>
                    </a:lnTo>
                    <a:lnTo>
                      <a:pt x="1832" y="125"/>
                    </a:lnTo>
                    <a:lnTo>
                      <a:pt x="1871" y="126"/>
                    </a:lnTo>
                    <a:lnTo>
                      <a:pt x="1910" y="127"/>
                    </a:lnTo>
                    <a:lnTo>
                      <a:pt x="1949" y="127"/>
                    </a:lnTo>
                    <a:lnTo>
                      <a:pt x="1988" y="129"/>
                    </a:lnTo>
                    <a:lnTo>
                      <a:pt x="2027" y="130"/>
                    </a:lnTo>
                    <a:lnTo>
                      <a:pt x="2066" y="131"/>
                    </a:lnTo>
                    <a:lnTo>
                      <a:pt x="2105" y="131"/>
                    </a:lnTo>
                    <a:lnTo>
                      <a:pt x="2143" y="132"/>
                    </a:lnTo>
                    <a:lnTo>
                      <a:pt x="2182" y="133"/>
                    </a:lnTo>
                    <a:lnTo>
                      <a:pt x="2221" y="134"/>
                    </a:lnTo>
                    <a:lnTo>
                      <a:pt x="2259" y="134"/>
                    </a:lnTo>
                    <a:lnTo>
                      <a:pt x="2297" y="135"/>
                    </a:lnTo>
                    <a:lnTo>
                      <a:pt x="2336" y="137"/>
                    </a:lnTo>
                    <a:lnTo>
                      <a:pt x="2374" y="138"/>
                    </a:lnTo>
                    <a:lnTo>
                      <a:pt x="2412" y="138"/>
                    </a:lnTo>
                    <a:lnTo>
                      <a:pt x="2450" y="139"/>
                    </a:lnTo>
                    <a:lnTo>
                      <a:pt x="2487" y="140"/>
                    </a:lnTo>
                    <a:lnTo>
                      <a:pt x="2525" y="141"/>
                    </a:lnTo>
                    <a:lnTo>
                      <a:pt x="2563" y="141"/>
                    </a:lnTo>
                    <a:lnTo>
                      <a:pt x="2600" y="142"/>
                    </a:lnTo>
                    <a:lnTo>
                      <a:pt x="2638" y="143"/>
                    </a:lnTo>
                    <a:lnTo>
                      <a:pt x="2638" y="126"/>
                    </a:lnTo>
                    <a:lnTo>
                      <a:pt x="2638" y="108"/>
                    </a:lnTo>
                    <a:lnTo>
                      <a:pt x="2638" y="90"/>
                    </a:lnTo>
                    <a:lnTo>
                      <a:pt x="2638" y="71"/>
                    </a:lnTo>
                    <a:lnTo>
                      <a:pt x="2600" y="70"/>
                    </a:lnTo>
                    <a:lnTo>
                      <a:pt x="2563" y="69"/>
                    </a:lnTo>
                    <a:lnTo>
                      <a:pt x="2525" y="68"/>
                    </a:lnTo>
                    <a:lnTo>
                      <a:pt x="2487" y="68"/>
                    </a:lnTo>
                    <a:lnTo>
                      <a:pt x="2450" y="67"/>
                    </a:lnTo>
                    <a:lnTo>
                      <a:pt x="2412" y="65"/>
                    </a:lnTo>
                    <a:lnTo>
                      <a:pt x="2374" y="64"/>
                    </a:lnTo>
                    <a:lnTo>
                      <a:pt x="2336" y="63"/>
                    </a:lnTo>
                    <a:lnTo>
                      <a:pt x="2297" y="62"/>
                    </a:lnTo>
                    <a:lnTo>
                      <a:pt x="2259" y="61"/>
                    </a:lnTo>
                    <a:lnTo>
                      <a:pt x="2221" y="60"/>
                    </a:lnTo>
                    <a:lnTo>
                      <a:pt x="2182" y="60"/>
                    </a:lnTo>
                    <a:lnTo>
                      <a:pt x="2143" y="59"/>
                    </a:lnTo>
                    <a:lnTo>
                      <a:pt x="2105" y="57"/>
                    </a:lnTo>
                    <a:lnTo>
                      <a:pt x="2066" y="56"/>
                    </a:lnTo>
                    <a:lnTo>
                      <a:pt x="2027" y="55"/>
                    </a:lnTo>
                    <a:lnTo>
                      <a:pt x="1988" y="54"/>
                    </a:lnTo>
                    <a:lnTo>
                      <a:pt x="1949" y="53"/>
                    </a:lnTo>
                    <a:lnTo>
                      <a:pt x="1910" y="52"/>
                    </a:lnTo>
                    <a:lnTo>
                      <a:pt x="1871" y="50"/>
                    </a:lnTo>
                    <a:lnTo>
                      <a:pt x="1832" y="49"/>
                    </a:lnTo>
                    <a:lnTo>
                      <a:pt x="1793" y="48"/>
                    </a:lnTo>
                    <a:lnTo>
                      <a:pt x="1753" y="47"/>
                    </a:lnTo>
                    <a:lnTo>
                      <a:pt x="1714" y="46"/>
                    </a:lnTo>
                    <a:lnTo>
                      <a:pt x="1675" y="46"/>
                    </a:lnTo>
                    <a:lnTo>
                      <a:pt x="1634" y="45"/>
                    </a:lnTo>
                    <a:lnTo>
                      <a:pt x="1594" y="44"/>
                    </a:lnTo>
                    <a:lnTo>
                      <a:pt x="1555" y="42"/>
                    </a:lnTo>
                    <a:lnTo>
                      <a:pt x="1515" y="41"/>
                    </a:lnTo>
                    <a:lnTo>
                      <a:pt x="1475" y="40"/>
                    </a:lnTo>
                    <a:lnTo>
                      <a:pt x="1435" y="39"/>
                    </a:lnTo>
                    <a:lnTo>
                      <a:pt x="1394" y="38"/>
                    </a:lnTo>
                    <a:lnTo>
                      <a:pt x="1352" y="37"/>
                    </a:lnTo>
                    <a:lnTo>
                      <a:pt x="1311" y="36"/>
                    </a:lnTo>
                    <a:lnTo>
                      <a:pt x="1268" y="34"/>
                    </a:lnTo>
                    <a:lnTo>
                      <a:pt x="1226" y="33"/>
                    </a:lnTo>
                    <a:lnTo>
                      <a:pt x="1183" y="32"/>
                    </a:lnTo>
                    <a:lnTo>
                      <a:pt x="1142" y="31"/>
                    </a:lnTo>
                    <a:lnTo>
                      <a:pt x="1098" y="30"/>
                    </a:lnTo>
                    <a:lnTo>
                      <a:pt x="1056" y="29"/>
                    </a:lnTo>
                    <a:lnTo>
                      <a:pt x="1013" y="28"/>
                    </a:lnTo>
                    <a:lnTo>
                      <a:pt x="971" y="26"/>
                    </a:lnTo>
                    <a:lnTo>
                      <a:pt x="927" y="25"/>
                    </a:lnTo>
                    <a:lnTo>
                      <a:pt x="885" y="24"/>
                    </a:lnTo>
                    <a:lnTo>
                      <a:pt x="841" y="23"/>
                    </a:lnTo>
                    <a:lnTo>
                      <a:pt x="797" y="22"/>
                    </a:lnTo>
                    <a:lnTo>
                      <a:pt x="754" y="21"/>
                    </a:lnTo>
                    <a:lnTo>
                      <a:pt x="711" y="18"/>
                    </a:lnTo>
                    <a:lnTo>
                      <a:pt x="667" y="17"/>
                    </a:lnTo>
                    <a:lnTo>
                      <a:pt x="623" y="16"/>
                    </a:lnTo>
                    <a:lnTo>
                      <a:pt x="579" y="15"/>
                    </a:lnTo>
                    <a:lnTo>
                      <a:pt x="536" y="14"/>
                    </a:lnTo>
                    <a:lnTo>
                      <a:pt x="491" y="13"/>
                    </a:lnTo>
                    <a:lnTo>
                      <a:pt x="447" y="11"/>
                    </a:lnTo>
                    <a:lnTo>
                      <a:pt x="403" y="10"/>
                    </a:lnTo>
                    <a:lnTo>
                      <a:pt x="359" y="9"/>
                    </a:lnTo>
                    <a:lnTo>
                      <a:pt x="314" y="8"/>
                    </a:lnTo>
                    <a:lnTo>
                      <a:pt x="269" y="7"/>
                    </a:lnTo>
                    <a:lnTo>
                      <a:pt x="225" y="6"/>
                    </a:lnTo>
                    <a:lnTo>
                      <a:pt x="180" y="5"/>
                    </a:lnTo>
                    <a:lnTo>
                      <a:pt x="135" y="3"/>
                    </a:lnTo>
                    <a:lnTo>
                      <a:pt x="90" y="2"/>
                    </a:lnTo>
                    <a:lnTo>
                      <a:pt x="44" y="1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0" y="41"/>
                    </a:lnTo>
                    <a:lnTo>
                      <a:pt x="0" y="62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A3B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Freeform 310"/>
              <p:cNvSpPr>
                <a:spLocks/>
              </p:cNvSpPr>
              <p:nvPr/>
            </p:nvSpPr>
            <p:spPr bwMode="auto">
              <a:xfrm>
                <a:off x="2908300" y="2078038"/>
                <a:ext cx="668337" cy="815975"/>
              </a:xfrm>
              <a:custGeom>
                <a:avLst/>
                <a:gdLst>
                  <a:gd name="T0" fmla="*/ 2147483646 w 2524"/>
                  <a:gd name="T1" fmla="*/ 2147483646 h 3087"/>
                  <a:gd name="T2" fmla="*/ 2147483646 w 2524"/>
                  <a:gd name="T3" fmla="*/ 2147483646 h 3087"/>
                  <a:gd name="T4" fmla="*/ 2147483646 w 2524"/>
                  <a:gd name="T5" fmla="*/ 2147483646 h 3087"/>
                  <a:gd name="T6" fmla="*/ 2147483646 w 2524"/>
                  <a:gd name="T7" fmla="*/ 2147483646 h 3087"/>
                  <a:gd name="T8" fmla="*/ 2147483646 w 2524"/>
                  <a:gd name="T9" fmla="*/ 2147483646 h 3087"/>
                  <a:gd name="T10" fmla="*/ 2147483646 w 2524"/>
                  <a:gd name="T11" fmla="*/ 2147483646 h 3087"/>
                  <a:gd name="T12" fmla="*/ 2147483646 w 2524"/>
                  <a:gd name="T13" fmla="*/ 2147483646 h 3087"/>
                  <a:gd name="T14" fmla="*/ 2147483646 w 2524"/>
                  <a:gd name="T15" fmla="*/ 2147483646 h 3087"/>
                  <a:gd name="T16" fmla="*/ 2147483646 w 2524"/>
                  <a:gd name="T17" fmla="*/ 2147483646 h 3087"/>
                  <a:gd name="T18" fmla="*/ 2147483646 w 2524"/>
                  <a:gd name="T19" fmla="*/ 2147483646 h 3087"/>
                  <a:gd name="T20" fmla="*/ 2147483646 w 2524"/>
                  <a:gd name="T21" fmla="*/ 2147483646 h 3087"/>
                  <a:gd name="T22" fmla="*/ 2147483646 w 2524"/>
                  <a:gd name="T23" fmla="*/ 2147483646 h 3087"/>
                  <a:gd name="T24" fmla="*/ 2147483646 w 2524"/>
                  <a:gd name="T25" fmla="*/ 2147483646 h 3087"/>
                  <a:gd name="T26" fmla="*/ 2147483646 w 2524"/>
                  <a:gd name="T27" fmla="*/ 2147483646 h 3087"/>
                  <a:gd name="T28" fmla="*/ 2147483646 w 2524"/>
                  <a:gd name="T29" fmla="*/ 2147483646 h 3087"/>
                  <a:gd name="T30" fmla="*/ 2147483646 w 2524"/>
                  <a:gd name="T31" fmla="*/ 2147483646 h 3087"/>
                  <a:gd name="T32" fmla="*/ 2147483646 w 2524"/>
                  <a:gd name="T33" fmla="*/ 2147483646 h 3087"/>
                  <a:gd name="T34" fmla="*/ 2147483646 w 2524"/>
                  <a:gd name="T35" fmla="*/ 2147483646 h 3087"/>
                  <a:gd name="T36" fmla="*/ 2147483646 w 2524"/>
                  <a:gd name="T37" fmla="*/ 2147483646 h 3087"/>
                  <a:gd name="T38" fmla="*/ 2147483646 w 2524"/>
                  <a:gd name="T39" fmla="*/ 2147483646 h 3087"/>
                  <a:gd name="T40" fmla="*/ 2147483646 w 2524"/>
                  <a:gd name="T41" fmla="*/ 2147483646 h 3087"/>
                  <a:gd name="T42" fmla="*/ 2147483646 w 2524"/>
                  <a:gd name="T43" fmla="*/ 2147483646 h 3087"/>
                  <a:gd name="T44" fmla="*/ 2147483646 w 2524"/>
                  <a:gd name="T45" fmla="*/ 2147483646 h 3087"/>
                  <a:gd name="T46" fmla="*/ 2147483646 w 2524"/>
                  <a:gd name="T47" fmla="*/ 2147483646 h 3087"/>
                  <a:gd name="T48" fmla="*/ 2147483646 w 2524"/>
                  <a:gd name="T49" fmla="*/ 2147483646 h 3087"/>
                  <a:gd name="T50" fmla="*/ 2147483646 w 2524"/>
                  <a:gd name="T51" fmla="*/ 2147483646 h 3087"/>
                  <a:gd name="T52" fmla="*/ 2147483646 w 2524"/>
                  <a:gd name="T53" fmla="*/ 2147483646 h 3087"/>
                  <a:gd name="T54" fmla="*/ 2147483646 w 2524"/>
                  <a:gd name="T55" fmla="*/ 2147483646 h 3087"/>
                  <a:gd name="T56" fmla="*/ 2147483646 w 2524"/>
                  <a:gd name="T57" fmla="*/ 2147483646 h 3087"/>
                  <a:gd name="T58" fmla="*/ 2147483646 w 2524"/>
                  <a:gd name="T59" fmla="*/ 2147483646 h 3087"/>
                  <a:gd name="T60" fmla="*/ 2147483646 w 2524"/>
                  <a:gd name="T61" fmla="*/ 2147483646 h 3087"/>
                  <a:gd name="T62" fmla="*/ 2147483646 w 2524"/>
                  <a:gd name="T63" fmla="*/ 2147483646 h 3087"/>
                  <a:gd name="T64" fmla="*/ 2147483646 w 2524"/>
                  <a:gd name="T65" fmla="*/ 2147483646 h 3087"/>
                  <a:gd name="T66" fmla="*/ 2147483646 w 2524"/>
                  <a:gd name="T67" fmla="*/ 2147483646 h 3087"/>
                  <a:gd name="T68" fmla="*/ 2147483646 w 2524"/>
                  <a:gd name="T69" fmla="*/ 2147483646 h 3087"/>
                  <a:gd name="T70" fmla="*/ 2147483646 w 2524"/>
                  <a:gd name="T71" fmla="*/ 2147483646 h 3087"/>
                  <a:gd name="T72" fmla="*/ 2147483646 w 2524"/>
                  <a:gd name="T73" fmla="*/ 2147483646 h 3087"/>
                  <a:gd name="T74" fmla="*/ 2147483646 w 2524"/>
                  <a:gd name="T75" fmla="*/ 2147483646 h 3087"/>
                  <a:gd name="T76" fmla="*/ 2147483646 w 2524"/>
                  <a:gd name="T77" fmla="*/ 2147483646 h 3087"/>
                  <a:gd name="T78" fmla="*/ 2147483646 w 2524"/>
                  <a:gd name="T79" fmla="*/ 2147483646 h 3087"/>
                  <a:gd name="T80" fmla="*/ 2147483646 w 2524"/>
                  <a:gd name="T81" fmla="*/ 2147483646 h 3087"/>
                  <a:gd name="T82" fmla="*/ 2147483646 w 2524"/>
                  <a:gd name="T83" fmla="*/ 2147483646 h 3087"/>
                  <a:gd name="T84" fmla="*/ 2147483646 w 2524"/>
                  <a:gd name="T85" fmla="*/ 2147483646 h 3087"/>
                  <a:gd name="T86" fmla="*/ 2147483646 w 2524"/>
                  <a:gd name="T87" fmla="*/ 2147483646 h 3087"/>
                  <a:gd name="T88" fmla="*/ 2147483646 w 2524"/>
                  <a:gd name="T89" fmla="*/ 2147483646 h 3087"/>
                  <a:gd name="T90" fmla="*/ 0 w 2524"/>
                  <a:gd name="T91" fmla="*/ 2147483646 h 3087"/>
                  <a:gd name="T92" fmla="*/ 0 w 2524"/>
                  <a:gd name="T93" fmla="*/ 2147483646 h 3087"/>
                  <a:gd name="T94" fmla="*/ 0 w 2524"/>
                  <a:gd name="T95" fmla="*/ 2147483646 h 308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524"/>
                  <a:gd name="T145" fmla="*/ 0 h 3087"/>
                  <a:gd name="T146" fmla="*/ 2524 w 2524"/>
                  <a:gd name="T147" fmla="*/ 3087 h 308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524" h="3087">
                    <a:moveTo>
                      <a:pt x="0" y="0"/>
                    </a:moveTo>
                    <a:lnTo>
                      <a:pt x="43" y="2"/>
                    </a:lnTo>
                    <a:lnTo>
                      <a:pt x="86" y="6"/>
                    </a:lnTo>
                    <a:lnTo>
                      <a:pt x="129" y="8"/>
                    </a:lnTo>
                    <a:lnTo>
                      <a:pt x="172" y="11"/>
                    </a:lnTo>
                    <a:lnTo>
                      <a:pt x="216" y="14"/>
                    </a:lnTo>
                    <a:lnTo>
                      <a:pt x="258" y="17"/>
                    </a:lnTo>
                    <a:lnTo>
                      <a:pt x="300" y="19"/>
                    </a:lnTo>
                    <a:lnTo>
                      <a:pt x="343" y="23"/>
                    </a:lnTo>
                    <a:lnTo>
                      <a:pt x="385" y="25"/>
                    </a:lnTo>
                    <a:lnTo>
                      <a:pt x="428" y="29"/>
                    </a:lnTo>
                    <a:lnTo>
                      <a:pt x="470" y="31"/>
                    </a:lnTo>
                    <a:lnTo>
                      <a:pt x="512" y="34"/>
                    </a:lnTo>
                    <a:lnTo>
                      <a:pt x="554" y="37"/>
                    </a:lnTo>
                    <a:lnTo>
                      <a:pt x="596" y="39"/>
                    </a:lnTo>
                    <a:lnTo>
                      <a:pt x="638" y="42"/>
                    </a:lnTo>
                    <a:lnTo>
                      <a:pt x="679" y="45"/>
                    </a:lnTo>
                    <a:lnTo>
                      <a:pt x="721" y="48"/>
                    </a:lnTo>
                    <a:lnTo>
                      <a:pt x="762" y="50"/>
                    </a:lnTo>
                    <a:lnTo>
                      <a:pt x="803" y="54"/>
                    </a:lnTo>
                    <a:lnTo>
                      <a:pt x="845" y="56"/>
                    </a:lnTo>
                    <a:lnTo>
                      <a:pt x="886" y="60"/>
                    </a:lnTo>
                    <a:lnTo>
                      <a:pt x="927" y="62"/>
                    </a:lnTo>
                    <a:lnTo>
                      <a:pt x="967" y="64"/>
                    </a:lnTo>
                    <a:lnTo>
                      <a:pt x="1009" y="68"/>
                    </a:lnTo>
                    <a:lnTo>
                      <a:pt x="1049" y="70"/>
                    </a:lnTo>
                    <a:lnTo>
                      <a:pt x="1090" y="73"/>
                    </a:lnTo>
                    <a:lnTo>
                      <a:pt x="1131" y="76"/>
                    </a:lnTo>
                    <a:lnTo>
                      <a:pt x="1171" y="79"/>
                    </a:lnTo>
                    <a:lnTo>
                      <a:pt x="1211" y="81"/>
                    </a:lnTo>
                    <a:lnTo>
                      <a:pt x="1251" y="84"/>
                    </a:lnTo>
                    <a:lnTo>
                      <a:pt x="1291" y="87"/>
                    </a:lnTo>
                    <a:lnTo>
                      <a:pt x="1331" y="89"/>
                    </a:lnTo>
                    <a:lnTo>
                      <a:pt x="1370" y="92"/>
                    </a:lnTo>
                    <a:lnTo>
                      <a:pt x="1408" y="95"/>
                    </a:lnTo>
                    <a:lnTo>
                      <a:pt x="1447" y="97"/>
                    </a:lnTo>
                    <a:lnTo>
                      <a:pt x="1485" y="100"/>
                    </a:lnTo>
                    <a:lnTo>
                      <a:pt x="1524" y="103"/>
                    </a:lnTo>
                    <a:lnTo>
                      <a:pt x="1562" y="105"/>
                    </a:lnTo>
                    <a:lnTo>
                      <a:pt x="1600" y="108"/>
                    </a:lnTo>
                    <a:lnTo>
                      <a:pt x="1638" y="111"/>
                    </a:lnTo>
                    <a:lnTo>
                      <a:pt x="1676" y="113"/>
                    </a:lnTo>
                    <a:lnTo>
                      <a:pt x="1714" y="116"/>
                    </a:lnTo>
                    <a:lnTo>
                      <a:pt x="1752" y="118"/>
                    </a:lnTo>
                    <a:lnTo>
                      <a:pt x="1789" y="122"/>
                    </a:lnTo>
                    <a:lnTo>
                      <a:pt x="1826" y="124"/>
                    </a:lnTo>
                    <a:lnTo>
                      <a:pt x="1864" y="126"/>
                    </a:lnTo>
                    <a:lnTo>
                      <a:pt x="1901" y="130"/>
                    </a:lnTo>
                    <a:lnTo>
                      <a:pt x="1939" y="132"/>
                    </a:lnTo>
                    <a:lnTo>
                      <a:pt x="1975" y="134"/>
                    </a:lnTo>
                    <a:lnTo>
                      <a:pt x="2013" y="136"/>
                    </a:lnTo>
                    <a:lnTo>
                      <a:pt x="2050" y="140"/>
                    </a:lnTo>
                    <a:lnTo>
                      <a:pt x="2087" y="142"/>
                    </a:lnTo>
                    <a:lnTo>
                      <a:pt x="2124" y="144"/>
                    </a:lnTo>
                    <a:lnTo>
                      <a:pt x="2160" y="147"/>
                    </a:lnTo>
                    <a:lnTo>
                      <a:pt x="2197" y="150"/>
                    </a:lnTo>
                    <a:lnTo>
                      <a:pt x="2234" y="153"/>
                    </a:lnTo>
                    <a:lnTo>
                      <a:pt x="2271" y="155"/>
                    </a:lnTo>
                    <a:lnTo>
                      <a:pt x="2307" y="157"/>
                    </a:lnTo>
                    <a:lnTo>
                      <a:pt x="2343" y="161"/>
                    </a:lnTo>
                    <a:lnTo>
                      <a:pt x="2380" y="163"/>
                    </a:lnTo>
                    <a:lnTo>
                      <a:pt x="2416" y="165"/>
                    </a:lnTo>
                    <a:lnTo>
                      <a:pt x="2452" y="167"/>
                    </a:lnTo>
                    <a:lnTo>
                      <a:pt x="2489" y="171"/>
                    </a:lnTo>
                    <a:lnTo>
                      <a:pt x="2524" y="173"/>
                    </a:lnTo>
                    <a:lnTo>
                      <a:pt x="2524" y="519"/>
                    </a:lnTo>
                    <a:lnTo>
                      <a:pt x="2524" y="863"/>
                    </a:lnTo>
                    <a:lnTo>
                      <a:pt x="2524" y="1209"/>
                    </a:lnTo>
                    <a:lnTo>
                      <a:pt x="2524" y="1554"/>
                    </a:lnTo>
                    <a:lnTo>
                      <a:pt x="2524" y="1901"/>
                    </a:lnTo>
                    <a:lnTo>
                      <a:pt x="2524" y="2246"/>
                    </a:lnTo>
                    <a:lnTo>
                      <a:pt x="2524" y="2592"/>
                    </a:lnTo>
                    <a:lnTo>
                      <a:pt x="2524" y="2937"/>
                    </a:lnTo>
                    <a:lnTo>
                      <a:pt x="2489" y="2940"/>
                    </a:lnTo>
                    <a:lnTo>
                      <a:pt x="2452" y="2942"/>
                    </a:lnTo>
                    <a:lnTo>
                      <a:pt x="2416" y="2943"/>
                    </a:lnTo>
                    <a:lnTo>
                      <a:pt x="2381" y="2945"/>
                    </a:lnTo>
                    <a:lnTo>
                      <a:pt x="2344" y="2948"/>
                    </a:lnTo>
                    <a:lnTo>
                      <a:pt x="2307" y="2950"/>
                    </a:lnTo>
                    <a:lnTo>
                      <a:pt x="2272" y="2952"/>
                    </a:lnTo>
                    <a:lnTo>
                      <a:pt x="2235" y="2955"/>
                    </a:lnTo>
                    <a:lnTo>
                      <a:pt x="2198" y="2957"/>
                    </a:lnTo>
                    <a:lnTo>
                      <a:pt x="2161" y="2959"/>
                    </a:lnTo>
                    <a:lnTo>
                      <a:pt x="2125" y="2960"/>
                    </a:lnTo>
                    <a:lnTo>
                      <a:pt x="2088" y="2963"/>
                    </a:lnTo>
                    <a:lnTo>
                      <a:pt x="2051" y="2965"/>
                    </a:lnTo>
                    <a:lnTo>
                      <a:pt x="2013" y="2967"/>
                    </a:lnTo>
                    <a:lnTo>
                      <a:pt x="1977" y="2969"/>
                    </a:lnTo>
                    <a:lnTo>
                      <a:pt x="1940" y="2972"/>
                    </a:lnTo>
                    <a:lnTo>
                      <a:pt x="1902" y="2974"/>
                    </a:lnTo>
                    <a:lnTo>
                      <a:pt x="1865" y="2976"/>
                    </a:lnTo>
                    <a:lnTo>
                      <a:pt x="1827" y="2979"/>
                    </a:lnTo>
                    <a:lnTo>
                      <a:pt x="1789" y="2981"/>
                    </a:lnTo>
                    <a:lnTo>
                      <a:pt x="1752" y="2983"/>
                    </a:lnTo>
                    <a:lnTo>
                      <a:pt x="1714" y="2986"/>
                    </a:lnTo>
                    <a:lnTo>
                      <a:pt x="1676" y="2988"/>
                    </a:lnTo>
                    <a:lnTo>
                      <a:pt x="1638" y="2990"/>
                    </a:lnTo>
                    <a:lnTo>
                      <a:pt x="1600" y="2992"/>
                    </a:lnTo>
                    <a:lnTo>
                      <a:pt x="1562" y="2995"/>
                    </a:lnTo>
                    <a:lnTo>
                      <a:pt x="1524" y="2997"/>
                    </a:lnTo>
                    <a:lnTo>
                      <a:pt x="1485" y="2999"/>
                    </a:lnTo>
                    <a:lnTo>
                      <a:pt x="1447" y="3002"/>
                    </a:lnTo>
                    <a:lnTo>
                      <a:pt x="1408" y="3004"/>
                    </a:lnTo>
                    <a:lnTo>
                      <a:pt x="1370" y="3006"/>
                    </a:lnTo>
                    <a:lnTo>
                      <a:pt x="1331" y="3008"/>
                    </a:lnTo>
                    <a:lnTo>
                      <a:pt x="1291" y="3011"/>
                    </a:lnTo>
                    <a:lnTo>
                      <a:pt x="1251" y="3013"/>
                    </a:lnTo>
                    <a:lnTo>
                      <a:pt x="1211" y="3015"/>
                    </a:lnTo>
                    <a:lnTo>
                      <a:pt x="1171" y="3018"/>
                    </a:lnTo>
                    <a:lnTo>
                      <a:pt x="1131" y="3020"/>
                    </a:lnTo>
                    <a:lnTo>
                      <a:pt x="1090" y="3022"/>
                    </a:lnTo>
                    <a:lnTo>
                      <a:pt x="1049" y="3026"/>
                    </a:lnTo>
                    <a:lnTo>
                      <a:pt x="1009" y="3028"/>
                    </a:lnTo>
                    <a:lnTo>
                      <a:pt x="967" y="3030"/>
                    </a:lnTo>
                    <a:lnTo>
                      <a:pt x="926" y="3033"/>
                    </a:lnTo>
                    <a:lnTo>
                      <a:pt x="886" y="3035"/>
                    </a:lnTo>
                    <a:lnTo>
                      <a:pt x="845" y="3037"/>
                    </a:lnTo>
                    <a:lnTo>
                      <a:pt x="803" y="3039"/>
                    </a:lnTo>
                    <a:lnTo>
                      <a:pt x="762" y="3042"/>
                    </a:lnTo>
                    <a:lnTo>
                      <a:pt x="720" y="3044"/>
                    </a:lnTo>
                    <a:lnTo>
                      <a:pt x="678" y="3048"/>
                    </a:lnTo>
                    <a:lnTo>
                      <a:pt x="637" y="3050"/>
                    </a:lnTo>
                    <a:lnTo>
                      <a:pt x="596" y="3052"/>
                    </a:lnTo>
                    <a:lnTo>
                      <a:pt x="553" y="3054"/>
                    </a:lnTo>
                    <a:lnTo>
                      <a:pt x="511" y="3057"/>
                    </a:lnTo>
                    <a:lnTo>
                      <a:pt x="469" y="3059"/>
                    </a:lnTo>
                    <a:lnTo>
                      <a:pt x="427" y="3061"/>
                    </a:lnTo>
                    <a:lnTo>
                      <a:pt x="384" y="3065"/>
                    </a:lnTo>
                    <a:lnTo>
                      <a:pt x="342" y="3067"/>
                    </a:lnTo>
                    <a:lnTo>
                      <a:pt x="299" y="3069"/>
                    </a:lnTo>
                    <a:lnTo>
                      <a:pt x="257" y="3072"/>
                    </a:lnTo>
                    <a:lnTo>
                      <a:pt x="214" y="3074"/>
                    </a:lnTo>
                    <a:lnTo>
                      <a:pt x="172" y="3076"/>
                    </a:lnTo>
                    <a:lnTo>
                      <a:pt x="128" y="3080"/>
                    </a:lnTo>
                    <a:lnTo>
                      <a:pt x="86" y="3082"/>
                    </a:lnTo>
                    <a:lnTo>
                      <a:pt x="43" y="3084"/>
                    </a:lnTo>
                    <a:lnTo>
                      <a:pt x="0" y="3087"/>
                    </a:lnTo>
                    <a:lnTo>
                      <a:pt x="0" y="2701"/>
                    </a:lnTo>
                    <a:lnTo>
                      <a:pt x="0" y="2315"/>
                    </a:lnTo>
                    <a:lnTo>
                      <a:pt x="0" y="1929"/>
                    </a:lnTo>
                    <a:lnTo>
                      <a:pt x="0" y="1544"/>
                    </a:lnTo>
                    <a:lnTo>
                      <a:pt x="0" y="1158"/>
                    </a:lnTo>
                    <a:lnTo>
                      <a:pt x="0" y="771"/>
                    </a:lnTo>
                    <a:lnTo>
                      <a:pt x="0" y="3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Freeform 311"/>
              <p:cNvSpPr>
                <a:spLocks/>
              </p:cNvSpPr>
              <p:nvPr/>
            </p:nvSpPr>
            <p:spPr bwMode="auto">
              <a:xfrm>
                <a:off x="2908300" y="2324100"/>
                <a:ext cx="668337" cy="39688"/>
              </a:xfrm>
              <a:custGeom>
                <a:avLst/>
                <a:gdLst>
                  <a:gd name="T0" fmla="*/ 2147483646 w 2524"/>
                  <a:gd name="T1" fmla="*/ 2147483646 h 150"/>
                  <a:gd name="T2" fmla="*/ 2147483646 w 2524"/>
                  <a:gd name="T3" fmla="*/ 2147483646 h 150"/>
                  <a:gd name="T4" fmla="*/ 2147483646 w 2524"/>
                  <a:gd name="T5" fmla="*/ 2147483646 h 150"/>
                  <a:gd name="T6" fmla="*/ 2147483646 w 2524"/>
                  <a:gd name="T7" fmla="*/ 2147483646 h 150"/>
                  <a:gd name="T8" fmla="*/ 2147483646 w 2524"/>
                  <a:gd name="T9" fmla="*/ 2147483646 h 150"/>
                  <a:gd name="T10" fmla="*/ 2147483646 w 2524"/>
                  <a:gd name="T11" fmla="*/ 2147483646 h 150"/>
                  <a:gd name="T12" fmla="*/ 2147483646 w 2524"/>
                  <a:gd name="T13" fmla="*/ 2147483646 h 150"/>
                  <a:gd name="T14" fmla="*/ 2147483646 w 2524"/>
                  <a:gd name="T15" fmla="*/ 2147483646 h 150"/>
                  <a:gd name="T16" fmla="*/ 2147483646 w 2524"/>
                  <a:gd name="T17" fmla="*/ 2147483646 h 150"/>
                  <a:gd name="T18" fmla="*/ 2147483646 w 2524"/>
                  <a:gd name="T19" fmla="*/ 2147483646 h 150"/>
                  <a:gd name="T20" fmla="*/ 2147483646 w 2524"/>
                  <a:gd name="T21" fmla="*/ 2147483646 h 150"/>
                  <a:gd name="T22" fmla="*/ 2147483646 w 2524"/>
                  <a:gd name="T23" fmla="*/ 2147483646 h 150"/>
                  <a:gd name="T24" fmla="*/ 2147483646 w 2524"/>
                  <a:gd name="T25" fmla="*/ 2147483646 h 150"/>
                  <a:gd name="T26" fmla="*/ 2147483646 w 2524"/>
                  <a:gd name="T27" fmla="*/ 2147483646 h 150"/>
                  <a:gd name="T28" fmla="*/ 2147483646 w 2524"/>
                  <a:gd name="T29" fmla="*/ 2147483646 h 150"/>
                  <a:gd name="T30" fmla="*/ 2147483646 w 2524"/>
                  <a:gd name="T31" fmla="*/ 2147483646 h 150"/>
                  <a:gd name="T32" fmla="*/ 2147483646 w 2524"/>
                  <a:gd name="T33" fmla="*/ 2147483646 h 150"/>
                  <a:gd name="T34" fmla="*/ 2147483646 w 2524"/>
                  <a:gd name="T35" fmla="*/ 2147483646 h 150"/>
                  <a:gd name="T36" fmla="*/ 2147483646 w 2524"/>
                  <a:gd name="T37" fmla="*/ 2147483646 h 150"/>
                  <a:gd name="T38" fmla="*/ 2147483646 w 2524"/>
                  <a:gd name="T39" fmla="*/ 2147483646 h 150"/>
                  <a:gd name="T40" fmla="*/ 2147483646 w 2524"/>
                  <a:gd name="T41" fmla="*/ 2147483646 h 150"/>
                  <a:gd name="T42" fmla="*/ 2147483646 w 2524"/>
                  <a:gd name="T43" fmla="*/ 2147483646 h 150"/>
                  <a:gd name="T44" fmla="*/ 2147483646 w 2524"/>
                  <a:gd name="T45" fmla="*/ 2147483646 h 150"/>
                  <a:gd name="T46" fmla="*/ 2147483646 w 2524"/>
                  <a:gd name="T47" fmla="*/ 2147483646 h 150"/>
                  <a:gd name="T48" fmla="*/ 2147483646 w 2524"/>
                  <a:gd name="T49" fmla="*/ 2147483646 h 150"/>
                  <a:gd name="T50" fmla="*/ 2147483646 w 2524"/>
                  <a:gd name="T51" fmla="*/ 2147483646 h 150"/>
                  <a:gd name="T52" fmla="*/ 2147483646 w 2524"/>
                  <a:gd name="T53" fmla="*/ 2147483646 h 150"/>
                  <a:gd name="T54" fmla="*/ 2147483646 w 2524"/>
                  <a:gd name="T55" fmla="*/ 2147483646 h 150"/>
                  <a:gd name="T56" fmla="*/ 2147483646 w 2524"/>
                  <a:gd name="T57" fmla="*/ 2147483646 h 150"/>
                  <a:gd name="T58" fmla="*/ 2147483646 w 2524"/>
                  <a:gd name="T59" fmla="*/ 2147483646 h 150"/>
                  <a:gd name="T60" fmla="*/ 2147483646 w 2524"/>
                  <a:gd name="T61" fmla="*/ 2147483646 h 150"/>
                  <a:gd name="T62" fmla="*/ 2147483646 w 2524"/>
                  <a:gd name="T63" fmla="*/ 2147483646 h 150"/>
                  <a:gd name="T64" fmla="*/ 2147483646 w 2524"/>
                  <a:gd name="T65" fmla="*/ 2147483646 h 150"/>
                  <a:gd name="T66" fmla="*/ 2147483646 w 2524"/>
                  <a:gd name="T67" fmla="*/ 2147483646 h 150"/>
                  <a:gd name="T68" fmla="*/ 2147483646 w 2524"/>
                  <a:gd name="T69" fmla="*/ 2147483646 h 150"/>
                  <a:gd name="T70" fmla="*/ 2147483646 w 2524"/>
                  <a:gd name="T71" fmla="*/ 2147483646 h 150"/>
                  <a:gd name="T72" fmla="*/ 2147483646 w 2524"/>
                  <a:gd name="T73" fmla="*/ 2147483646 h 150"/>
                  <a:gd name="T74" fmla="*/ 2147483646 w 2524"/>
                  <a:gd name="T75" fmla="*/ 2147483646 h 150"/>
                  <a:gd name="T76" fmla="*/ 2147483646 w 2524"/>
                  <a:gd name="T77" fmla="*/ 2147483646 h 150"/>
                  <a:gd name="T78" fmla="*/ 2147483646 w 2524"/>
                  <a:gd name="T79" fmla="*/ 2147483646 h 150"/>
                  <a:gd name="T80" fmla="*/ 2147483646 w 2524"/>
                  <a:gd name="T81" fmla="*/ 2147483646 h 150"/>
                  <a:gd name="T82" fmla="*/ 2147483646 w 2524"/>
                  <a:gd name="T83" fmla="*/ 2147483646 h 150"/>
                  <a:gd name="T84" fmla="*/ 2147483646 w 2524"/>
                  <a:gd name="T85" fmla="*/ 2147483646 h 150"/>
                  <a:gd name="T86" fmla="*/ 2147483646 w 2524"/>
                  <a:gd name="T87" fmla="*/ 2147483646 h 150"/>
                  <a:gd name="T88" fmla="*/ 0 w 2524"/>
                  <a:gd name="T89" fmla="*/ 2147483646 h 1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24"/>
                  <a:gd name="T136" fmla="*/ 0 h 150"/>
                  <a:gd name="T137" fmla="*/ 2524 w 2524"/>
                  <a:gd name="T138" fmla="*/ 150 h 15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24" h="150">
                    <a:moveTo>
                      <a:pt x="0" y="0"/>
                    </a:moveTo>
                    <a:lnTo>
                      <a:pt x="43" y="1"/>
                    </a:lnTo>
                    <a:lnTo>
                      <a:pt x="86" y="2"/>
                    </a:lnTo>
                    <a:lnTo>
                      <a:pt x="129" y="4"/>
                    </a:lnTo>
                    <a:lnTo>
                      <a:pt x="172" y="5"/>
                    </a:lnTo>
                    <a:lnTo>
                      <a:pt x="216" y="7"/>
                    </a:lnTo>
                    <a:lnTo>
                      <a:pt x="258" y="8"/>
                    </a:lnTo>
                    <a:lnTo>
                      <a:pt x="300" y="9"/>
                    </a:lnTo>
                    <a:lnTo>
                      <a:pt x="343" y="11"/>
                    </a:lnTo>
                    <a:lnTo>
                      <a:pt x="385" y="12"/>
                    </a:lnTo>
                    <a:lnTo>
                      <a:pt x="428" y="13"/>
                    </a:lnTo>
                    <a:lnTo>
                      <a:pt x="470" y="15"/>
                    </a:lnTo>
                    <a:lnTo>
                      <a:pt x="512" y="16"/>
                    </a:lnTo>
                    <a:lnTo>
                      <a:pt x="554" y="17"/>
                    </a:lnTo>
                    <a:lnTo>
                      <a:pt x="596" y="18"/>
                    </a:lnTo>
                    <a:lnTo>
                      <a:pt x="638" y="20"/>
                    </a:lnTo>
                    <a:lnTo>
                      <a:pt x="679" y="21"/>
                    </a:lnTo>
                    <a:lnTo>
                      <a:pt x="721" y="23"/>
                    </a:lnTo>
                    <a:lnTo>
                      <a:pt x="762" y="24"/>
                    </a:lnTo>
                    <a:lnTo>
                      <a:pt x="803" y="25"/>
                    </a:lnTo>
                    <a:lnTo>
                      <a:pt x="845" y="26"/>
                    </a:lnTo>
                    <a:lnTo>
                      <a:pt x="886" y="27"/>
                    </a:lnTo>
                    <a:lnTo>
                      <a:pt x="927" y="28"/>
                    </a:lnTo>
                    <a:lnTo>
                      <a:pt x="967" y="29"/>
                    </a:lnTo>
                    <a:lnTo>
                      <a:pt x="1009" y="32"/>
                    </a:lnTo>
                    <a:lnTo>
                      <a:pt x="1049" y="33"/>
                    </a:lnTo>
                    <a:lnTo>
                      <a:pt x="1090" y="34"/>
                    </a:lnTo>
                    <a:lnTo>
                      <a:pt x="1131" y="35"/>
                    </a:lnTo>
                    <a:lnTo>
                      <a:pt x="1171" y="36"/>
                    </a:lnTo>
                    <a:lnTo>
                      <a:pt x="1211" y="38"/>
                    </a:lnTo>
                    <a:lnTo>
                      <a:pt x="1251" y="39"/>
                    </a:lnTo>
                    <a:lnTo>
                      <a:pt x="1291" y="40"/>
                    </a:lnTo>
                    <a:lnTo>
                      <a:pt x="1331" y="41"/>
                    </a:lnTo>
                    <a:lnTo>
                      <a:pt x="1370" y="42"/>
                    </a:lnTo>
                    <a:lnTo>
                      <a:pt x="1408" y="43"/>
                    </a:lnTo>
                    <a:lnTo>
                      <a:pt x="1447" y="44"/>
                    </a:lnTo>
                    <a:lnTo>
                      <a:pt x="1485" y="46"/>
                    </a:lnTo>
                    <a:lnTo>
                      <a:pt x="1524" y="47"/>
                    </a:lnTo>
                    <a:lnTo>
                      <a:pt x="1562" y="48"/>
                    </a:lnTo>
                    <a:lnTo>
                      <a:pt x="1600" y="49"/>
                    </a:lnTo>
                    <a:lnTo>
                      <a:pt x="1638" y="50"/>
                    </a:lnTo>
                    <a:lnTo>
                      <a:pt x="1676" y="51"/>
                    </a:lnTo>
                    <a:lnTo>
                      <a:pt x="1714" y="52"/>
                    </a:lnTo>
                    <a:lnTo>
                      <a:pt x="1752" y="54"/>
                    </a:lnTo>
                    <a:lnTo>
                      <a:pt x="1789" y="55"/>
                    </a:lnTo>
                    <a:lnTo>
                      <a:pt x="1826" y="56"/>
                    </a:lnTo>
                    <a:lnTo>
                      <a:pt x="1864" y="57"/>
                    </a:lnTo>
                    <a:lnTo>
                      <a:pt x="1901" y="57"/>
                    </a:lnTo>
                    <a:lnTo>
                      <a:pt x="1939" y="58"/>
                    </a:lnTo>
                    <a:lnTo>
                      <a:pt x="1975" y="59"/>
                    </a:lnTo>
                    <a:lnTo>
                      <a:pt x="2013" y="60"/>
                    </a:lnTo>
                    <a:lnTo>
                      <a:pt x="2050" y="62"/>
                    </a:lnTo>
                    <a:lnTo>
                      <a:pt x="2087" y="63"/>
                    </a:lnTo>
                    <a:lnTo>
                      <a:pt x="2124" y="64"/>
                    </a:lnTo>
                    <a:lnTo>
                      <a:pt x="2160" y="65"/>
                    </a:lnTo>
                    <a:lnTo>
                      <a:pt x="2197" y="66"/>
                    </a:lnTo>
                    <a:lnTo>
                      <a:pt x="2234" y="67"/>
                    </a:lnTo>
                    <a:lnTo>
                      <a:pt x="2271" y="69"/>
                    </a:lnTo>
                    <a:lnTo>
                      <a:pt x="2307" y="69"/>
                    </a:lnTo>
                    <a:lnTo>
                      <a:pt x="2343" y="70"/>
                    </a:lnTo>
                    <a:lnTo>
                      <a:pt x="2380" y="71"/>
                    </a:lnTo>
                    <a:lnTo>
                      <a:pt x="2416" y="72"/>
                    </a:lnTo>
                    <a:lnTo>
                      <a:pt x="2452" y="73"/>
                    </a:lnTo>
                    <a:lnTo>
                      <a:pt x="2489" y="74"/>
                    </a:lnTo>
                    <a:lnTo>
                      <a:pt x="2524" y="75"/>
                    </a:lnTo>
                    <a:lnTo>
                      <a:pt x="2524" y="94"/>
                    </a:lnTo>
                    <a:lnTo>
                      <a:pt x="2524" y="113"/>
                    </a:lnTo>
                    <a:lnTo>
                      <a:pt x="2524" y="132"/>
                    </a:lnTo>
                    <a:lnTo>
                      <a:pt x="2524" y="150"/>
                    </a:lnTo>
                    <a:lnTo>
                      <a:pt x="2489" y="149"/>
                    </a:lnTo>
                    <a:lnTo>
                      <a:pt x="2452" y="148"/>
                    </a:lnTo>
                    <a:lnTo>
                      <a:pt x="2416" y="147"/>
                    </a:lnTo>
                    <a:lnTo>
                      <a:pt x="2381" y="145"/>
                    </a:lnTo>
                    <a:lnTo>
                      <a:pt x="2344" y="144"/>
                    </a:lnTo>
                    <a:lnTo>
                      <a:pt x="2307" y="144"/>
                    </a:lnTo>
                    <a:lnTo>
                      <a:pt x="2272" y="143"/>
                    </a:lnTo>
                    <a:lnTo>
                      <a:pt x="2235" y="142"/>
                    </a:lnTo>
                    <a:lnTo>
                      <a:pt x="2198" y="141"/>
                    </a:lnTo>
                    <a:lnTo>
                      <a:pt x="2161" y="140"/>
                    </a:lnTo>
                    <a:lnTo>
                      <a:pt x="2125" y="139"/>
                    </a:lnTo>
                    <a:lnTo>
                      <a:pt x="2088" y="137"/>
                    </a:lnTo>
                    <a:lnTo>
                      <a:pt x="2051" y="136"/>
                    </a:lnTo>
                    <a:lnTo>
                      <a:pt x="2013" y="136"/>
                    </a:lnTo>
                    <a:lnTo>
                      <a:pt x="1977" y="135"/>
                    </a:lnTo>
                    <a:lnTo>
                      <a:pt x="1940" y="134"/>
                    </a:lnTo>
                    <a:lnTo>
                      <a:pt x="1902" y="133"/>
                    </a:lnTo>
                    <a:lnTo>
                      <a:pt x="1865" y="132"/>
                    </a:lnTo>
                    <a:lnTo>
                      <a:pt x="1827" y="130"/>
                    </a:lnTo>
                    <a:lnTo>
                      <a:pt x="1789" y="129"/>
                    </a:lnTo>
                    <a:lnTo>
                      <a:pt x="1752" y="128"/>
                    </a:lnTo>
                    <a:lnTo>
                      <a:pt x="1714" y="128"/>
                    </a:lnTo>
                    <a:lnTo>
                      <a:pt x="1676" y="127"/>
                    </a:lnTo>
                    <a:lnTo>
                      <a:pt x="1638" y="126"/>
                    </a:lnTo>
                    <a:lnTo>
                      <a:pt x="1600" y="125"/>
                    </a:lnTo>
                    <a:lnTo>
                      <a:pt x="1562" y="124"/>
                    </a:lnTo>
                    <a:lnTo>
                      <a:pt x="1524" y="122"/>
                    </a:lnTo>
                    <a:lnTo>
                      <a:pt x="1485" y="121"/>
                    </a:lnTo>
                    <a:lnTo>
                      <a:pt x="1447" y="120"/>
                    </a:lnTo>
                    <a:lnTo>
                      <a:pt x="1408" y="119"/>
                    </a:lnTo>
                    <a:lnTo>
                      <a:pt x="1370" y="118"/>
                    </a:lnTo>
                    <a:lnTo>
                      <a:pt x="1331" y="117"/>
                    </a:lnTo>
                    <a:lnTo>
                      <a:pt x="1291" y="116"/>
                    </a:lnTo>
                    <a:lnTo>
                      <a:pt x="1251" y="114"/>
                    </a:lnTo>
                    <a:lnTo>
                      <a:pt x="1211" y="113"/>
                    </a:lnTo>
                    <a:lnTo>
                      <a:pt x="1171" y="112"/>
                    </a:lnTo>
                    <a:lnTo>
                      <a:pt x="1131" y="111"/>
                    </a:lnTo>
                    <a:lnTo>
                      <a:pt x="1090" y="110"/>
                    </a:lnTo>
                    <a:lnTo>
                      <a:pt x="1049" y="110"/>
                    </a:lnTo>
                    <a:lnTo>
                      <a:pt x="1009" y="109"/>
                    </a:lnTo>
                    <a:lnTo>
                      <a:pt x="967" y="108"/>
                    </a:lnTo>
                    <a:lnTo>
                      <a:pt x="927" y="106"/>
                    </a:lnTo>
                    <a:lnTo>
                      <a:pt x="886" y="105"/>
                    </a:lnTo>
                    <a:lnTo>
                      <a:pt x="845" y="104"/>
                    </a:lnTo>
                    <a:lnTo>
                      <a:pt x="803" y="103"/>
                    </a:lnTo>
                    <a:lnTo>
                      <a:pt x="762" y="102"/>
                    </a:lnTo>
                    <a:lnTo>
                      <a:pt x="721" y="101"/>
                    </a:lnTo>
                    <a:lnTo>
                      <a:pt x="679" y="100"/>
                    </a:lnTo>
                    <a:lnTo>
                      <a:pt x="638" y="98"/>
                    </a:lnTo>
                    <a:lnTo>
                      <a:pt x="596" y="98"/>
                    </a:lnTo>
                    <a:lnTo>
                      <a:pt x="554" y="97"/>
                    </a:lnTo>
                    <a:lnTo>
                      <a:pt x="512" y="96"/>
                    </a:lnTo>
                    <a:lnTo>
                      <a:pt x="470" y="95"/>
                    </a:lnTo>
                    <a:lnTo>
                      <a:pt x="428" y="94"/>
                    </a:lnTo>
                    <a:lnTo>
                      <a:pt x="385" y="93"/>
                    </a:lnTo>
                    <a:lnTo>
                      <a:pt x="343" y="91"/>
                    </a:lnTo>
                    <a:lnTo>
                      <a:pt x="300" y="90"/>
                    </a:lnTo>
                    <a:lnTo>
                      <a:pt x="258" y="89"/>
                    </a:lnTo>
                    <a:lnTo>
                      <a:pt x="216" y="88"/>
                    </a:lnTo>
                    <a:lnTo>
                      <a:pt x="172" y="87"/>
                    </a:lnTo>
                    <a:lnTo>
                      <a:pt x="129" y="86"/>
                    </a:lnTo>
                    <a:lnTo>
                      <a:pt x="86" y="85"/>
                    </a:lnTo>
                    <a:lnTo>
                      <a:pt x="43" y="83"/>
                    </a:lnTo>
                    <a:lnTo>
                      <a:pt x="0" y="82"/>
                    </a:lnTo>
                    <a:lnTo>
                      <a:pt x="0" y="62"/>
                    </a:lnTo>
                    <a:lnTo>
                      <a:pt x="0" y="41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" name="Freeform 312"/>
              <p:cNvSpPr>
                <a:spLocks/>
              </p:cNvSpPr>
              <p:nvPr/>
            </p:nvSpPr>
            <p:spPr bwMode="auto">
              <a:xfrm>
                <a:off x="2908300" y="2346325"/>
                <a:ext cx="668337" cy="36513"/>
              </a:xfrm>
              <a:custGeom>
                <a:avLst/>
                <a:gdLst>
                  <a:gd name="T0" fmla="*/ 2147483646 w 2524"/>
                  <a:gd name="T1" fmla="*/ 2147483646 h 140"/>
                  <a:gd name="T2" fmla="*/ 2147483646 w 2524"/>
                  <a:gd name="T3" fmla="*/ 2147483646 h 140"/>
                  <a:gd name="T4" fmla="*/ 2147483646 w 2524"/>
                  <a:gd name="T5" fmla="*/ 2147483646 h 140"/>
                  <a:gd name="T6" fmla="*/ 2147483646 w 2524"/>
                  <a:gd name="T7" fmla="*/ 2147483646 h 140"/>
                  <a:gd name="T8" fmla="*/ 2147483646 w 2524"/>
                  <a:gd name="T9" fmla="*/ 2147483646 h 140"/>
                  <a:gd name="T10" fmla="*/ 2147483646 w 2524"/>
                  <a:gd name="T11" fmla="*/ 2147483646 h 140"/>
                  <a:gd name="T12" fmla="*/ 2147483646 w 2524"/>
                  <a:gd name="T13" fmla="*/ 2147483646 h 140"/>
                  <a:gd name="T14" fmla="*/ 2147483646 w 2524"/>
                  <a:gd name="T15" fmla="*/ 2147483646 h 140"/>
                  <a:gd name="T16" fmla="*/ 2147483646 w 2524"/>
                  <a:gd name="T17" fmla="*/ 2147483646 h 140"/>
                  <a:gd name="T18" fmla="*/ 2147483646 w 2524"/>
                  <a:gd name="T19" fmla="*/ 2147483646 h 140"/>
                  <a:gd name="T20" fmla="*/ 2147483646 w 2524"/>
                  <a:gd name="T21" fmla="*/ 2147483646 h 140"/>
                  <a:gd name="T22" fmla="*/ 2147483646 w 2524"/>
                  <a:gd name="T23" fmla="*/ 2147483646 h 140"/>
                  <a:gd name="T24" fmla="*/ 2147483646 w 2524"/>
                  <a:gd name="T25" fmla="*/ 2147483646 h 140"/>
                  <a:gd name="T26" fmla="*/ 2147483646 w 2524"/>
                  <a:gd name="T27" fmla="*/ 2147483646 h 140"/>
                  <a:gd name="T28" fmla="*/ 2147483646 w 2524"/>
                  <a:gd name="T29" fmla="*/ 2147483646 h 140"/>
                  <a:gd name="T30" fmla="*/ 2147483646 w 2524"/>
                  <a:gd name="T31" fmla="*/ 2147483646 h 140"/>
                  <a:gd name="T32" fmla="*/ 2147483646 w 2524"/>
                  <a:gd name="T33" fmla="*/ 2147483646 h 140"/>
                  <a:gd name="T34" fmla="*/ 2147483646 w 2524"/>
                  <a:gd name="T35" fmla="*/ 2147483646 h 140"/>
                  <a:gd name="T36" fmla="*/ 2147483646 w 2524"/>
                  <a:gd name="T37" fmla="*/ 2147483646 h 140"/>
                  <a:gd name="T38" fmla="*/ 2147483646 w 2524"/>
                  <a:gd name="T39" fmla="*/ 2147483646 h 140"/>
                  <a:gd name="T40" fmla="*/ 2147483646 w 2524"/>
                  <a:gd name="T41" fmla="*/ 2147483646 h 140"/>
                  <a:gd name="T42" fmla="*/ 2147483646 w 2524"/>
                  <a:gd name="T43" fmla="*/ 2147483646 h 140"/>
                  <a:gd name="T44" fmla="*/ 2147483646 w 2524"/>
                  <a:gd name="T45" fmla="*/ 2147483646 h 140"/>
                  <a:gd name="T46" fmla="*/ 2147483646 w 2524"/>
                  <a:gd name="T47" fmla="*/ 2147483646 h 140"/>
                  <a:gd name="T48" fmla="*/ 2147483646 w 2524"/>
                  <a:gd name="T49" fmla="*/ 2147483646 h 140"/>
                  <a:gd name="T50" fmla="*/ 2147483646 w 2524"/>
                  <a:gd name="T51" fmla="*/ 2147483646 h 140"/>
                  <a:gd name="T52" fmla="*/ 2147483646 w 2524"/>
                  <a:gd name="T53" fmla="*/ 2147483646 h 140"/>
                  <a:gd name="T54" fmla="*/ 2147483646 w 2524"/>
                  <a:gd name="T55" fmla="*/ 2147483646 h 140"/>
                  <a:gd name="T56" fmla="*/ 2147483646 w 2524"/>
                  <a:gd name="T57" fmla="*/ 2147483646 h 140"/>
                  <a:gd name="T58" fmla="*/ 2147483646 w 2524"/>
                  <a:gd name="T59" fmla="*/ 2147483646 h 140"/>
                  <a:gd name="T60" fmla="*/ 2147483646 w 2524"/>
                  <a:gd name="T61" fmla="*/ 2147483646 h 140"/>
                  <a:gd name="T62" fmla="*/ 2147483646 w 2524"/>
                  <a:gd name="T63" fmla="*/ 2147483646 h 140"/>
                  <a:gd name="T64" fmla="*/ 2147483646 w 2524"/>
                  <a:gd name="T65" fmla="*/ 2147483646 h 140"/>
                  <a:gd name="T66" fmla="*/ 2147483646 w 2524"/>
                  <a:gd name="T67" fmla="*/ 2147483646 h 140"/>
                  <a:gd name="T68" fmla="*/ 2147483646 w 2524"/>
                  <a:gd name="T69" fmla="*/ 2147483646 h 140"/>
                  <a:gd name="T70" fmla="*/ 2147483646 w 2524"/>
                  <a:gd name="T71" fmla="*/ 2147483646 h 140"/>
                  <a:gd name="T72" fmla="*/ 2147483646 w 2524"/>
                  <a:gd name="T73" fmla="*/ 2147483646 h 140"/>
                  <a:gd name="T74" fmla="*/ 2147483646 w 2524"/>
                  <a:gd name="T75" fmla="*/ 2147483646 h 140"/>
                  <a:gd name="T76" fmla="*/ 2147483646 w 2524"/>
                  <a:gd name="T77" fmla="*/ 2147483646 h 140"/>
                  <a:gd name="T78" fmla="*/ 2147483646 w 2524"/>
                  <a:gd name="T79" fmla="*/ 2147483646 h 140"/>
                  <a:gd name="T80" fmla="*/ 2147483646 w 2524"/>
                  <a:gd name="T81" fmla="*/ 2147483646 h 140"/>
                  <a:gd name="T82" fmla="*/ 2147483646 w 2524"/>
                  <a:gd name="T83" fmla="*/ 2147483646 h 140"/>
                  <a:gd name="T84" fmla="*/ 2147483646 w 2524"/>
                  <a:gd name="T85" fmla="*/ 2147483646 h 140"/>
                  <a:gd name="T86" fmla="*/ 2147483646 w 2524"/>
                  <a:gd name="T87" fmla="*/ 2147483646 h 140"/>
                  <a:gd name="T88" fmla="*/ 0 w 2524"/>
                  <a:gd name="T89" fmla="*/ 2147483646 h 14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24"/>
                  <a:gd name="T136" fmla="*/ 0 h 140"/>
                  <a:gd name="T137" fmla="*/ 2524 w 2524"/>
                  <a:gd name="T138" fmla="*/ 140 h 14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24" h="140">
                    <a:moveTo>
                      <a:pt x="0" y="82"/>
                    </a:moveTo>
                    <a:lnTo>
                      <a:pt x="43" y="83"/>
                    </a:lnTo>
                    <a:lnTo>
                      <a:pt x="86" y="84"/>
                    </a:lnTo>
                    <a:lnTo>
                      <a:pt x="129" y="85"/>
                    </a:lnTo>
                    <a:lnTo>
                      <a:pt x="172" y="86"/>
                    </a:lnTo>
                    <a:lnTo>
                      <a:pt x="216" y="88"/>
                    </a:lnTo>
                    <a:lnTo>
                      <a:pt x="258" y="88"/>
                    </a:lnTo>
                    <a:lnTo>
                      <a:pt x="300" y="89"/>
                    </a:lnTo>
                    <a:lnTo>
                      <a:pt x="343" y="90"/>
                    </a:lnTo>
                    <a:lnTo>
                      <a:pt x="385" y="91"/>
                    </a:lnTo>
                    <a:lnTo>
                      <a:pt x="428" y="92"/>
                    </a:lnTo>
                    <a:lnTo>
                      <a:pt x="470" y="93"/>
                    </a:lnTo>
                    <a:lnTo>
                      <a:pt x="512" y="94"/>
                    </a:lnTo>
                    <a:lnTo>
                      <a:pt x="554" y="94"/>
                    </a:lnTo>
                    <a:lnTo>
                      <a:pt x="596" y="96"/>
                    </a:lnTo>
                    <a:lnTo>
                      <a:pt x="638" y="97"/>
                    </a:lnTo>
                    <a:lnTo>
                      <a:pt x="679" y="98"/>
                    </a:lnTo>
                    <a:lnTo>
                      <a:pt x="721" y="99"/>
                    </a:lnTo>
                    <a:lnTo>
                      <a:pt x="762" y="100"/>
                    </a:lnTo>
                    <a:lnTo>
                      <a:pt x="803" y="101"/>
                    </a:lnTo>
                    <a:lnTo>
                      <a:pt x="845" y="101"/>
                    </a:lnTo>
                    <a:lnTo>
                      <a:pt x="886" y="102"/>
                    </a:lnTo>
                    <a:lnTo>
                      <a:pt x="927" y="104"/>
                    </a:lnTo>
                    <a:lnTo>
                      <a:pt x="967" y="105"/>
                    </a:lnTo>
                    <a:lnTo>
                      <a:pt x="1009" y="106"/>
                    </a:lnTo>
                    <a:lnTo>
                      <a:pt x="1049" y="107"/>
                    </a:lnTo>
                    <a:lnTo>
                      <a:pt x="1090" y="108"/>
                    </a:lnTo>
                    <a:lnTo>
                      <a:pt x="1131" y="108"/>
                    </a:lnTo>
                    <a:lnTo>
                      <a:pt x="1171" y="109"/>
                    </a:lnTo>
                    <a:lnTo>
                      <a:pt x="1211" y="110"/>
                    </a:lnTo>
                    <a:lnTo>
                      <a:pt x="1251" y="112"/>
                    </a:lnTo>
                    <a:lnTo>
                      <a:pt x="1291" y="113"/>
                    </a:lnTo>
                    <a:lnTo>
                      <a:pt x="1331" y="114"/>
                    </a:lnTo>
                    <a:lnTo>
                      <a:pt x="1370" y="115"/>
                    </a:lnTo>
                    <a:lnTo>
                      <a:pt x="1408" y="115"/>
                    </a:lnTo>
                    <a:lnTo>
                      <a:pt x="1447" y="116"/>
                    </a:lnTo>
                    <a:lnTo>
                      <a:pt x="1485" y="117"/>
                    </a:lnTo>
                    <a:lnTo>
                      <a:pt x="1524" y="119"/>
                    </a:lnTo>
                    <a:lnTo>
                      <a:pt x="1562" y="119"/>
                    </a:lnTo>
                    <a:lnTo>
                      <a:pt x="1600" y="120"/>
                    </a:lnTo>
                    <a:lnTo>
                      <a:pt x="1638" y="121"/>
                    </a:lnTo>
                    <a:lnTo>
                      <a:pt x="1676" y="122"/>
                    </a:lnTo>
                    <a:lnTo>
                      <a:pt x="1714" y="122"/>
                    </a:lnTo>
                    <a:lnTo>
                      <a:pt x="1752" y="123"/>
                    </a:lnTo>
                    <a:lnTo>
                      <a:pt x="1789" y="124"/>
                    </a:lnTo>
                    <a:lnTo>
                      <a:pt x="1827" y="125"/>
                    </a:lnTo>
                    <a:lnTo>
                      <a:pt x="1865" y="125"/>
                    </a:lnTo>
                    <a:lnTo>
                      <a:pt x="1902" y="127"/>
                    </a:lnTo>
                    <a:lnTo>
                      <a:pt x="1940" y="128"/>
                    </a:lnTo>
                    <a:lnTo>
                      <a:pt x="1977" y="129"/>
                    </a:lnTo>
                    <a:lnTo>
                      <a:pt x="2013" y="129"/>
                    </a:lnTo>
                    <a:lnTo>
                      <a:pt x="2051" y="130"/>
                    </a:lnTo>
                    <a:lnTo>
                      <a:pt x="2088" y="131"/>
                    </a:lnTo>
                    <a:lnTo>
                      <a:pt x="2125" y="131"/>
                    </a:lnTo>
                    <a:lnTo>
                      <a:pt x="2161" y="132"/>
                    </a:lnTo>
                    <a:lnTo>
                      <a:pt x="2198" y="133"/>
                    </a:lnTo>
                    <a:lnTo>
                      <a:pt x="2235" y="135"/>
                    </a:lnTo>
                    <a:lnTo>
                      <a:pt x="2272" y="135"/>
                    </a:lnTo>
                    <a:lnTo>
                      <a:pt x="2307" y="136"/>
                    </a:lnTo>
                    <a:lnTo>
                      <a:pt x="2344" y="137"/>
                    </a:lnTo>
                    <a:lnTo>
                      <a:pt x="2381" y="137"/>
                    </a:lnTo>
                    <a:lnTo>
                      <a:pt x="2416" y="138"/>
                    </a:lnTo>
                    <a:lnTo>
                      <a:pt x="2452" y="139"/>
                    </a:lnTo>
                    <a:lnTo>
                      <a:pt x="2489" y="139"/>
                    </a:lnTo>
                    <a:lnTo>
                      <a:pt x="2524" y="140"/>
                    </a:lnTo>
                    <a:lnTo>
                      <a:pt x="2524" y="122"/>
                    </a:lnTo>
                    <a:lnTo>
                      <a:pt x="2524" y="104"/>
                    </a:lnTo>
                    <a:lnTo>
                      <a:pt x="2524" y="85"/>
                    </a:lnTo>
                    <a:lnTo>
                      <a:pt x="2524" y="68"/>
                    </a:lnTo>
                    <a:lnTo>
                      <a:pt x="2489" y="67"/>
                    </a:lnTo>
                    <a:lnTo>
                      <a:pt x="2452" y="66"/>
                    </a:lnTo>
                    <a:lnTo>
                      <a:pt x="2416" y="65"/>
                    </a:lnTo>
                    <a:lnTo>
                      <a:pt x="2381" y="63"/>
                    </a:lnTo>
                    <a:lnTo>
                      <a:pt x="2344" y="62"/>
                    </a:lnTo>
                    <a:lnTo>
                      <a:pt x="2307" y="62"/>
                    </a:lnTo>
                    <a:lnTo>
                      <a:pt x="2272" y="61"/>
                    </a:lnTo>
                    <a:lnTo>
                      <a:pt x="2235" y="60"/>
                    </a:lnTo>
                    <a:lnTo>
                      <a:pt x="2198" y="59"/>
                    </a:lnTo>
                    <a:lnTo>
                      <a:pt x="2161" y="58"/>
                    </a:lnTo>
                    <a:lnTo>
                      <a:pt x="2125" y="57"/>
                    </a:lnTo>
                    <a:lnTo>
                      <a:pt x="2088" y="55"/>
                    </a:lnTo>
                    <a:lnTo>
                      <a:pt x="2051" y="54"/>
                    </a:lnTo>
                    <a:lnTo>
                      <a:pt x="2013" y="54"/>
                    </a:lnTo>
                    <a:lnTo>
                      <a:pt x="1977" y="53"/>
                    </a:lnTo>
                    <a:lnTo>
                      <a:pt x="1940" y="52"/>
                    </a:lnTo>
                    <a:lnTo>
                      <a:pt x="1902" y="51"/>
                    </a:lnTo>
                    <a:lnTo>
                      <a:pt x="1865" y="50"/>
                    </a:lnTo>
                    <a:lnTo>
                      <a:pt x="1827" y="48"/>
                    </a:lnTo>
                    <a:lnTo>
                      <a:pt x="1789" y="47"/>
                    </a:lnTo>
                    <a:lnTo>
                      <a:pt x="1752" y="46"/>
                    </a:lnTo>
                    <a:lnTo>
                      <a:pt x="1714" y="46"/>
                    </a:lnTo>
                    <a:lnTo>
                      <a:pt x="1676" y="45"/>
                    </a:lnTo>
                    <a:lnTo>
                      <a:pt x="1638" y="44"/>
                    </a:lnTo>
                    <a:lnTo>
                      <a:pt x="1600" y="43"/>
                    </a:lnTo>
                    <a:lnTo>
                      <a:pt x="1562" y="42"/>
                    </a:lnTo>
                    <a:lnTo>
                      <a:pt x="1524" y="40"/>
                    </a:lnTo>
                    <a:lnTo>
                      <a:pt x="1485" y="39"/>
                    </a:lnTo>
                    <a:lnTo>
                      <a:pt x="1447" y="38"/>
                    </a:lnTo>
                    <a:lnTo>
                      <a:pt x="1408" y="37"/>
                    </a:lnTo>
                    <a:lnTo>
                      <a:pt x="1370" y="36"/>
                    </a:lnTo>
                    <a:lnTo>
                      <a:pt x="1331" y="35"/>
                    </a:lnTo>
                    <a:lnTo>
                      <a:pt x="1291" y="34"/>
                    </a:lnTo>
                    <a:lnTo>
                      <a:pt x="1251" y="32"/>
                    </a:lnTo>
                    <a:lnTo>
                      <a:pt x="1211" y="31"/>
                    </a:lnTo>
                    <a:lnTo>
                      <a:pt x="1171" y="30"/>
                    </a:lnTo>
                    <a:lnTo>
                      <a:pt x="1131" y="29"/>
                    </a:lnTo>
                    <a:lnTo>
                      <a:pt x="1090" y="28"/>
                    </a:lnTo>
                    <a:lnTo>
                      <a:pt x="1049" y="28"/>
                    </a:lnTo>
                    <a:lnTo>
                      <a:pt x="1009" y="27"/>
                    </a:lnTo>
                    <a:lnTo>
                      <a:pt x="967" y="26"/>
                    </a:lnTo>
                    <a:lnTo>
                      <a:pt x="927" y="24"/>
                    </a:lnTo>
                    <a:lnTo>
                      <a:pt x="886" y="23"/>
                    </a:lnTo>
                    <a:lnTo>
                      <a:pt x="845" y="22"/>
                    </a:lnTo>
                    <a:lnTo>
                      <a:pt x="803" y="21"/>
                    </a:lnTo>
                    <a:lnTo>
                      <a:pt x="762" y="20"/>
                    </a:lnTo>
                    <a:lnTo>
                      <a:pt x="721" y="19"/>
                    </a:lnTo>
                    <a:lnTo>
                      <a:pt x="679" y="18"/>
                    </a:lnTo>
                    <a:lnTo>
                      <a:pt x="638" y="16"/>
                    </a:lnTo>
                    <a:lnTo>
                      <a:pt x="596" y="16"/>
                    </a:lnTo>
                    <a:lnTo>
                      <a:pt x="554" y="15"/>
                    </a:lnTo>
                    <a:lnTo>
                      <a:pt x="512" y="14"/>
                    </a:lnTo>
                    <a:lnTo>
                      <a:pt x="470" y="13"/>
                    </a:lnTo>
                    <a:lnTo>
                      <a:pt x="428" y="12"/>
                    </a:lnTo>
                    <a:lnTo>
                      <a:pt x="385" y="11"/>
                    </a:lnTo>
                    <a:lnTo>
                      <a:pt x="343" y="9"/>
                    </a:lnTo>
                    <a:lnTo>
                      <a:pt x="300" y="8"/>
                    </a:lnTo>
                    <a:lnTo>
                      <a:pt x="258" y="7"/>
                    </a:lnTo>
                    <a:lnTo>
                      <a:pt x="216" y="6"/>
                    </a:lnTo>
                    <a:lnTo>
                      <a:pt x="172" y="5"/>
                    </a:lnTo>
                    <a:lnTo>
                      <a:pt x="129" y="4"/>
                    </a:lnTo>
                    <a:lnTo>
                      <a:pt x="86" y="3"/>
                    </a:lnTo>
                    <a:lnTo>
                      <a:pt x="43" y="1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0" y="40"/>
                    </a:lnTo>
                    <a:lnTo>
                      <a:pt x="0" y="61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CEDB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" name="Freeform 313"/>
              <p:cNvSpPr>
                <a:spLocks/>
              </p:cNvSpPr>
              <p:nvPr/>
            </p:nvSpPr>
            <p:spPr bwMode="auto">
              <a:xfrm>
                <a:off x="2965450" y="2149475"/>
                <a:ext cx="117475" cy="158750"/>
              </a:xfrm>
              <a:custGeom>
                <a:avLst/>
                <a:gdLst>
                  <a:gd name="T0" fmla="*/ 0 w 441"/>
                  <a:gd name="T1" fmla="*/ 0 h 598"/>
                  <a:gd name="T2" fmla="*/ 2147483646 w 441"/>
                  <a:gd name="T3" fmla="*/ 2147483646 h 598"/>
                  <a:gd name="T4" fmla="*/ 2147483646 w 441"/>
                  <a:gd name="T5" fmla="*/ 2147483646 h 598"/>
                  <a:gd name="T6" fmla="*/ 2147483646 w 441"/>
                  <a:gd name="T7" fmla="*/ 2147483646 h 598"/>
                  <a:gd name="T8" fmla="*/ 2147483646 w 441"/>
                  <a:gd name="T9" fmla="*/ 2147483646 h 598"/>
                  <a:gd name="T10" fmla="*/ 2147483646 w 441"/>
                  <a:gd name="T11" fmla="*/ 2147483646 h 598"/>
                  <a:gd name="T12" fmla="*/ 2147483646 w 441"/>
                  <a:gd name="T13" fmla="*/ 2147483646 h 598"/>
                  <a:gd name="T14" fmla="*/ 2147483646 w 441"/>
                  <a:gd name="T15" fmla="*/ 2147483646 h 598"/>
                  <a:gd name="T16" fmla="*/ 2147483646 w 441"/>
                  <a:gd name="T17" fmla="*/ 2147483646 h 598"/>
                  <a:gd name="T18" fmla="*/ 2147483646 w 441"/>
                  <a:gd name="T19" fmla="*/ 2147483646 h 598"/>
                  <a:gd name="T20" fmla="*/ 2147483646 w 441"/>
                  <a:gd name="T21" fmla="*/ 2147483646 h 598"/>
                  <a:gd name="T22" fmla="*/ 2147483646 w 441"/>
                  <a:gd name="T23" fmla="*/ 2147483646 h 598"/>
                  <a:gd name="T24" fmla="*/ 2147483646 w 441"/>
                  <a:gd name="T25" fmla="*/ 2147483646 h 598"/>
                  <a:gd name="T26" fmla="*/ 2147483646 w 441"/>
                  <a:gd name="T27" fmla="*/ 2147483646 h 598"/>
                  <a:gd name="T28" fmla="*/ 2147483646 w 441"/>
                  <a:gd name="T29" fmla="*/ 2147483646 h 598"/>
                  <a:gd name="T30" fmla="*/ 2147483646 w 441"/>
                  <a:gd name="T31" fmla="*/ 2147483646 h 598"/>
                  <a:gd name="T32" fmla="*/ 2147483646 w 441"/>
                  <a:gd name="T33" fmla="*/ 2147483646 h 598"/>
                  <a:gd name="T34" fmla="*/ 2147483646 w 441"/>
                  <a:gd name="T35" fmla="*/ 2147483646 h 598"/>
                  <a:gd name="T36" fmla="*/ 2147483646 w 441"/>
                  <a:gd name="T37" fmla="*/ 2147483646 h 598"/>
                  <a:gd name="T38" fmla="*/ 2147483646 w 441"/>
                  <a:gd name="T39" fmla="*/ 2147483646 h 598"/>
                  <a:gd name="T40" fmla="*/ 2147483646 w 441"/>
                  <a:gd name="T41" fmla="*/ 2147483646 h 598"/>
                  <a:gd name="T42" fmla="*/ 2147483646 w 441"/>
                  <a:gd name="T43" fmla="*/ 2147483646 h 598"/>
                  <a:gd name="T44" fmla="*/ 2147483646 w 441"/>
                  <a:gd name="T45" fmla="*/ 2147483646 h 598"/>
                  <a:gd name="T46" fmla="*/ 2147483646 w 441"/>
                  <a:gd name="T47" fmla="*/ 2147483646 h 598"/>
                  <a:gd name="T48" fmla="*/ 2147483646 w 441"/>
                  <a:gd name="T49" fmla="*/ 2147483646 h 598"/>
                  <a:gd name="T50" fmla="*/ 2147483646 w 441"/>
                  <a:gd name="T51" fmla="*/ 2147483646 h 598"/>
                  <a:gd name="T52" fmla="*/ 2147483646 w 441"/>
                  <a:gd name="T53" fmla="*/ 2147483646 h 598"/>
                  <a:gd name="T54" fmla="*/ 2147483646 w 441"/>
                  <a:gd name="T55" fmla="*/ 2147483646 h 598"/>
                  <a:gd name="T56" fmla="*/ 2147483646 w 441"/>
                  <a:gd name="T57" fmla="*/ 2147483646 h 598"/>
                  <a:gd name="T58" fmla="*/ 2147483646 w 441"/>
                  <a:gd name="T59" fmla="*/ 2147483646 h 598"/>
                  <a:gd name="T60" fmla="*/ 2147483646 w 441"/>
                  <a:gd name="T61" fmla="*/ 2147483646 h 598"/>
                  <a:gd name="T62" fmla="*/ 2147483646 w 441"/>
                  <a:gd name="T63" fmla="*/ 2147483646 h 598"/>
                  <a:gd name="T64" fmla="*/ 2147483646 w 441"/>
                  <a:gd name="T65" fmla="*/ 2147483646 h 598"/>
                  <a:gd name="T66" fmla="*/ 2147483646 w 441"/>
                  <a:gd name="T67" fmla="*/ 2147483646 h 598"/>
                  <a:gd name="T68" fmla="*/ 2147483646 w 441"/>
                  <a:gd name="T69" fmla="*/ 2147483646 h 598"/>
                  <a:gd name="T70" fmla="*/ 2147483646 w 441"/>
                  <a:gd name="T71" fmla="*/ 2147483646 h 598"/>
                  <a:gd name="T72" fmla="*/ 0 w 441"/>
                  <a:gd name="T73" fmla="*/ 2147483646 h 598"/>
                  <a:gd name="T74" fmla="*/ 0 w 441"/>
                  <a:gd name="T75" fmla="*/ 2147483646 h 598"/>
                  <a:gd name="T76" fmla="*/ 0 w 441"/>
                  <a:gd name="T77" fmla="*/ 2147483646 h 598"/>
                  <a:gd name="T78" fmla="*/ 0 w 441"/>
                  <a:gd name="T79" fmla="*/ 2147483646 h 598"/>
                  <a:gd name="T80" fmla="*/ 0 w 441"/>
                  <a:gd name="T81" fmla="*/ 0 h 59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41"/>
                  <a:gd name="T124" fmla="*/ 0 h 598"/>
                  <a:gd name="T125" fmla="*/ 441 w 441"/>
                  <a:gd name="T126" fmla="*/ 598 h 59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41" h="598">
                    <a:moveTo>
                      <a:pt x="0" y="0"/>
                    </a:moveTo>
                    <a:lnTo>
                      <a:pt x="28" y="2"/>
                    </a:lnTo>
                    <a:lnTo>
                      <a:pt x="55" y="3"/>
                    </a:lnTo>
                    <a:lnTo>
                      <a:pt x="84" y="6"/>
                    </a:lnTo>
                    <a:lnTo>
                      <a:pt x="111" y="7"/>
                    </a:lnTo>
                    <a:lnTo>
                      <a:pt x="139" y="9"/>
                    </a:lnTo>
                    <a:lnTo>
                      <a:pt x="166" y="10"/>
                    </a:lnTo>
                    <a:lnTo>
                      <a:pt x="194" y="13"/>
                    </a:lnTo>
                    <a:lnTo>
                      <a:pt x="222" y="14"/>
                    </a:lnTo>
                    <a:lnTo>
                      <a:pt x="249" y="15"/>
                    </a:lnTo>
                    <a:lnTo>
                      <a:pt x="277" y="17"/>
                    </a:lnTo>
                    <a:lnTo>
                      <a:pt x="304" y="18"/>
                    </a:lnTo>
                    <a:lnTo>
                      <a:pt x="332" y="21"/>
                    </a:lnTo>
                    <a:lnTo>
                      <a:pt x="359" y="22"/>
                    </a:lnTo>
                    <a:lnTo>
                      <a:pt x="387" y="24"/>
                    </a:lnTo>
                    <a:lnTo>
                      <a:pt x="413" y="25"/>
                    </a:lnTo>
                    <a:lnTo>
                      <a:pt x="441" y="27"/>
                    </a:lnTo>
                    <a:lnTo>
                      <a:pt x="441" y="170"/>
                    </a:lnTo>
                    <a:lnTo>
                      <a:pt x="441" y="313"/>
                    </a:lnTo>
                    <a:lnTo>
                      <a:pt x="441" y="456"/>
                    </a:lnTo>
                    <a:lnTo>
                      <a:pt x="441" y="598"/>
                    </a:lnTo>
                    <a:lnTo>
                      <a:pt x="413" y="597"/>
                    </a:lnTo>
                    <a:lnTo>
                      <a:pt x="386" y="597"/>
                    </a:lnTo>
                    <a:lnTo>
                      <a:pt x="358" y="596"/>
                    </a:lnTo>
                    <a:lnTo>
                      <a:pt x="332" y="595"/>
                    </a:lnTo>
                    <a:lnTo>
                      <a:pt x="304" y="593"/>
                    </a:lnTo>
                    <a:lnTo>
                      <a:pt x="277" y="593"/>
                    </a:lnTo>
                    <a:lnTo>
                      <a:pt x="249" y="592"/>
                    </a:lnTo>
                    <a:lnTo>
                      <a:pt x="222" y="591"/>
                    </a:lnTo>
                    <a:lnTo>
                      <a:pt x="194" y="591"/>
                    </a:lnTo>
                    <a:lnTo>
                      <a:pt x="166" y="590"/>
                    </a:lnTo>
                    <a:lnTo>
                      <a:pt x="139" y="589"/>
                    </a:lnTo>
                    <a:lnTo>
                      <a:pt x="111" y="588"/>
                    </a:lnTo>
                    <a:lnTo>
                      <a:pt x="83" y="588"/>
                    </a:lnTo>
                    <a:lnTo>
                      <a:pt x="55" y="586"/>
                    </a:lnTo>
                    <a:lnTo>
                      <a:pt x="28" y="585"/>
                    </a:lnTo>
                    <a:lnTo>
                      <a:pt x="0" y="584"/>
                    </a:lnTo>
                    <a:lnTo>
                      <a:pt x="0" y="438"/>
                    </a:lnTo>
                    <a:lnTo>
                      <a:pt x="0" y="293"/>
                    </a:lnTo>
                    <a:lnTo>
                      <a:pt x="0" y="1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" name="Freeform 314"/>
              <p:cNvSpPr>
                <a:spLocks/>
              </p:cNvSpPr>
              <p:nvPr/>
            </p:nvSpPr>
            <p:spPr bwMode="auto">
              <a:xfrm>
                <a:off x="2979738" y="2170113"/>
                <a:ext cx="88900" cy="120650"/>
              </a:xfrm>
              <a:custGeom>
                <a:avLst/>
                <a:gdLst>
                  <a:gd name="T0" fmla="*/ 0 w 335"/>
                  <a:gd name="T1" fmla="*/ 0 h 455"/>
                  <a:gd name="T2" fmla="*/ 2147483646 w 335"/>
                  <a:gd name="T3" fmla="*/ 2147483646 h 455"/>
                  <a:gd name="T4" fmla="*/ 2147483646 w 335"/>
                  <a:gd name="T5" fmla="*/ 2147483646 h 455"/>
                  <a:gd name="T6" fmla="*/ 2147483646 w 335"/>
                  <a:gd name="T7" fmla="*/ 2147483646 h 455"/>
                  <a:gd name="T8" fmla="*/ 2147483646 w 335"/>
                  <a:gd name="T9" fmla="*/ 2147483646 h 455"/>
                  <a:gd name="T10" fmla="*/ 2147483646 w 335"/>
                  <a:gd name="T11" fmla="*/ 2147483646 h 455"/>
                  <a:gd name="T12" fmla="*/ 2147483646 w 335"/>
                  <a:gd name="T13" fmla="*/ 2147483646 h 455"/>
                  <a:gd name="T14" fmla="*/ 2147483646 w 335"/>
                  <a:gd name="T15" fmla="*/ 2147483646 h 455"/>
                  <a:gd name="T16" fmla="*/ 2147483646 w 335"/>
                  <a:gd name="T17" fmla="*/ 2147483646 h 455"/>
                  <a:gd name="T18" fmla="*/ 2147483646 w 335"/>
                  <a:gd name="T19" fmla="*/ 2147483646 h 455"/>
                  <a:gd name="T20" fmla="*/ 2147483646 w 335"/>
                  <a:gd name="T21" fmla="*/ 2147483646 h 455"/>
                  <a:gd name="T22" fmla="*/ 2147483646 w 335"/>
                  <a:gd name="T23" fmla="*/ 2147483646 h 455"/>
                  <a:gd name="T24" fmla="*/ 2147483646 w 335"/>
                  <a:gd name="T25" fmla="*/ 2147483646 h 455"/>
                  <a:gd name="T26" fmla="*/ 2147483646 w 335"/>
                  <a:gd name="T27" fmla="*/ 2147483646 h 455"/>
                  <a:gd name="T28" fmla="*/ 2147483646 w 335"/>
                  <a:gd name="T29" fmla="*/ 2147483646 h 455"/>
                  <a:gd name="T30" fmla="*/ 2147483646 w 335"/>
                  <a:gd name="T31" fmla="*/ 2147483646 h 455"/>
                  <a:gd name="T32" fmla="*/ 2147483646 w 335"/>
                  <a:gd name="T33" fmla="*/ 2147483646 h 455"/>
                  <a:gd name="T34" fmla="*/ 2147483646 w 335"/>
                  <a:gd name="T35" fmla="*/ 2147483646 h 455"/>
                  <a:gd name="T36" fmla="*/ 2147483646 w 335"/>
                  <a:gd name="T37" fmla="*/ 2147483646 h 455"/>
                  <a:gd name="T38" fmla="*/ 2147483646 w 335"/>
                  <a:gd name="T39" fmla="*/ 2147483646 h 455"/>
                  <a:gd name="T40" fmla="*/ 2147483646 w 335"/>
                  <a:gd name="T41" fmla="*/ 2147483646 h 455"/>
                  <a:gd name="T42" fmla="*/ 2147483646 w 335"/>
                  <a:gd name="T43" fmla="*/ 2147483646 h 455"/>
                  <a:gd name="T44" fmla="*/ 2147483646 w 335"/>
                  <a:gd name="T45" fmla="*/ 2147483646 h 455"/>
                  <a:gd name="T46" fmla="*/ 2147483646 w 335"/>
                  <a:gd name="T47" fmla="*/ 2147483646 h 455"/>
                  <a:gd name="T48" fmla="*/ 2147483646 w 335"/>
                  <a:gd name="T49" fmla="*/ 2147483646 h 455"/>
                  <a:gd name="T50" fmla="*/ 2147483646 w 335"/>
                  <a:gd name="T51" fmla="*/ 2147483646 h 455"/>
                  <a:gd name="T52" fmla="*/ 2147483646 w 335"/>
                  <a:gd name="T53" fmla="*/ 2147483646 h 455"/>
                  <a:gd name="T54" fmla="*/ 2147483646 w 335"/>
                  <a:gd name="T55" fmla="*/ 2147483646 h 455"/>
                  <a:gd name="T56" fmla="*/ 2147483646 w 335"/>
                  <a:gd name="T57" fmla="*/ 2147483646 h 455"/>
                  <a:gd name="T58" fmla="*/ 2147483646 w 335"/>
                  <a:gd name="T59" fmla="*/ 2147483646 h 455"/>
                  <a:gd name="T60" fmla="*/ 2147483646 w 335"/>
                  <a:gd name="T61" fmla="*/ 2147483646 h 455"/>
                  <a:gd name="T62" fmla="*/ 2147483646 w 335"/>
                  <a:gd name="T63" fmla="*/ 2147483646 h 455"/>
                  <a:gd name="T64" fmla="*/ 2147483646 w 335"/>
                  <a:gd name="T65" fmla="*/ 2147483646 h 455"/>
                  <a:gd name="T66" fmla="*/ 2147483646 w 335"/>
                  <a:gd name="T67" fmla="*/ 2147483646 h 455"/>
                  <a:gd name="T68" fmla="*/ 2147483646 w 335"/>
                  <a:gd name="T69" fmla="*/ 2147483646 h 455"/>
                  <a:gd name="T70" fmla="*/ 2147483646 w 335"/>
                  <a:gd name="T71" fmla="*/ 2147483646 h 455"/>
                  <a:gd name="T72" fmla="*/ 0 w 335"/>
                  <a:gd name="T73" fmla="*/ 2147483646 h 455"/>
                  <a:gd name="T74" fmla="*/ 0 w 335"/>
                  <a:gd name="T75" fmla="*/ 2147483646 h 455"/>
                  <a:gd name="T76" fmla="*/ 0 w 335"/>
                  <a:gd name="T77" fmla="*/ 2147483646 h 455"/>
                  <a:gd name="T78" fmla="*/ 0 w 335"/>
                  <a:gd name="T79" fmla="*/ 2147483646 h 455"/>
                  <a:gd name="T80" fmla="*/ 0 w 335"/>
                  <a:gd name="T81" fmla="*/ 0 h 45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5"/>
                  <a:gd name="T124" fmla="*/ 0 h 455"/>
                  <a:gd name="T125" fmla="*/ 335 w 335"/>
                  <a:gd name="T126" fmla="*/ 455 h 45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5" h="455">
                    <a:moveTo>
                      <a:pt x="0" y="0"/>
                    </a:moveTo>
                    <a:lnTo>
                      <a:pt x="20" y="2"/>
                    </a:lnTo>
                    <a:lnTo>
                      <a:pt x="42" y="3"/>
                    </a:lnTo>
                    <a:lnTo>
                      <a:pt x="63" y="4"/>
                    </a:lnTo>
                    <a:lnTo>
                      <a:pt x="84" y="4"/>
                    </a:lnTo>
                    <a:lnTo>
                      <a:pt x="105" y="5"/>
                    </a:lnTo>
                    <a:lnTo>
                      <a:pt x="126" y="6"/>
                    </a:lnTo>
                    <a:lnTo>
                      <a:pt x="147" y="7"/>
                    </a:lnTo>
                    <a:lnTo>
                      <a:pt x="167" y="9"/>
                    </a:lnTo>
                    <a:lnTo>
                      <a:pt x="189" y="11"/>
                    </a:lnTo>
                    <a:lnTo>
                      <a:pt x="210" y="12"/>
                    </a:lnTo>
                    <a:lnTo>
                      <a:pt x="231" y="13"/>
                    </a:lnTo>
                    <a:lnTo>
                      <a:pt x="251" y="14"/>
                    </a:lnTo>
                    <a:lnTo>
                      <a:pt x="272" y="14"/>
                    </a:lnTo>
                    <a:lnTo>
                      <a:pt x="294" y="15"/>
                    </a:lnTo>
                    <a:lnTo>
                      <a:pt x="314" y="17"/>
                    </a:lnTo>
                    <a:lnTo>
                      <a:pt x="335" y="18"/>
                    </a:lnTo>
                    <a:lnTo>
                      <a:pt x="335" y="128"/>
                    </a:lnTo>
                    <a:lnTo>
                      <a:pt x="335" y="237"/>
                    </a:lnTo>
                    <a:lnTo>
                      <a:pt x="335" y="346"/>
                    </a:lnTo>
                    <a:lnTo>
                      <a:pt x="335" y="455"/>
                    </a:lnTo>
                    <a:lnTo>
                      <a:pt x="314" y="454"/>
                    </a:lnTo>
                    <a:lnTo>
                      <a:pt x="294" y="453"/>
                    </a:lnTo>
                    <a:lnTo>
                      <a:pt x="272" y="452"/>
                    </a:lnTo>
                    <a:lnTo>
                      <a:pt x="251" y="452"/>
                    </a:lnTo>
                    <a:lnTo>
                      <a:pt x="231" y="450"/>
                    </a:lnTo>
                    <a:lnTo>
                      <a:pt x="210" y="449"/>
                    </a:lnTo>
                    <a:lnTo>
                      <a:pt x="189" y="449"/>
                    </a:lnTo>
                    <a:lnTo>
                      <a:pt x="167" y="448"/>
                    </a:lnTo>
                    <a:lnTo>
                      <a:pt x="147" y="448"/>
                    </a:lnTo>
                    <a:lnTo>
                      <a:pt x="126" y="447"/>
                    </a:lnTo>
                    <a:lnTo>
                      <a:pt x="105" y="446"/>
                    </a:lnTo>
                    <a:lnTo>
                      <a:pt x="84" y="446"/>
                    </a:lnTo>
                    <a:lnTo>
                      <a:pt x="63" y="445"/>
                    </a:lnTo>
                    <a:lnTo>
                      <a:pt x="42" y="444"/>
                    </a:lnTo>
                    <a:lnTo>
                      <a:pt x="20" y="444"/>
                    </a:lnTo>
                    <a:lnTo>
                      <a:pt x="0" y="442"/>
                    </a:lnTo>
                    <a:lnTo>
                      <a:pt x="0" y="332"/>
                    </a:lnTo>
                    <a:lnTo>
                      <a:pt x="0" y="221"/>
                    </a:lnTo>
                    <a:lnTo>
                      <a:pt x="0" y="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4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0" name="Freeform 315"/>
              <p:cNvSpPr>
                <a:spLocks/>
              </p:cNvSpPr>
              <p:nvPr/>
            </p:nvSpPr>
            <p:spPr bwMode="auto">
              <a:xfrm>
                <a:off x="3127375" y="2159000"/>
                <a:ext cx="111125" cy="153988"/>
              </a:xfrm>
              <a:custGeom>
                <a:avLst/>
                <a:gdLst>
                  <a:gd name="T0" fmla="*/ 0 w 420"/>
                  <a:gd name="T1" fmla="*/ 0 h 582"/>
                  <a:gd name="T2" fmla="*/ 2147483646 w 420"/>
                  <a:gd name="T3" fmla="*/ 2147483646 h 582"/>
                  <a:gd name="T4" fmla="*/ 2147483646 w 420"/>
                  <a:gd name="T5" fmla="*/ 2147483646 h 582"/>
                  <a:gd name="T6" fmla="*/ 2147483646 w 420"/>
                  <a:gd name="T7" fmla="*/ 2147483646 h 582"/>
                  <a:gd name="T8" fmla="*/ 2147483646 w 420"/>
                  <a:gd name="T9" fmla="*/ 2147483646 h 582"/>
                  <a:gd name="T10" fmla="*/ 2147483646 w 420"/>
                  <a:gd name="T11" fmla="*/ 2147483646 h 582"/>
                  <a:gd name="T12" fmla="*/ 2147483646 w 420"/>
                  <a:gd name="T13" fmla="*/ 2147483646 h 582"/>
                  <a:gd name="T14" fmla="*/ 2147483646 w 420"/>
                  <a:gd name="T15" fmla="*/ 2147483646 h 582"/>
                  <a:gd name="T16" fmla="*/ 2147483646 w 420"/>
                  <a:gd name="T17" fmla="*/ 2147483646 h 582"/>
                  <a:gd name="T18" fmla="*/ 2147483646 w 420"/>
                  <a:gd name="T19" fmla="*/ 2147483646 h 582"/>
                  <a:gd name="T20" fmla="*/ 2147483646 w 420"/>
                  <a:gd name="T21" fmla="*/ 2147483646 h 582"/>
                  <a:gd name="T22" fmla="*/ 2147483646 w 420"/>
                  <a:gd name="T23" fmla="*/ 2147483646 h 582"/>
                  <a:gd name="T24" fmla="*/ 2147483646 w 420"/>
                  <a:gd name="T25" fmla="*/ 2147483646 h 582"/>
                  <a:gd name="T26" fmla="*/ 2147483646 w 420"/>
                  <a:gd name="T27" fmla="*/ 2147483646 h 582"/>
                  <a:gd name="T28" fmla="*/ 2147483646 w 420"/>
                  <a:gd name="T29" fmla="*/ 2147483646 h 582"/>
                  <a:gd name="T30" fmla="*/ 2147483646 w 420"/>
                  <a:gd name="T31" fmla="*/ 2147483646 h 582"/>
                  <a:gd name="T32" fmla="*/ 2147483646 w 420"/>
                  <a:gd name="T33" fmla="*/ 2147483646 h 582"/>
                  <a:gd name="T34" fmla="*/ 2147483646 w 420"/>
                  <a:gd name="T35" fmla="*/ 2147483646 h 582"/>
                  <a:gd name="T36" fmla="*/ 2147483646 w 420"/>
                  <a:gd name="T37" fmla="*/ 2147483646 h 582"/>
                  <a:gd name="T38" fmla="*/ 2147483646 w 420"/>
                  <a:gd name="T39" fmla="*/ 2147483646 h 582"/>
                  <a:gd name="T40" fmla="*/ 2147483646 w 420"/>
                  <a:gd name="T41" fmla="*/ 2147483646 h 582"/>
                  <a:gd name="T42" fmla="*/ 2147483646 w 420"/>
                  <a:gd name="T43" fmla="*/ 2147483646 h 582"/>
                  <a:gd name="T44" fmla="*/ 2147483646 w 420"/>
                  <a:gd name="T45" fmla="*/ 2147483646 h 582"/>
                  <a:gd name="T46" fmla="*/ 2147483646 w 420"/>
                  <a:gd name="T47" fmla="*/ 2147483646 h 582"/>
                  <a:gd name="T48" fmla="*/ 2147483646 w 420"/>
                  <a:gd name="T49" fmla="*/ 2147483646 h 582"/>
                  <a:gd name="T50" fmla="*/ 2147483646 w 420"/>
                  <a:gd name="T51" fmla="*/ 2147483646 h 582"/>
                  <a:gd name="T52" fmla="*/ 2147483646 w 420"/>
                  <a:gd name="T53" fmla="*/ 2147483646 h 582"/>
                  <a:gd name="T54" fmla="*/ 2147483646 w 420"/>
                  <a:gd name="T55" fmla="*/ 2147483646 h 582"/>
                  <a:gd name="T56" fmla="*/ 2147483646 w 420"/>
                  <a:gd name="T57" fmla="*/ 2147483646 h 582"/>
                  <a:gd name="T58" fmla="*/ 2147483646 w 420"/>
                  <a:gd name="T59" fmla="*/ 2147483646 h 582"/>
                  <a:gd name="T60" fmla="*/ 2147483646 w 420"/>
                  <a:gd name="T61" fmla="*/ 2147483646 h 582"/>
                  <a:gd name="T62" fmla="*/ 2147483646 w 420"/>
                  <a:gd name="T63" fmla="*/ 2147483646 h 582"/>
                  <a:gd name="T64" fmla="*/ 2147483646 w 420"/>
                  <a:gd name="T65" fmla="*/ 2147483646 h 582"/>
                  <a:gd name="T66" fmla="*/ 2147483646 w 420"/>
                  <a:gd name="T67" fmla="*/ 2147483646 h 582"/>
                  <a:gd name="T68" fmla="*/ 2147483646 w 420"/>
                  <a:gd name="T69" fmla="*/ 2147483646 h 582"/>
                  <a:gd name="T70" fmla="*/ 2147483646 w 420"/>
                  <a:gd name="T71" fmla="*/ 2147483646 h 582"/>
                  <a:gd name="T72" fmla="*/ 0 w 420"/>
                  <a:gd name="T73" fmla="*/ 2147483646 h 582"/>
                  <a:gd name="T74" fmla="*/ 0 w 420"/>
                  <a:gd name="T75" fmla="*/ 2147483646 h 582"/>
                  <a:gd name="T76" fmla="*/ 0 w 420"/>
                  <a:gd name="T77" fmla="*/ 2147483646 h 582"/>
                  <a:gd name="T78" fmla="*/ 0 w 420"/>
                  <a:gd name="T79" fmla="*/ 2147483646 h 582"/>
                  <a:gd name="T80" fmla="*/ 0 w 420"/>
                  <a:gd name="T81" fmla="*/ 0 h 58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20"/>
                  <a:gd name="T124" fmla="*/ 0 h 582"/>
                  <a:gd name="T125" fmla="*/ 420 w 420"/>
                  <a:gd name="T126" fmla="*/ 582 h 58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20" h="582">
                    <a:moveTo>
                      <a:pt x="0" y="0"/>
                    </a:moveTo>
                    <a:lnTo>
                      <a:pt x="26" y="1"/>
                    </a:lnTo>
                    <a:lnTo>
                      <a:pt x="53" y="3"/>
                    </a:lnTo>
                    <a:lnTo>
                      <a:pt x="79" y="4"/>
                    </a:lnTo>
                    <a:lnTo>
                      <a:pt x="105" y="5"/>
                    </a:lnTo>
                    <a:lnTo>
                      <a:pt x="132" y="8"/>
                    </a:lnTo>
                    <a:lnTo>
                      <a:pt x="158" y="9"/>
                    </a:lnTo>
                    <a:lnTo>
                      <a:pt x="185" y="11"/>
                    </a:lnTo>
                    <a:lnTo>
                      <a:pt x="211" y="12"/>
                    </a:lnTo>
                    <a:lnTo>
                      <a:pt x="238" y="13"/>
                    </a:lnTo>
                    <a:lnTo>
                      <a:pt x="263" y="16"/>
                    </a:lnTo>
                    <a:lnTo>
                      <a:pt x="289" y="17"/>
                    </a:lnTo>
                    <a:lnTo>
                      <a:pt x="316" y="18"/>
                    </a:lnTo>
                    <a:lnTo>
                      <a:pt x="342" y="19"/>
                    </a:lnTo>
                    <a:lnTo>
                      <a:pt x="368" y="21"/>
                    </a:lnTo>
                    <a:lnTo>
                      <a:pt x="394" y="23"/>
                    </a:lnTo>
                    <a:lnTo>
                      <a:pt x="420" y="24"/>
                    </a:lnTo>
                    <a:lnTo>
                      <a:pt x="420" y="163"/>
                    </a:lnTo>
                    <a:lnTo>
                      <a:pt x="420" y="303"/>
                    </a:lnTo>
                    <a:lnTo>
                      <a:pt x="420" y="442"/>
                    </a:lnTo>
                    <a:lnTo>
                      <a:pt x="420" y="582"/>
                    </a:lnTo>
                    <a:lnTo>
                      <a:pt x="394" y="580"/>
                    </a:lnTo>
                    <a:lnTo>
                      <a:pt x="368" y="579"/>
                    </a:lnTo>
                    <a:lnTo>
                      <a:pt x="342" y="579"/>
                    </a:lnTo>
                    <a:lnTo>
                      <a:pt x="316" y="578"/>
                    </a:lnTo>
                    <a:lnTo>
                      <a:pt x="289" y="577"/>
                    </a:lnTo>
                    <a:lnTo>
                      <a:pt x="263" y="576"/>
                    </a:lnTo>
                    <a:lnTo>
                      <a:pt x="238" y="576"/>
                    </a:lnTo>
                    <a:lnTo>
                      <a:pt x="211" y="575"/>
                    </a:lnTo>
                    <a:lnTo>
                      <a:pt x="185" y="574"/>
                    </a:lnTo>
                    <a:lnTo>
                      <a:pt x="158" y="572"/>
                    </a:lnTo>
                    <a:lnTo>
                      <a:pt x="132" y="572"/>
                    </a:lnTo>
                    <a:lnTo>
                      <a:pt x="105" y="571"/>
                    </a:lnTo>
                    <a:lnTo>
                      <a:pt x="79" y="570"/>
                    </a:lnTo>
                    <a:lnTo>
                      <a:pt x="53" y="569"/>
                    </a:lnTo>
                    <a:lnTo>
                      <a:pt x="26" y="569"/>
                    </a:lnTo>
                    <a:lnTo>
                      <a:pt x="0" y="568"/>
                    </a:lnTo>
                    <a:lnTo>
                      <a:pt x="0" y="42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1" name="Freeform 316"/>
              <p:cNvSpPr>
                <a:spLocks/>
              </p:cNvSpPr>
              <p:nvPr/>
            </p:nvSpPr>
            <p:spPr bwMode="auto">
              <a:xfrm>
                <a:off x="3141663" y="2178050"/>
                <a:ext cx="84137" cy="117475"/>
              </a:xfrm>
              <a:custGeom>
                <a:avLst/>
                <a:gdLst>
                  <a:gd name="T0" fmla="*/ 0 w 320"/>
                  <a:gd name="T1" fmla="*/ 0 h 443"/>
                  <a:gd name="T2" fmla="*/ 2147483646 w 320"/>
                  <a:gd name="T3" fmla="*/ 2147483646 h 443"/>
                  <a:gd name="T4" fmla="*/ 2147483646 w 320"/>
                  <a:gd name="T5" fmla="*/ 2147483646 h 443"/>
                  <a:gd name="T6" fmla="*/ 2147483646 w 320"/>
                  <a:gd name="T7" fmla="*/ 2147483646 h 443"/>
                  <a:gd name="T8" fmla="*/ 2147483646 w 320"/>
                  <a:gd name="T9" fmla="*/ 2147483646 h 443"/>
                  <a:gd name="T10" fmla="*/ 2147483646 w 320"/>
                  <a:gd name="T11" fmla="*/ 2147483646 h 443"/>
                  <a:gd name="T12" fmla="*/ 2147483646 w 320"/>
                  <a:gd name="T13" fmla="*/ 2147483646 h 443"/>
                  <a:gd name="T14" fmla="*/ 2147483646 w 320"/>
                  <a:gd name="T15" fmla="*/ 2147483646 h 443"/>
                  <a:gd name="T16" fmla="*/ 2147483646 w 320"/>
                  <a:gd name="T17" fmla="*/ 2147483646 h 443"/>
                  <a:gd name="T18" fmla="*/ 2147483646 w 320"/>
                  <a:gd name="T19" fmla="*/ 2147483646 h 443"/>
                  <a:gd name="T20" fmla="*/ 2147483646 w 320"/>
                  <a:gd name="T21" fmla="*/ 2147483646 h 443"/>
                  <a:gd name="T22" fmla="*/ 2147483646 w 320"/>
                  <a:gd name="T23" fmla="*/ 2147483646 h 443"/>
                  <a:gd name="T24" fmla="*/ 2147483646 w 320"/>
                  <a:gd name="T25" fmla="*/ 2147483646 h 443"/>
                  <a:gd name="T26" fmla="*/ 2147483646 w 320"/>
                  <a:gd name="T27" fmla="*/ 2147483646 h 443"/>
                  <a:gd name="T28" fmla="*/ 2147483646 w 320"/>
                  <a:gd name="T29" fmla="*/ 2147483646 h 443"/>
                  <a:gd name="T30" fmla="*/ 2147483646 w 320"/>
                  <a:gd name="T31" fmla="*/ 2147483646 h 443"/>
                  <a:gd name="T32" fmla="*/ 2147483646 w 320"/>
                  <a:gd name="T33" fmla="*/ 2147483646 h 443"/>
                  <a:gd name="T34" fmla="*/ 2147483646 w 320"/>
                  <a:gd name="T35" fmla="*/ 2147483646 h 443"/>
                  <a:gd name="T36" fmla="*/ 2147483646 w 320"/>
                  <a:gd name="T37" fmla="*/ 2147483646 h 443"/>
                  <a:gd name="T38" fmla="*/ 2147483646 w 320"/>
                  <a:gd name="T39" fmla="*/ 2147483646 h 443"/>
                  <a:gd name="T40" fmla="*/ 2147483646 w 320"/>
                  <a:gd name="T41" fmla="*/ 2147483646 h 443"/>
                  <a:gd name="T42" fmla="*/ 2147483646 w 320"/>
                  <a:gd name="T43" fmla="*/ 2147483646 h 443"/>
                  <a:gd name="T44" fmla="*/ 2147483646 w 320"/>
                  <a:gd name="T45" fmla="*/ 2147483646 h 443"/>
                  <a:gd name="T46" fmla="*/ 2147483646 w 320"/>
                  <a:gd name="T47" fmla="*/ 2147483646 h 443"/>
                  <a:gd name="T48" fmla="*/ 2147483646 w 320"/>
                  <a:gd name="T49" fmla="*/ 2147483646 h 443"/>
                  <a:gd name="T50" fmla="*/ 2147483646 w 320"/>
                  <a:gd name="T51" fmla="*/ 2147483646 h 443"/>
                  <a:gd name="T52" fmla="*/ 2147483646 w 320"/>
                  <a:gd name="T53" fmla="*/ 2147483646 h 443"/>
                  <a:gd name="T54" fmla="*/ 2147483646 w 320"/>
                  <a:gd name="T55" fmla="*/ 2147483646 h 443"/>
                  <a:gd name="T56" fmla="*/ 2147483646 w 320"/>
                  <a:gd name="T57" fmla="*/ 2147483646 h 443"/>
                  <a:gd name="T58" fmla="*/ 2147483646 w 320"/>
                  <a:gd name="T59" fmla="*/ 2147483646 h 443"/>
                  <a:gd name="T60" fmla="*/ 2147483646 w 320"/>
                  <a:gd name="T61" fmla="*/ 2147483646 h 443"/>
                  <a:gd name="T62" fmla="*/ 2147483646 w 320"/>
                  <a:gd name="T63" fmla="*/ 2147483646 h 443"/>
                  <a:gd name="T64" fmla="*/ 2147483646 w 320"/>
                  <a:gd name="T65" fmla="*/ 2147483646 h 443"/>
                  <a:gd name="T66" fmla="*/ 2147483646 w 320"/>
                  <a:gd name="T67" fmla="*/ 2147483646 h 443"/>
                  <a:gd name="T68" fmla="*/ 2147483646 w 320"/>
                  <a:gd name="T69" fmla="*/ 2147483646 h 443"/>
                  <a:gd name="T70" fmla="*/ 2147483646 w 320"/>
                  <a:gd name="T71" fmla="*/ 2147483646 h 443"/>
                  <a:gd name="T72" fmla="*/ 0 w 320"/>
                  <a:gd name="T73" fmla="*/ 2147483646 h 443"/>
                  <a:gd name="T74" fmla="*/ 0 w 320"/>
                  <a:gd name="T75" fmla="*/ 2147483646 h 443"/>
                  <a:gd name="T76" fmla="*/ 0 w 320"/>
                  <a:gd name="T77" fmla="*/ 2147483646 h 443"/>
                  <a:gd name="T78" fmla="*/ 0 w 320"/>
                  <a:gd name="T79" fmla="*/ 2147483646 h 443"/>
                  <a:gd name="T80" fmla="*/ 0 w 320"/>
                  <a:gd name="T81" fmla="*/ 0 h 44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20"/>
                  <a:gd name="T124" fmla="*/ 0 h 443"/>
                  <a:gd name="T125" fmla="*/ 320 w 320"/>
                  <a:gd name="T126" fmla="*/ 443 h 44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20" h="443">
                    <a:moveTo>
                      <a:pt x="0" y="0"/>
                    </a:moveTo>
                    <a:lnTo>
                      <a:pt x="21" y="1"/>
                    </a:lnTo>
                    <a:lnTo>
                      <a:pt x="41" y="2"/>
                    </a:lnTo>
                    <a:lnTo>
                      <a:pt x="61" y="2"/>
                    </a:lnTo>
                    <a:lnTo>
                      <a:pt x="81" y="3"/>
                    </a:lnTo>
                    <a:lnTo>
                      <a:pt x="101" y="4"/>
                    </a:lnTo>
                    <a:lnTo>
                      <a:pt x="121" y="6"/>
                    </a:lnTo>
                    <a:lnTo>
                      <a:pt x="140" y="7"/>
                    </a:lnTo>
                    <a:lnTo>
                      <a:pt x="161" y="8"/>
                    </a:lnTo>
                    <a:lnTo>
                      <a:pt x="181" y="9"/>
                    </a:lnTo>
                    <a:lnTo>
                      <a:pt x="200" y="10"/>
                    </a:lnTo>
                    <a:lnTo>
                      <a:pt x="221" y="11"/>
                    </a:lnTo>
                    <a:lnTo>
                      <a:pt x="240" y="12"/>
                    </a:lnTo>
                    <a:lnTo>
                      <a:pt x="260" y="14"/>
                    </a:lnTo>
                    <a:lnTo>
                      <a:pt x="279" y="15"/>
                    </a:lnTo>
                    <a:lnTo>
                      <a:pt x="300" y="16"/>
                    </a:lnTo>
                    <a:lnTo>
                      <a:pt x="320" y="17"/>
                    </a:lnTo>
                    <a:lnTo>
                      <a:pt x="320" y="124"/>
                    </a:lnTo>
                    <a:lnTo>
                      <a:pt x="320" y="229"/>
                    </a:lnTo>
                    <a:lnTo>
                      <a:pt x="320" y="336"/>
                    </a:lnTo>
                    <a:lnTo>
                      <a:pt x="320" y="443"/>
                    </a:lnTo>
                    <a:lnTo>
                      <a:pt x="300" y="442"/>
                    </a:lnTo>
                    <a:lnTo>
                      <a:pt x="279" y="442"/>
                    </a:lnTo>
                    <a:lnTo>
                      <a:pt x="260" y="441"/>
                    </a:lnTo>
                    <a:lnTo>
                      <a:pt x="240" y="439"/>
                    </a:lnTo>
                    <a:lnTo>
                      <a:pt x="221" y="438"/>
                    </a:lnTo>
                    <a:lnTo>
                      <a:pt x="200" y="438"/>
                    </a:lnTo>
                    <a:lnTo>
                      <a:pt x="181" y="437"/>
                    </a:lnTo>
                    <a:lnTo>
                      <a:pt x="161" y="436"/>
                    </a:lnTo>
                    <a:lnTo>
                      <a:pt x="140" y="436"/>
                    </a:lnTo>
                    <a:lnTo>
                      <a:pt x="121" y="435"/>
                    </a:lnTo>
                    <a:lnTo>
                      <a:pt x="101" y="435"/>
                    </a:lnTo>
                    <a:lnTo>
                      <a:pt x="81" y="434"/>
                    </a:lnTo>
                    <a:lnTo>
                      <a:pt x="61" y="433"/>
                    </a:lnTo>
                    <a:lnTo>
                      <a:pt x="41" y="431"/>
                    </a:lnTo>
                    <a:lnTo>
                      <a:pt x="21" y="431"/>
                    </a:lnTo>
                    <a:lnTo>
                      <a:pt x="0" y="430"/>
                    </a:lnTo>
                    <a:lnTo>
                      <a:pt x="0" y="322"/>
                    </a:lnTo>
                    <a:lnTo>
                      <a:pt x="0" y="214"/>
                    </a:lnTo>
                    <a:lnTo>
                      <a:pt x="0" y="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4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Freeform 317"/>
              <p:cNvSpPr>
                <a:spLocks/>
              </p:cNvSpPr>
              <p:nvPr/>
            </p:nvSpPr>
            <p:spPr bwMode="auto">
              <a:xfrm>
                <a:off x="3282950" y="2168525"/>
                <a:ext cx="104775" cy="149225"/>
              </a:xfrm>
              <a:custGeom>
                <a:avLst/>
                <a:gdLst>
                  <a:gd name="T0" fmla="*/ 0 w 398"/>
                  <a:gd name="T1" fmla="*/ 0 h 567"/>
                  <a:gd name="T2" fmla="*/ 2147483646 w 398"/>
                  <a:gd name="T3" fmla="*/ 2147483646 h 567"/>
                  <a:gd name="T4" fmla="*/ 2147483646 w 398"/>
                  <a:gd name="T5" fmla="*/ 2147483646 h 567"/>
                  <a:gd name="T6" fmla="*/ 2147483646 w 398"/>
                  <a:gd name="T7" fmla="*/ 2147483646 h 567"/>
                  <a:gd name="T8" fmla="*/ 2147483646 w 398"/>
                  <a:gd name="T9" fmla="*/ 2147483646 h 567"/>
                  <a:gd name="T10" fmla="*/ 2147483646 w 398"/>
                  <a:gd name="T11" fmla="*/ 2147483646 h 567"/>
                  <a:gd name="T12" fmla="*/ 2147483646 w 398"/>
                  <a:gd name="T13" fmla="*/ 2147483646 h 567"/>
                  <a:gd name="T14" fmla="*/ 2147483646 w 398"/>
                  <a:gd name="T15" fmla="*/ 2147483646 h 567"/>
                  <a:gd name="T16" fmla="*/ 2147483646 w 398"/>
                  <a:gd name="T17" fmla="*/ 2147483646 h 567"/>
                  <a:gd name="T18" fmla="*/ 2147483646 w 398"/>
                  <a:gd name="T19" fmla="*/ 2147483646 h 567"/>
                  <a:gd name="T20" fmla="*/ 2147483646 w 398"/>
                  <a:gd name="T21" fmla="*/ 2147483646 h 567"/>
                  <a:gd name="T22" fmla="*/ 2147483646 w 398"/>
                  <a:gd name="T23" fmla="*/ 2147483646 h 567"/>
                  <a:gd name="T24" fmla="*/ 2147483646 w 398"/>
                  <a:gd name="T25" fmla="*/ 2147483646 h 567"/>
                  <a:gd name="T26" fmla="*/ 2147483646 w 398"/>
                  <a:gd name="T27" fmla="*/ 2147483646 h 567"/>
                  <a:gd name="T28" fmla="*/ 2147483646 w 398"/>
                  <a:gd name="T29" fmla="*/ 2147483646 h 567"/>
                  <a:gd name="T30" fmla="*/ 2147483646 w 398"/>
                  <a:gd name="T31" fmla="*/ 2147483646 h 567"/>
                  <a:gd name="T32" fmla="*/ 2147483646 w 398"/>
                  <a:gd name="T33" fmla="*/ 2147483646 h 567"/>
                  <a:gd name="T34" fmla="*/ 2147483646 w 398"/>
                  <a:gd name="T35" fmla="*/ 2147483646 h 567"/>
                  <a:gd name="T36" fmla="*/ 2147483646 w 398"/>
                  <a:gd name="T37" fmla="*/ 2147483646 h 567"/>
                  <a:gd name="T38" fmla="*/ 2147483646 w 398"/>
                  <a:gd name="T39" fmla="*/ 2147483646 h 567"/>
                  <a:gd name="T40" fmla="*/ 2147483646 w 398"/>
                  <a:gd name="T41" fmla="*/ 2147483646 h 567"/>
                  <a:gd name="T42" fmla="*/ 2147483646 w 398"/>
                  <a:gd name="T43" fmla="*/ 2147483646 h 567"/>
                  <a:gd name="T44" fmla="*/ 2147483646 w 398"/>
                  <a:gd name="T45" fmla="*/ 2147483646 h 567"/>
                  <a:gd name="T46" fmla="*/ 2147483646 w 398"/>
                  <a:gd name="T47" fmla="*/ 2147483646 h 567"/>
                  <a:gd name="T48" fmla="*/ 2147483646 w 398"/>
                  <a:gd name="T49" fmla="*/ 2147483646 h 567"/>
                  <a:gd name="T50" fmla="*/ 2147483646 w 398"/>
                  <a:gd name="T51" fmla="*/ 2147483646 h 567"/>
                  <a:gd name="T52" fmla="*/ 2147483646 w 398"/>
                  <a:gd name="T53" fmla="*/ 2147483646 h 567"/>
                  <a:gd name="T54" fmla="*/ 2147483646 w 398"/>
                  <a:gd name="T55" fmla="*/ 2147483646 h 567"/>
                  <a:gd name="T56" fmla="*/ 2147483646 w 398"/>
                  <a:gd name="T57" fmla="*/ 2147483646 h 567"/>
                  <a:gd name="T58" fmla="*/ 2147483646 w 398"/>
                  <a:gd name="T59" fmla="*/ 2147483646 h 567"/>
                  <a:gd name="T60" fmla="*/ 2147483646 w 398"/>
                  <a:gd name="T61" fmla="*/ 2147483646 h 567"/>
                  <a:gd name="T62" fmla="*/ 2147483646 w 398"/>
                  <a:gd name="T63" fmla="*/ 2147483646 h 567"/>
                  <a:gd name="T64" fmla="*/ 2147483646 w 398"/>
                  <a:gd name="T65" fmla="*/ 2147483646 h 567"/>
                  <a:gd name="T66" fmla="*/ 2147483646 w 398"/>
                  <a:gd name="T67" fmla="*/ 2147483646 h 567"/>
                  <a:gd name="T68" fmla="*/ 2147483646 w 398"/>
                  <a:gd name="T69" fmla="*/ 2147483646 h 567"/>
                  <a:gd name="T70" fmla="*/ 2147483646 w 398"/>
                  <a:gd name="T71" fmla="*/ 2147483646 h 567"/>
                  <a:gd name="T72" fmla="*/ 0 w 398"/>
                  <a:gd name="T73" fmla="*/ 2147483646 h 567"/>
                  <a:gd name="T74" fmla="*/ 0 w 398"/>
                  <a:gd name="T75" fmla="*/ 2147483646 h 567"/>
                  <a:gd name="T76" fmla="*/ 0 w 398"/>
                  <a:gd name="T77" fmla="*/ 2147483646 h 567"/>
                  <a:gd name="T78" fmla="*/ 0 w 398"/>
                  <a:gd name="T79" fmla="*/ 2147483646 h 567"/>
                  <a:gd name="T80" fmla="*/ 0 w 398"/>
                  <a:gd name="T81" fmla="*/ 0 h 5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98"/>
                  <a:gd name="T124" fmla="*/ 0 h 567"/>
                  <a:gd name="T125" fmla="*/ 398 w 398"/>
                  <a:gd name="T126" fmla="*/ 567 h 5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98" h="567">
                    <a:moveTo>
                      <a:pt x="0" y="0"/>
                    </a:moveTo>
                    <a:lnTo>
                      <a:pt x="25" y="1"/>
                    </a:lnTo>
                    <a:lnTo>
                      <a:pt x="51" y="3"/>
                    </a:lnTo>
                    <a:lnTo>
                      <a:pt x="76" y="4"/>
                    </a:lnTo>
                    <a:lnTo>
                      <a:pt x="100" y="7"/>
                    </a:lnTo>
                    <a:lnTo>
                      <a:pt x="125" y="8"/>
                    </a:lnTo>
                    <a:lnTo>
                      <a:pt x="150" y="9"/>
                    </a:lnTo>
                    <a:lnTo>
                      <a:pt x="175" y="11"/>
                    </a:lnTo>
                    <a:lnTo>
                      <a:pt x="200" y="13"/>
                    </a:lnTo>
                    <a:lnTo>
                      <a:pt x="224" y="14"/>
                    </a:lnTo>
                    <a:lnTo>
                      <a:pt x="249" y="15"/>
                    </a:lnTo>
                    <a:lnTo>
                      <a:pt x="274" y="16"/>
                    </a:lnTo>
                    <a:lnTo>
                      <a:pt x="299" y="17"/>
                    </a:lnTo>
                    <a:lnTo>
                      <a:pt x="324" y="19"/>
                    </a:lnTo>
                    <a:lnTo>
                      <a:pt x="349" y="21"/>
                    </a:lnTo>
                    <a:lnTo>
                      <a:pt x="373" y="22"/>
                    </a:lnTo>
                    <a:lnTo>
                      <a:pt x="398" y="23"/>
                    </a:lnTo>
                    <a:lnTo>
                      <a:pt x="398" y="158"/>
                    </a:lnTo>
                    <a:lnTo>
                      <a:pt x="398" y="295"/>
                    </a:lnTo>
                    <a:lnTo>
                      <a:pt x="398" y="430"/>
                    </a:lnTo>
                    <a:lnTo>
                      <a:pt x="398" y="567"/>
                    </a:lnTo>
                    <a:lnTo>
                      <a:pt x="374" y="566"/>
                    </a:lnTo>
                    <a:lnTo>
                      <a:pt x="349" y="565"/>
                    </a:lnTo>
                    <a:lnTo>
                      <a:pt x="325" y="565"/>
                    </a:lnTo>
                    <a:lnTo>
                      <a:pt x="300" y="564"/>
                    </a:lnTo>
                    <a:lnTo>
                      <a:pt x="276" y="562"/>
                    </a:lnTo>
                    <a:lnTo>
                      <a:pt x="250" y="561"/>
                    </a:lnTo>
                    <a:lnTo>
                      <a:pt x="225" y="561"/>
                    </a:lnTo>
                    <a:lnTo>
                      <a:pt x="201" y="560"/>
                    </a:lnTo>
                    <a:lnTo>
                      <a:pt x="176" y="559"/>
                    </a:lnTo>
                    <a:lnTo>
                      <a:pt x="150" y="558"/>
                    </a:lnTo>
                    <a:lnTo>
                      <a:pt x="125" y="558"/>
                    </a:lnTo>
                    <a:lnTo>
                      <a:pt x="101" y="557"/>
                    </a:lnTo>
                    <a:lnTo>
                      <a:pt x="76" y="555"/>
                    </a:lnTo>
                    <a:lnTo>
                      <a:pt x="51" y="554"/>
                    </a:lnTo>
                    <a:lnTo>
                      <a:pt x="25" y="554"/>
                    </a:lnTo>
                    <a:lnTo>
                      <a:pt x="0" y="553"/>
                    </a:lnTo>
                    <a:lnTo>
                      <a:pt x="0" y="415"/>
                    </a:lnTo>
                    <a:lnTo>
                      <a:pt x="0" y="277"/>
                    </a:lnTo>
                    <a:lnTo>
                      <a:pt x="0" y="1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Freeform 318"/>
              <p:cNvSpPr>
                <a:spLocks/>
              </p:cNvSpPr>
              <p:nvPr/>
            </p:nvSpPr>
            <p:spPr bwMode="auto">
              <a:xfrm>
                <a:off x="3295650" y="2185988"/>
                <a:ext cx="79375" cy="114300"/>
              </a:xfrm>
              <a:custGeom>
                <a:avLst/>
                <a:gdLst>
                  <a:gd name="T0" fmla="*/ 0 w 303"/>
                  <a:gd name="T1" fmla="*/ 0 h 430"/>
                  <a:gd name="T2" fmla="*/ 2147483646 w 303"/>
                  <a:gd name="T3" fmla="*/ 2147483646 h 430"/>
                  <a:gd name="T4" fmla="*/ 2147483646 w 303"/>
                  <a:gd name="T5" fmla="*/ 2147483646 h 430"/>
                  <a:gd name="T6" fmla="*/ 2147483646 w 303"/>
                  <a:gd name="T7" fmla="*/ 2147483646 h 430"/>
                  <a:gd name="T8" fmla="*/ 2147483646 w 303"/>
                  <a:gd name="T9" fmla="*/ 2147483646 h 430"/>
                  <a:gd name="T10" fmla="*/ 2147483646 w 303"/>
                  <a:gd name="T11" fmla="*/ 2147483646 h 430"/>
                  <a:gd name="T12" fmla="*/ 2147483646 w 303"/>
                  <a:gd name="T13" fmla="*/ 2147483646 h 430"/>
                  <a:gd name="T14" fmla="*/ 2147483646 w 303"/>
                  <a:gd name="T15" fmla="*/ 2147483646 h 430"/>
                  <a:gd name="T16" fmla="*/ 2147483646 w 303"/>
                  <a:gd name="T17" fmla="*/ 2147483646 h 430"/>
                  <a:gd name="T18" fmla="*/ 2147483646 w 303"/>
                  <a:gd name="T19" fmla="*/ 2147483646 h 430"/>
                  <a:gd name="T20" fmla="*/ 2147483646 w 303"/>
                  <a:gd name="T21" fmla="*/ 2147483646 h 430"/>
                  <a:gd name="T22" fmla="*/ 2147483646 w 303"/>
                  <a:gd name="T23" fmla="*/ 2147483646 h 430"/>
                  <a:gd name="T24" fmla="*/ 2147483646 w 303"/>
                  <a:gd name="T25" fmla="*/ 2147483646 h 430"/>
                  <a:gd name="T26" fmla="*/ 2147483646 w 303"/>
                  <a:gd name="T27" fmla="*/ 2147483646 h 430"/>
                  <a:gd name="T28" fmla="*/ 2147483646 w 303"/>
                  <a:gd name="T29" fmla="*/ 2147483646 h 430"/>
                  <a:gd name="T30" fmla="*/ 2147483646 w 303"/>
                  <a:gd name="T31" fmla="*/ 2147483646 h 430"/>
                  <a:gd name="T32" fmla="*/ 2147483646 w 303"/>
                  <a:gd name="T33" fmla="*/ 2147483646 h 430"/>
                  <a:gd name="T34" fmla="*/ 2147483646 w 303"/>
                  <a:gd name="T35" fmla="*/ 2147483646 h 430"/>
                  <a:gd name="T36" fmla="*/ 2147483646 w 303"/>
                  <a:gd name="T37" fmla="*/ 2147483646 h 430"/>
                  <a:gd name="T38" fmla="*/ 2147483646 w 303"/>
                  <a:gd name="T39" fmla="*/ 2147483646 h 430"/>
                  <a:gd name="T40" fmla="*/ 2147483646 w 303"/>
                  <a:gd name="T41" fmla="*/ 2147483646 h 430"/>
                  <a:gd name="T42" fmla="*/ 2147483646 w 303"/>
                  <a:gd name="T43" fmla="*/ 2147483646 h 430"/>
                  <a:gd name="T44" fmla="*/ 2147483646 w 303"/>
                  <a:gd name="T45" fmla="*/ 2147483646 h 430"/>
                  <a:gd name="T46" fmla="*/ 2147483646 w 303"/>
                  <a:gd name="T47" fmla="*/ 2147483646 h 430"/>
                  <a:gd name="T48" fmla="*/ 2147483646 w 303"/>
                  <a:gd name="T49" fmla="*/ 2147483646 h 430"/>
                  <a:gd name="T50" fmla="*/ 2147483646 w 303"/>
                  <a:gd name="T51" fmla="*/ 2147483646 h 430"/>
                  <a:gd name="T52" fmla="*/ 2147483646 w 303"/>
                  <a:gd name="T53" fmla="*/ 2147483646 h 430"/>
                  <a:gd name="T54" fmla="*/ 2147483646 w 303"/>
                  <a:gd name="T55" fmla="*/ 2147483646 h 430"/>
                  <a:gd name="T56" fmla="*/ 2147483646 w 303"/>
                  <a:gd name="T57" fmla="*/ 2147483646 h 430"/>
                  <a:gd name="T58" fmla="*/ 2147483646 w 303"/>
                  <a:gd name="T59" fmla="*/ 2147483646 h 430"/>
                  <a:gd name="T60" fmla="*/ 2147483646 w 303"/>
                  <a:gd name="T61" fmla="*/ 2147483646 h 430"/>
                  <a:gd name="T62" fmla="*/ 2147483646 w 303"/>
                  <a:gd name="T63" fmla="*/ 2147483646 h 430"/>
                  <a:gd name="T64" fmla="*/ 2147483646 w 303"/>
                  <a:gd name="T65" fmla="*/ 2147483646 h 430"/>
                  <a:gd name="T66" fmla="*/ 2147483646 w 303"/>
                  <a:gd name="T67" fmla="*/ 2147483646 h 430"/>
                  <a:gd name="T68" fmla="*/ 2147483646 w 303"/>
                  <a:gd name="T69" fmla="*/ 2147483646 h 430"/>
                  <a:gd name="T70" fmla="*/ 2147483646 w 303"/>
                  <a:gd name="T71" fmla="*/ 2147483646 h 430"/>
                  <a:gd name="T72" fmla="*/ 0 w 303"/>
                  <a:gd name="T73" fmla="*/ 2147483646 h 430"/>
                  <a:gd name="T74" fmla="*/ 0 w 303"/>
                  <a:gd name="T75" fmla="*/ 2147483646 h 430"/>
                  <a:gd name="T76" fmla="*/ 0 w 303"/>
                  <a:gd name="T77" fmla="*/ 2147483646 h 430"/>
                  <a:gd name="T78" fmla="*/ 0 w 303"/>
                  <a:gd name="T79" fmla="*/ 2147483646 h 430"/>
                  <a:gd name="T80" fmla="*/ 0 w 303"/>
                  <a:gd name="T81" fmla="*/ 0 h 43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03"/>
                  <a:gd name="T124" fmla="*/ 0 h 430"/>
                  <a:gd name="T125" fmla="*/ 303 w 303"/>
                  <a:gd name="T126" fmla="*/ 430 h 43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03" h="430">
                    <a:moveTo>
                      <a:pt x="0" y="0"/>
                    </a:moveTo>
                    <a:lnTo>
                      <a:pt x="20" y="1"/>
                    </a:lnTo>
                    <a:lnTo>
                      <a:pt x="38" y="2"/>
                    </a:lnTo>
                    <a:lnTo>
                      <a:pt x="58" y="3"/>
                    </a:lnTo>
                    <a:lnTo>
                      <a:pt x="76" y="4"/>
                    </a:lnTo>
                    <a:lnTo>
                      <a:pt x="96" y="6"/>
                    </a:lnTo>
                    <a:lnTo>
                      <a:pt x="114" y="7"/>
                    </a:lnTo>
                    <a:lnTo>
                      <a:pt x="133" y="8"/>
                    </a:lnTo>
                    <a:lnTo>
                      <a:pt x="152" y="9"/>
                    </a:lnTo>
                    <a:lnTo>
                      <a:pt x="171" y="10"/>
                    </a:lnTo>
                    <a:lnTo>
                      <a:pt x="190" y="10"/>
                    </a:lnTo>
                    <a:lnTo>
                      <a:pt x="209" y="11"/>
                    </a:lnTo>
                    <a:lnTo>
                      <a:pt x="228" y="12"/>
                    </a:lnTo>
                    <a:lnTo>
                      <a:pt x="247" y="14"/>
                    </a:lnTo>
                    <a:lnTo>
                      <a:pt x="265" y="14"/>
                    </a:lnTo>
                    <a:lnTo>
                      <a:pt x="285" y="15"/>
                    </a:lnTo>
                    <a:lnTo>
                      <a:pt x="303" y="16"/>
                    </a:lnTo>
                    <a:lnTo>
                      <a:pt x="303" y="120"/>
                    </a:lnTo>
                    <a:lnTo>
                      <a:pt x="303" y="224"/>
                    </a:lnTo>
                    <a:lnTo>
                      <a:pt x="303" y="327"/>
                    </a:lnTo>
                    <a:lnTo>
                      <a:pt x="303" y="430"/>
                    </a:lnTo>
                    <a:lnTo>
                      <a:pt x="285" y="430"/>
                    </a:lnTo>
                    <a:lnTo>
                      <a:pt x="265" y="429"/>
                    </a:lnTo>
                    <a:lnTo>
                      <a:pt x="247" y="429"/>
                    </a:lnTo>
                    <a:lnTo>
                      <a:pt x="228" y="428"/>
                    </a:lnTo>
                    <a:lnTo>
                      <a:pt x="209" y="428"/>
                    </a:lnTo>
                    <a:lnTo>
                      <a:pt x="190" y="427"/>
                    </a:lnTo>
                    <a:lnTo>
                      <a:pt x="171" y="427"/>
                    </a:lnTo>
                    <a:lnTo>
                      <a:pt x="152" y="426"/>
                    </a:lnTo>
                    <a:lnTo>
                      <a:pt x="133" y="426"/>
                    </a:lnTo>
                    <a:lnTo>
                      <a:pt x="114" y="425"/>
                    </a:lnTo>
                    <a:lnTo>
                      <a:pt x="96" y="425"/>
                    </a:lnTo>
                    <a:lnTo>
                      <a:pt x="76" y="423"/>
                    </a:lnTo>
                    <a:lnTo>
                      <a:pt x="58" y="423"/>
                    </a:lnTo>
                    <a:lnTo>
                      <a:pt x="38" y="422"/>
                    </a:lnTo>
                    <a:lnTo>
                      <a:pt x="20" y="422"/>
                    </a:lnTo>
                    <a:lnTo>
                      <a:pt x="0" y="421"/>
                    </a:lnTo>
                    <a:lnTo>
                      <a:pt x="0" y="315"/>
                    </a:lnTo>
                    <a:lnTo>
                      <a:pt x="0" y="211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4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Freeform 319"/>
              <p:cNvSpPr>
                <a:spLocks/>
              </p:cNvSpPr>
              <p:nvPr/>
            </p:nvSpPr>
            <p:spPr bwMode="auto">
              <a:xfrm>
                <a:off x="3429000" y="2178050"/>
                <a:ext cx="100012" cy="146050"/>
              </a:xfrm>
              <a:custGeom>
                <a:avLst/>
                <a:gdLst>
                  <a:gd name="T0" fmla="*/ 0 w 380"/>
                  <a:gd name="T1" fmla="*/ 0 h 552"/>
                  <a:gd name="T2" fmla="*/ 2147483646 w 380"/>
                  <a:gd name="T3" fmla="*/ 2147483646 h 552"/>
                  <a:gd name="T4" fmla="*/ 2147483646 w 380"/>
                  <a:gd name="T5" fmla="*/ 2147483646 h 552"/>
                  <a:gd name="T6" fmla="*/ 2147483646 w 380"/>
                  <a:gd name="T7" fmla="*/ 2147483646 h 552"/>
                  <a:gd name="T8" fmla="*/ 2147483646 w 380"/>
                  <a:gd name="T9" fmla="*/ 2147483646 h 552"/>
                  <a:gd name="T10" fmla="*/ 2147483646 w 380"/>
                  <a:gd name="T11" fmla="*/ 2147483646 h 552"/>
                  <a:gd name="T12" fmla="*/ 2147483646 w 380"/>
                  <a:gd name="T13" fmla="*/ 2147483646 h 552"/>
                  <a:gd name="T14" fmla="*/ 2147483646 w 380"/>
                  <a:gd name="T15" fmla="*/ 2147483646 h 552"/>
                  <a:gd name="T16" fmla="*/ 2147483646 w 380"/>
                  <a:gd name="T17" fmla="*/ 2147483646 h 552"/>
                  <a:gd name="T18" fmla="*/ 2147483646 w 380"/>
                  <a:gd name="T19" fmla="*/ 2147483646 h 552"/>
                  <a:gd name="T20" fmla="*/ 2147483646 w 380"/>
                  <a:gd name="T21" fmla="*/ 2147483646 h 552"/>
                  <a:gd name="T22" fmla="*/ 2147483646 w 380"/>
                  <a:gd name="T23" fmla="*/ 2147483646 h 552"/>
                  <a:gd name="T24" fmla="*/ 2147483646 w 380"/>
                  <a:gd name="T25" fmla="*/ 2147483646 h 552"/>
                  <a:gd name="T26" fmla="*/ 2147483646 w 380"/>
                  <a:gd name="T27" fmla="*/ 2147483646 h 552"/>
                  <a:gd name="T28" fmla="*/ 2147483646 w 380"/>
                  <a:gd name="T29" fmla="*/ 2147483646 h 552"/>
                  <a:gd name="T30" fmla="*/ 2147483646 w 380"/>
                  <a:gd name="T31" fmla="*/ 2147483646 h 552"/>
                  <a:gd name="T32" fmla="*/ 2147483646 w 380"/>
                  <a:gd name="T33" fmla="*/ 2147483646 h 552"/>
                  <a:gd name="T34" fmla="*/ 2147483646 w 380"/>
                  <a:gd name="T35" fmla="*/ 2147483646 h 552"/>
                  <a:gd name="T36" fmla="*/ 2147483646 w 380"/>
                  <a:gd name="T37" fmla="*/ 2147483646 h 552"/>
                  <a:gd name="T38" fmla="*/ 2147483646 w 380"/>
                  <a:gd name="T39" fmla="*/ 2147483646 h 552"/>
                  <a:gd name="T40" fmla="*/ 2147483646 w 380"/>
                  <a:gd name="T41" fmla="*/ 2147483646 h 552"/>
                  <a:gd name="T42" fmla="*/ 2147483646 w 380"/>
                  <a:gd name="T43" fmla="*/ 2147483646 h 552"/>
                  <a:gd name="T44" fmla="*/ 2147483646 w 380"/>
                  <a:gd name="T45" fmla="*/ 2147483646 h 552"/>
                  <a:gd name="T46" fmla="*/ 2147483646 w 380"/>
                  <a:gd name="T47" fmla="*/ 2147483646 h 552"/>
                  <a:gd name="T48" fmla="*/ 2147483646 w 380"/>
                  <a:gd name="T49" fmla="*/ 2147483646 h 552"/>
                  <a:gd name="T50" fmla="*/ 2147483646 w 380"/>
                  <a:gd name="T51" fmla="*/ 2147483646 h 552"/>
                  <a:gd name="T52" fmla="*/ 2147483646 w 380"/>
                  <a:gd name="T53" fmla="*/ 2147483646 h 552"/>
                  <a:gd name="T54" fmla="*/ 2147483646 w 380"/>
                  <a:gd name="T55" fmla="*/ 2147483646 h 552"/>
                  <a:gd name="T56" fmla="*/ 2147483646 w 380"/>
                  <a:gd name="T57" fmla="*/ 2147483646 h 552"/>
                  <a:gd name="T58" fmla="*/ 2147483646 w 380"/>
                  <a:gd name="T59" fmla="*/ 2147483646 h 552"/>
                  <a:gd name="T60" fmla="*/ 2147483646 w 380"/>
                  <a:gd name="T61" fmla="*/ 2147483646 h 552"/>
                  <a:gd name="T62" fmla="*/ 2147483646 w 380"/>
                  <a:gd name="T63" fmla="*/ 2147483646 h 552"/>
                  <a:gd name="T64" fmla="*/ 2147483646 w 380"/>
                  <a:gd name="T65" fmla="*/ 2147483646 h 552"/>
                  <a:gd name="T66" fmla="*/ 2147483646 w 380"/>
                  <a:gd name="T67" fmla="*/ 2147483646 h 552"/>
                  <a:gd name="T68" fmla="*/ 2147483646 w 380"/>
                  <a:gd name="T69" fmla="*/ 2147483646 h 552"/>
                  <a:gd name="T70" fmla="*/ 2147483646 w 380"/>
                  <a:gd name="T71" fmla="*/ 2147483646 h 552"/>
                  <a:gd name="T72" fmla="*/ 0 w 380"/>
                  <a:gd name="T73" fmla="*/ 2147483646 h 552"/>
                  <a:gd name="T74" fmla="*/ 0 w 380"/>
                  <a:gd name="T75" fmla="*/ 2147483646 h 552"/>
                  <a:gd name="T76" fmla="*/ 0 w 380"/>
                  <a:gd name="T77" fmla="*/ 2147483646 h 552"/>
                  <a:gd name="T78" fmla="*/ 0 w 380"/>
                  <a:gd name="T79" fmla="*/ 2147483646 h 552"/>
                  <a:gd name="T80" fmla="*/ 0 w 380"/>
                  <a:gd name="T81" fmla="*/ 0 h 55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80"/>
                  <a:gd name="T124" fmla="*/ 0 h 552"/>
                  <a:gd name="T125" fmla="*/ 380 w 380"/>
                  <a:gd name="T126" fmla="*/ 552 h 55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80" h="552">
                    <a:moveTo>
                      <a:pt x="0" y="0"/>
                    </a:moveTo>
                    <a:lnTo>
                      <a:pt x="24" y="1"/>
                    </a:lnTo>
                    <a:lnTo>
                      <a:pt x="49" y="2"/>
                    </a:lnTo>
                    <a:lnTo>
                      <a:pt x="73" y="4"/>
                    </a:lnTo>
                    <a:lnTo>
                      <a:pt x="97" y="5"/>
                    </a:lnTo>
                    <a:lnTo>
                      <a:pt x="121" y="6"/>
                    </a:lnTo>
                    <a:lnTo>
                      <a:pt x="144" y="7"/>
                    </a:lnTo>
                    <a:lnTo>
                      <a:pt x="168" y="9"/>
                    </a:lnTo>
                    <a:lnTo>
                      <a:pt x="192" y="11"/>
                    </a:lnTo>
                    <a:lnTo>
                      <a:pt x="216" y="12"/>
                    </a:lnTo>
                    <a:lnTo>
                      <a:pt x="239" y="13"/>
                    </a:lnTo>
                    <a:lnTo>
                      <a:pt x="263" y="14"/>
                    </a:lnTo>
                    <a:lnTo>
                      <a:pt x="286" y="16"/>
                    </a:lnTo>
                    <a:lnTo>
                      <a:pt x="310" y="17"/>
                    </a:lnTo>
                    <a:lnTo>
                      <a:pt x="333" y="19"/>
                    </a:lnTo>
                    <a:lnTo>
                      <a:pt x="357" y="21"/>
                    </a:lnTo>
                    <a:lnTo>
                      <a:pt x="380" y="22"/>
                    </a:lnTo>
                    <a:lnTo>
                      <a:pt x="380" y="154"/>
                    </a:lnTo>
                    <a:lnTo>
                      <a:pt x="380" y="287"/>
                    </a:lnTo>
                    <a:lnTo>
                      <a:pt x="380" y="419"/>
                    </a:lnTo>
                    <a:lnTo>
                      <a:pt x="380" y="552"/>
                    </a:lnTo>
                    <a:lnTo>
                      <a:pt x="357" y="551"/>
                    </a:lnTo>
                    <a:lnTo>
                      <a:pt x="333" y="551"/>
                    </a:lnTo>
                    <a:lnTo>
                      <a:pt x="310" y="550"/>
                    </a:lnTo>
                    <a:lnTo>
                      <a:pt x="286" y="550"/>
                    </a:lnTo>
                    <a:lnTo>
                      <a:pt x="263" y="549"/>
                    </a:lnTo>
                    <a:lnTo>
                      <a:pt x="239" y="548"/>
                    </a:lnTo>
                    <a:lnTo>
                      <a:pt x="216" y="548"/>
                    </a:lnTo>
                    <a:lnTo>
                      <a:pt x="192" y="547"/>
                    </a:lnTo>
                    <a:lnTo>
                      <a:pt x="168" y="545"/>
                    </a:lnTo>
                    <a:lnTo>
                      <a:pt x="144" y="544"/>
                    </a:lnTo>
                    <a:lnTo>
                      <a:pt x="121" y="544"/>
                    </a:lnTo>
                    <a:lnTo>
                      <a:pt x="97" y="543"/>
                    </a:lnTo>
                    <a:lnTo>
                      <a:pt x="73" y="542"/>
                    </a:lnTo>
                    <a:lnTo>
                      <a:pt x="49" y="541"/>
                    </a:lnTo>
                    <a:lnTo>
                      <a:pt x="24" y="541"/>
                    </a:lnTo>
                    <a:lnTo>
                      <a:pt x="0" y="540"/>
                    </a:lnTo>
                    <a:lnTo>
                      <a:pt x="0" y="404"/>
                    </a:lnTo>
                    <a:lnTo>
                      <a:pt x="0" y="270"/>
                    </a:lnTo>
                    <a:lnTo>
                      <a:pt x="0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Freeform 321"/>
              <p:cNvSpPr>
                <a:spLocks/>
              </p:cNvSpPr>
              <p:nvPr/>
            </p:nvSpPr>
            <p:spPr bwMode="auto">
              <a:xfrm>
                <a:off x="3138488" y="2525713"/>
                <a:ext cx="238125" cy="334963"/>
              </a:xfrm>
              <a:custGeom>
                <a:avLst/>
                <a:gdLst>
                  <a:gd name="T0" fmla="*/ 2147483646 w 899"/>
                  <a:gd name="T1" fmla="*/ 2147483646 h 1264"/>
                  <a:gd name="T2" fmla="*/ 2147483646 w 899"/>
                  <a:gd name="T3" fmla="*/ 2147483646 h 1264"/>
                  <a:gd name="T4" fmla="*/ 2147483646 w 899"/>
                  <a:gd name="T5" fmla="*/ 2147483646 h 1264"/>
                  <a:gd name="T6" fmla="*/ 2147483646 w 899"/>
                  <a:gd name="T7" fmla="*/ 2147483646 h 1264"/>
                  <a:gd name="T8" fmla="*/ 2147483646 w 899"/>
                  <a:gd name="T9" fmla="*/ 2147483646 h 1264"/>
                  <a:gd name="T10" fmla="*/ 2147483646 w 899"/>
                  <a:gd name="T11" fmla="*/ 2147483646 h 1264"/>
                  <a:gd name="T12" fmla="*/ 2147483646 w 899"/>
                  <a:gd name="T13" fmla="*/ 2147483646 h 1264"/>
                  <a:gd name="T14" fmla="*/ 2147483646 w 899"/>
                  <a:gd name="T15" fmla="*/ 2147483646 h 1264"/>
                  <a:gd name="T16" fmla="*/ 2147483646 w 899"/>
                  <a:gd name="T17" fmla="*/ 2147483646 h 1264"/>
                  <a:gd name="T18" fmla="*/ 2147483646 w 899"/>
                  <a:gd name="T19" fmla="*/ 2147483646 h 1264"/>
                  <a:gd name="T20" fmla="*/ 2147483646 w 899"/>
                  <a:gd name="T21" fmla="*/ 2147483646 h 1264"/>
                  <a:gd name="T22" fmla="*/ 2147483646 w 899"/>
                  <a:gd name="T23" fmla="*/ 2147483646 h 1264"/>
                  <a:gd name="T24" fmla="*/ 2147483646 w 899"/>
                  <a:gd name="T25" fmla="*/ 2147483646 h 1264"/>
                  <a:gd name="T26" fmla="*/ 2147483646 w 899"/>
                  <a:gd name="T27" fmla="*/ 2147483646 h 1264"/>
                  <a:gd name="T28" fmla="*/ 2147483646 w 899"/>
                  <a:gd name="T29" fmla="*/ 2147483646 h 1264"/>
                  <a:gd name="T30" fmla="*/ 2147483646 w 899"/>
                  <a:gd name="T31" fmla="*/ 0 h 1264"/>
                  <a:gd name="T32" fmla="*/ 2147483646 w 899"/>
                  <a:gd name="T33" fmla="*/ 2147483646 h 1264"/>
                  <a:gd name="T34" fmla="*/ 2147483646 w 899"/>
                  <a:gd name="T35" fmla="*/ 2147483646 h 1264"/>
                  <a:gd name="T36" fmla="*/ 2147483646 w 899"/>
                  <a:gd name="T37" fmla="*/ 2147483646 h 1264"/>
                  <a:gd name="T38" fmla="*/ 2147483646 w 899"/>
                  <a:gd name="T39" fmla="*/ 2147483646 h 1264"/>
                  <a:gd name="T40" fmla="*/ 2147483646 w 899"/>
                  <a:gd name="T41" fmla="*/ 2147483646 h 1264"/>
                  <a:gd name="T42" fmla="*/ 2147483646 w 899"/>
                  <a:gd name="T43" fmla="*/ 2147483646 h 1264"/>
                  <a:gd name="T44" fmla="*/ 2147483646 w 899"/>
                  <a:gd name="T45" fmla="*/ 2147483646 h 1264"/>
                  <a:gd name="T46" fmla="*/ 2147483646 w 899"/>
                  <a:gd name="T47" fmla="*/ 2147483646 h 1264"/>
                  <a:gd name="T48" fmla="*/ 2147483646 w 899"/>
                  <a:gd name="T49" fmla="*/ 2147483646 h 1264"/>
                  <a:gd name="T50" fmla="*/ 2147483646 w 899"/>
                  <a:gd name="T51" fmla="*/ 2147483646 h 1264"/>
                  <a:gd name="T52" fmla="*/ 2147483646 w 899"/>
                  <a:gd name="T53" fmla="*/ 2147483646 h 1264"/>
                  <a:gd name="T54" fmla="*/ 2147483646 w 899"/>
                  <a:gd name="T55" fmla="*/ 2147483646 h 1264"/>
                  <a:gd name="T56" fmla="*/ 2147483646 w 899"/>
                  <a:gd name="T57" fmla="*/ 2147483646 h 1264"/>
                  <a:gd name="T58" fmla="*/ 2147483646 w 899"/>
                  <a:gd name="T59" fmla="*/ 2147483646 h 1264"/>
                  <a:gd name="T60" fmla="*/ 2147483646 w 899"/>
                  <a:gd name="T61" fmla="*/ 2147483646 h 1264"/>
                  <a:gd name="T62" fmla="*/ 2147483646 w 899"/>
                  <a:gd name="T63" fmla="*/ 2147483646 h 1264"/>
                  <a:gd name="T64" fmla="*/ 2147483646 w 899"/>
                  <a:gd name="T65" fmla="*/ 2147483646 h 1264"/>
                  <a:gd name="T66" fmla="*/ 2147483646 w 899"/>
                  <a:gd name="T67" fmla="*/ 2147483646 h 1264"/>
                  <a:gd name="T68" fmla="*/ 2147483646 w 899"/>
                  <a:gd name="T69" fmla="*/ 2147483646 h 1264"/>
                  <a:gd name="T70" fmla="*/ 2147483646 w 899"/>
                  <a:gd name="T71" fmla="*/ 2147483646 h 1264"/>
                  <a:gd name="T72" fmla="*/ 0 w 899"/>
                  <a:gd name="T73" fmla="*/ 2147483646 h 1264"/>
                  <a:gd name="T74" fmla="*/ 0 w 899"/>
                  <a:gd name="T75" fmla="*/ 2147483646 h 1264"/>
                  <a:gd name="T76" fmla="*/ 0 w 899"/>
                  <a:gd name="T77" fmla="*/ 2147483646 h 1264"/>
                  <a:gd name="T78" fmla="*/ 0 w 899"/>
                  <a:gd name="T79" fmla="*/ 2147483646 h 126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99"/>
                  <a:gd name="T121" fmla="*/ 0 h 1264"/>
                  <a:gd name="T122" fmla="*/ 899 w 899"/>
                  <a:gd name="T123" fmla="*/ 1264 h 126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99" h="1264">
                    <a:moveTo>
                      <a:pt x="0" y="4"/>
                    </a:moveTo>
                    <a:lnTo>
                      <a:pt x="29" y="4"/>
                    </a:lnTo>
                    <a:lnTo>
                      <a:pt x="59" y="4"/>
                    </a:lnTo>
                    <a:lnTo>
                      <a:pt x="88" y="4"/>
                    </a:lnTo>
                    <a:lnTo>
                      <a:pt x="116" y="4"/>
                    </a:lnTo>
                    <a:lnTo>
                      <a:pt x="145" y="4"/>
                    </a:lnTo>
                    <a:lnTo>
                      <a:pt x="174" y="4"/>
                    </a:lnTo>
                    <a:lnTo>
                      <a:pt x="202" y="4"/>
                    </a:lnTo>
                    <a:lnTo>
                      <a:pt x="231" y="2"/>
                    </a:lnTo>
                    <a:lnTo>
                      <a:pt x="260" y="2"/>
                    </a:lnTo>
                    <a:lnTo>
                      <a:pt x="289" y="2"/>
                    </a:lnTo>
                    <a:lnTo>
                      <a:pt x="317" y="2"/>
                    </a:lnTo>
                    <a:lnTo>
                      <a:pt x="346" y="2"/>
                    </a:lnTo>
                    <a:lnTo>
                      <a:pt x="373" y="2"/>
                    </a:lnTo>
                    <a:lnTo>
                      <a:pt x="402" y="2"/>
                    </a:lnTo>
                    <a:lnTo>
                      <a:pt x="430" y="2"/>
                    </a:lnTo>
                    <a:lnTo>
                      <a:pt x="458" y="2"/>
                    </a:lnTo>
                    <a:lnTo>
                      <a:pt x="486" y="2"/>
                    </a:lnTo>
                    <a:lnTo>
                      <a:pt x="515" y="2"/>
                    </a:lnTo>
                    <a:lnTo>
                      <a:pt x="542" y="2"/>
                    </a:lnTo>
                    <a:lnTo>
                      <a:pt x="570" y="2"/>
                    </a:lnTo>
                    <a:lnTo>
                      <a:pt x="597" y="2"/>
                    </a:lnTo>
                    <a:lnTo>
                      <a:pt x="626" y="2"/>
                    </a:lnTo>
                    <a:lnTo>
                      <a:pt x="654" y="2"/>
                    </a:lnTo>
                    <a:lnTo>
                      <a:pt x="681" y="2"/>
                    </a:lnTo>
                    <a:lnTo>
                      <a:pt x="709" y="2"/>
                    </a:lnTo>
                    <a:lnTo>
                      <a:pt x="736" y="2"/>
                    </a:lnTo>
                    <a:lnTo>
                      <a:pt x="764" y="1"/>
                    </a:lnTo>
                    <a:lnTo>
                      <a:pt x="791" y="1"/>
                    </a:lnTo>
                    <a:lnTo>
                      <a:pt x="818" y="1"/>
                    </a:lnTo>
                    <a:lnTo>
                      <a:pt x="845" y="1"/>
                    </a:lnTo>
                    <a:lnTo>
                      <a:pt x="873" y="0"/>
                    </a:lnTo>
                    <a:lnTo>
                      <a:pt x="899" y="0"/>
                    </a:lnTo>
                    <a:lnTo>
                      <a:pt x="899" y="152"/>
                    </a:lnTo>
                    <a:lnTo>
                      <a:pt x="899" y="303"/>
                    </a:lnTo>
                    <a:lnTo>
                      <a:pt x="899" y="455"/>
                    </a:lnTo>
                    <a:lnTo>
                      <a:pt x="899" y="606"/>
                    </a:lnTo>
                    <a:lnTo>
                      <a:pt x="899" y="759"/>
                    </a:lnTo>
                    <a:lnTo>
                      <a:pt x="899" y="910"/>
                    </a:lnTo>
                    <a:lnTo>
                      <a:pt x="899" y="1062"/>
                    </a:lnTo>
                    <a:lnTo>
                      <a:pt x="899" y="1213"/>
                    </a:lnTo>
                    <a:lnTo>
                      <a:pt x="873" y="1215"/>
                    </a:lnTo>
                    <a:lnTo>
                      <a:pt x="845" y="1217"/>
                    </a:lnTo>
                    <a:lnTo>
                      <a:pt x="818" y="1218"/>
                    </a:lnTo>
                    <a:lnTo>
                      <a:pt x="791" y="1219"/>
                    </a:lnTo>
                    <a:lnTo>
                      <a:pt x="764" y="1220"/>
                    </a:lnTo>
                    <a:lnTo>
                      <a:pt x="736" y="1223"/>
                    </a:lnTo>
                    <a:lnTo>
                      <a:pt x="709" y="1224"/>
                    </a:lnTo>
                    <a:lnTo>
                      <a:pt x="681" y="1225"/>
                    </a:lnTo>
                    <a:lnTo>
                      <a:pt x="654" y="1226"/>
                    </a:lnTo>
                    <a:lnTo>
                      <a:pt x="626" y="1227"/>
                    </a:lnTo>
                    <a:lnTo>
                      <a:pt x="597" y="1230"/>
                    </a:lnTo>
                    <a:lnTo>
                      <a:pt x="570" y="1231"/>
                    </a:lnTo>
                    <a:lnTo>
                      <a:pt x="542" y="1232"/>
                    </a:lnTo>
                    <a:lnTo>
                      <a:pt x="515" y="1233"/>
                    </a:lnTo>
                    <a:lnTo>
                      <a:pt x="486" y="1235"/>
                    </a:lnTo>
                    <a:lnTo>
                      <a:pt x="458" y="1236"/>
                    </a:lnTo>
                    <a:lnTo>
                      <a:pt x="430" y="1239"/>
                    </a:lnTo>
                    <a:lnTo>
                      <a:pt x="402" y="1240"/>
                    </a:lnTo>
                    <a:lnTo>
                      <a:pt x="373" y="1242"/>
                    </a:lnTo>
                    <a:lnTo>
                      <a:pt x="345" y="1243"/>
                    </a:lnTo>
                    <a:lnTo>
                      <a:pt x="316" y="1246"/>
                    </a:lnTo>
                    <a:lnTo>
                      <a:pt x="289" y="1247"/>
                    </a:lnTo>
                    <a:lnTo>
                      <a:pt x="260" y="1249"/>
                    </a:lnTo>
                    <a:lnTo>
                      <a:pt x="231" y="1250"/>
                    </a:lnTo>
                    <a:lnTo>
                      <a:pt x="202" y="1251"/>
                    </a:lnTo>
                    <a:lnTo>
                      <a:pt x="174" y="1254"/>
                    </a:lnTo>
                    <a:lnTo>
                      <a:pt x="145" y="1255"/>
                    </a:lnTo>
                    <a:lnTo>
                      <a:pt x="115" y="1257"/>
                    </a:lnTo>
                    <a:lnTo>
                      <a:pt x="86" y="1258"/>
                    </a:lnTo>
                    <a:lnTo>
                      <a:pt x="58" y="1261"/>
                    </a:lnTo>
                    <a:lnTo>
                      <a:pt x="29" y="1262"/>
                    </a:lnTo>
                    <a:lnTo>
                      <a:pt x="0" y="1264"/>
                    </a:lnTo>
                    <a:lnTo>
                      <a:pt x="0" y="1107"/>
                    </a:lnTo>
                    <a:lnTo>
                      <a:pt x="0" y="948"/>
                    </a:lnTo>
                    <a:lnTo>
                      <a:pt x="0" y="790"/>
                    </a:lnTo>
                    <a:lnTo>
                      <a:pt x="0" y="633"/>
                    </a:lnTo>
                    <a:lnTo>
                      <a:pt x="0" y="475"/>
                    </a:lnTo>
                    <a:lnTo>
                      <a:pt x="0" y="318"/>
                    </a:lnTo>
                    <a:lnTo>
                      <a:pt x="0" y="16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" name="Freeform 322"/>
              <p:cNvSpPr>
                <a:spLocks/>
              </p:cNvSpPr>
              <p:nvPr/>
            </p:nvSpPr>
            <p:spPr bwMode="auto">
              <a:xfrm>
                <a:off x="3154363" y="2535238"/>
                <a:ext cx="207962" cy="323850"/>
              </a:xfrm>
              <a:custGeom>
                <a:avLst/>
                <a:gdLst>
                  <a:gd name="T0" fmla="*/ 2147483646 w 784"/>
                  <a:gd name="T1" fmla="*/ 2147483646 h 1229"/>
                  <a:gd name="T2" fmla="*/ 2147483646 w 784"/>
                  <a:gd name="T3" fmla="*/ 2147483646 h 1229"/>
                  <a:gd name="T4" fmla="*/ 2147483646 w 784"/>
                  <a:gd name="T5" fmla="*/ 2147483646 h 1229"/>
                  <a:gd name="T6" fmla="*/ 2147483646 w 784"/>
                  <a:gd name="T7" fmla="*/ 2147483646 h 1229"/>
                  <a:gd name="T8" fmla="*/ 2147483646 w 784"/>
                  <a:gd name="T9" fmla="*/ 2147483646 h 1229"/>
                  <a:gd name="T10" fmla="*/ 2147483646 w 784"/>
                  <a:gd name="T11" fmla="*/ 2147483646 h 1229"/>
                  <a:gd name="T12" fmla="*/ 2147483646 w 784"/>
                  <a:gd name="T13" fmla="*/ 0 h 1229"/>
                  <a:gd name="T14" fmla="*/ 2147483646 w 784"/>
                  <a:gd name="T15" fmla="*/ 0 h 1229"/>
                  <a:gd name="T16" fmla="*/ 2147483646 w 784"/>
                  <a:gd name="T17" fmla="*/ 0 h 1229"/>
                  <a:gd name="T18" fmla="*/ 2147483646 w 784"/>
                  <a:gd name="T19" fmla="*/ 0 h 1229"/>
                  <a:gd name="T20" fmla="*/ 2147483646 w 784"/>
                  <a:gd name="T21" fmla="*/ 0 h 1229"/>
                  <a:gd name="T22" fmla="*/ 2147483646 w 784"/>
                  <a:gd name="T23" fmla="*/ 0 h 1229"/>
                  <a:gd name="T24" fmla="*/ 2147483646 w 784"/>
                  <a:gd name="T25" fmla="*/ 0 h 1229"/>
                  <a:gd name="T26" fmla="*/ 2147483646 w 784"/>
                  <a:gd name="T27" fmla="*/ 0 h 1229"/>
                  <a:gd name="T28" fmla="*/ 2147483646 w 784"/>
                  <a:gd name="T29" fmla="*/ 0 h 1229"/>
                  <a:gd name="T30" fmla="*/ 2147483646 w 784"/>
                  <a:gd name="T31" fmla="*/ 0 h 1229"/>
                  <a:gd name="T32" fmla="*/ 2147483646 w 784"/>
                  <a:gd name="T33" fmla="*/ 2147483646 h 1229"/>
                  <a:gd name="T34" fmla="*/ 2147483646 w 784"/>
                  <a:gd name="T35" fmla="*/ 2147483646 h 1229"/>
                  <a:gd name="T36" fmla="*/ 2147483646 w 784"/>
                  <a:gd name="T37" fmla="*/ 2147483646 h 1229"/>
                  <a:gd name="T38" fmla="*/ 2147483646 w 784"/>
                  <a:gd name="T39" fmla="*/ 2147483646 h 1229"/>
                  <a:gd name="T40" fmla="*/ 2147483646 w 784"/>
                  <a:gd name="T41" fmla="*/ 2147483646 h 1229"/>
                  <a:gd name="T42" fmla="*/ 2147483646 w 784"/>
                  <a:gd name="T43" fmla="*/ 2147483646 h 1229"/>
                  <a:gd name="T44" fmla="*/ 2147483646 w 784"/>
                  <a:gd name="T45" fmla="*/ 2147483646 h 1229"/>
                  <a:gd name="T46" fmla="*/ 2147483646 w 784"/>
                  <a:gd name="T47" fmla="*/ 2147483646 h 1229"/>
                  <a:gd name="T48" fmla="*/ 2147483646 w 784"/>
                  <a:gd name="T49" fmla="*/ 2147483646 h 1229"/>
                  <a:gd name="T50" fmla="*/ 2147483646 w 784"/>
                  <a:gd name="T51" fmla="*/ 2147483646 h 1229"/>
                  <a:gd name="T52" fmla="*/ 2147483646 w 784"/>
                  <a:gd name="T53" fmla="*/ 2147483646 h 1229"/>
                  <a:gd name="T54" fmla="*/ 2147483646 w 784"/>
                  <a:gd name="T55" fmla="*/ 2147483646 h 1229"/>
                  <a:gd name="T56" fmla="*/ 2147483646 w 784"/>
                  <a:gd name="T57" fmla="*/ 2147483646 h 1229"/>
                  <a:gd name="T58" fmla="*/ 2147483646 w 784"/>
                  <a:gd name="T59" fmla="*/ 2147483646 h 1229"/>
                  <a:gd name="T60" fmla="*/ 2147483646 w 784"/>
                  <a:gd name="T61" fmla="*/ 2147483646 h 1229"/>
                  <a:gd name="T62" fmla="*/ 2147483646 w 784"/>
                  <a:gd name="T63" fmla="*/ 2147483646 h 1229"/>
                  <a:gd name="T64" fmla="*/ 2147483646 w 784"/>
                  <a:gd name="T65" fmla="*/ 2147483646 h 1229"/>
                  <a:gd name="T66" fmla="*/ 2147483646 w 784"/>
                  <a:gd name="T67" fmla="*/ 2147483646 h 1229"/>
                  <a:gd name="T68" fmla="*/ 2147483646 w 784"/>
                  <a:gd name="T69" fmla="*/ 2147483646 h 1229"/>
                  <a:gd name="T70" fmla="*/ 2147483646 w 784"/>
                  <a:gd name="T71" fmla="*/ 2147483646 h 1229"/>
                  <a:gd name="T72" fmla="*/ 0 w 784"/>
                  <a:gd name="T73" fmla="*/ 2147483646 h 1229"/>
                  <a:gd name="T74" fmla="*/ 0 w 784"/>
                  <a:gd name="T75" fmla="*/ 2147483646 h 1229"/>
                  <a:gd name="T76" fmla="*/ 0 w 784"/>
                  <a:gd name="T77" fmla="*/ 2147483646 h 1229"/>
                  <a:gd name="T78" fmla="*/ 0 w 784"/>
                  <a:gd name="T79" fmla="*/ 2147483646 h 12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84"/>
                  <a:gd name="T121" fmla="*/ 0 h 1229"/>
                  <a:gd name="T122" fmla="*/ 784 w 784"/>
                  <a:gd name="T123" fmla="*/ 1229 h 12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84" h="1229">
                    <a:moveTo>
                      <a:pt x="0" y="1"/>
                    </a:moveTo>
                    <a:lnTo>
                      <a:pt x="25" y="1"/>
                    </a:lnTo>
                    <a:lnTo>
                      <a:pt x="51" y="1"/>
                    </a:lnTo>
                    <a:lnTo>
                      <a:pt x="76" y="1"/>
                    </a:lnTo>
                    <a:lnTo>
                      <a:pt x="101" y="1"/>
                    </a:lnTo>
                    <a:lnTo>
                      <a:pt x="125" y="1"/>
                    </a:lnTo>
                    <a:lnTo>
                      <a:pt x="150" y="1"/>
                    </a:lnTo>
                    <a:lnTo>
                      <a:pt x="176" y="1"/>
                    </a:lnTo>
                    <a:lnTo>
                      <a:pt x="201" y="1"/>
                    </a:lnTo>
                    <a:lnTo>
                      <a:pt x="225" y="1"/>
                    </a:lnTo>
                    <a:lnTo>
                      <a:pt x="250" y="1"/>
                    </a:lnTo>
                    <a:lnTo>
                      <a:pt x="276" y="1"/>
                    </a:lnTo>
                    <a:lnTo>
                      <a:pt x="300" y="1"/>
                    </a:lnTo>
                    <a:lnTo>
                      <a:pt x="325" y="0"/>
                    </a:lnTo>
                    <a:lnTo>
                      <a:pt x="349" y="0"/>
                    </a:lnTo>
                    <a:lnTo>
                      <a:pt x="374" y="0"/>
                    </a:lnTo>
                    <a:lnTo>
                      <a:pt x="398" y="0"/>
                    </a:lnTo>
                    <a:lnTo>
                      <a:pt x="423" y="0"/>
                    </a:lnTo>
                    <a:lnTo>
                      <a:pt x="448" y="0"/>
                    </a:lnTo>
                    <a:lnTo>
                      <a:pt x="472" y="0"/>
                    </a:lnTo>
                    <a:lnTo>
                      <a:pt x="496" y="0"/>
                    </a:lnTo>
                    <a:lnTo>
                      <a:pt x="520" y="0"/>
                    </a:lnTo>
                    <a:lnTo>
                      <a:pt x="544" y="0"/>
                    </a:lnTo>
                    <a:lnTo>
                      <a:pt x="568" y="0"/>
                    </a:lnTo>
                    <a:lnTo>
                      <a:pt x="594" y="0"/>
                    </a:lnTo>
                    <a:lnTo>
                      <a:pt x="617" y="0"/>
                    </a:lnTo>
                    <a:lnTo>
                      <a:pt x="641" y="0"/>
                    </a:lnTo>
                    <a:lnTo>
                      <a:pt x="665" y="0"/>
                    </a:lnTo>
                    <a:lnTo>
                      <a:pt x="689" y="0"/>
                    </a:lnTo>
                    <a:lnTo>
                      <a:pt x="713" y="0"/>
                    </a:lnTo>
                    <a:lnTo>
                      <a:pt x="737" y="0"/>
                    </a:lnTo>
                    <a:lnTo>
                      <a:pt x="760" y="0"/>
                    </a:lnTo>
                    <a:lnTo>
                      <a:pt x="784" y="0"/>
                    </a:lnTo>
                    <a:lnTo>
                      <a:pt x="784" y="148"/>
                    </a:lnTo>
                    <a:lnTo>
                      <a:pt x="784" y="295"/>
                    </a:lnTo>
                    <a:lnTo>
                      <a:pt x="784" y="443"/>
                    </a:lnTo>
                    <a:lnTo>
                      <a:pt x="784" y="591"/>
                    </a:lnTo>
                    <a:lnTo>
                      <a:pt x="784" y="740"/>
                    </a:lnTo>
                    <a:lnTo>
                      <a:pt x="784" y="888"/>
                    </a:lnTo>
                    <a:lnTo>
                      <a:pt x="784" y="1035"/>
                    </a:lnTo>
                    <a:lnTo>
                      <a:pt x="784" y="1183"/>
                    </a:lnTo>
                    <a:lnTo>
                      <a:pt x="760" y="1184"/>
                    </a:lnTo>
                    <a:lnTo>
                      <a:pt x="737" y="1186"/>
                    </a:lnTo>
                    <a:lnTo>
                      <a:pt x="713" y="1187"/>
                    </a:lnTo>
                    <a:lnTo>
                      <a:pt x="689" y="1188"/>
                    </a:lnTo>
                    <a:lnTo>
                      <a:pt x="665" y="1191"/>
                    </a:lnTo>
                    <a:lnTo>
                      <a:pt x="641" y="1192"/>
                    </a:lnTo>
                    <a:lnTo>
                      <a:pt x="617" y="1193"/>
                    </a:lnTo>
                    <a:lnTo>
                      <a:pt x="594" y="1194"/>
                    </a:lnTo>
                    <a:lnTo>
                      <a:pt x="568" y="1195"/>
                    </a:lnTo>
                    <a:lnTo>
                      <a:pt x="544" y="1198"/>
                    </a:lnTo>
                    <a:lnTo>
                      <a:pt x="520" y="1199"/>
                    </a:lnTo>
                    <a:lnTo>
                      <a:pt x="496" y="1200"/>
                    </a:lnTo>
                    <a:lnTo>
                      <a:pt x="472" y="1201"/>
                    </a:lnTo>
                    <a:lnTo>
                      <a:pt x="448" y="1202"/>
                    </a:lnTo>
                    <a:lnTo>
                      <a:pt x="423" y="1203"/>
                    </a:lnTo>
                    <a:lnTo>
                      <a:pt x="398" y="1204"/>
                    </a:lnTo>
                    <a:lnTo>
                      <a:pt x="374" y="1206"/>
                    </a:lnTo>
                    <a:lnTo>
                      <a:pt x="349" y="1208"/>
                    </a:lnTo>
                    <a:lnTo>
                      <a:pt x="325" y="1209"/>
                    </a:lnTo>
                    <a:lnTo>
                      <a:pt x="300" y="1210"/>
                    </a:lnTo>
                    <a:lnTo>
                      <a:pt x="276" y="1212"/>
                    </a:lnTo>
                    <a:lnTo>
                      <a:pt x="250" y="1214"/>
                    </a:lnTo>
                    <a:lnTo>
                      <a:pt x="225" y="1215"/>
                    </a:lnTo>
                    <a:lnTo>
                      <a:pt x="201" y="1216"/>
                    </a:lnTo>
                    <a:lnTo>
                      <a:pt x="176" y="1218"/>
                    </a:lnTo>
                    <a:lnTo>
                      <a:pt x="150" y="1219"/>
                    </a:lnTo>
                    <a:lnTo>
                      <a:pt x="125" y="1221"/>
                    </a:lnTo>
                    <a:lnTo>
                      <a:pt x="101" y="1223"/>
                    </a:lnTo>
                    <a:lnTo>
                      <a:pt x="76" y="1224"/>
                    </a:lnTo>
                    <a:lnTo>
                      <a:pt x="51" y="1225"/>
                    </a:lnTo>
                    <a:lnTo>
                      <a:pt x="25" y="1227"/>
                    </a:lnTo>
                    <a:lnTo>
                      <a:pt x="0" y="1229"/>
                    </a:lnTo>
                    <a:lnTo>
                      <a:pt x="0" y="1075"/>
                    </a:lnTo>
                    <a:lnTo>
                      <a:pt x="0" y="922"/>
                    </a:lnTo>
                    <a:lnTo>
                      <a:pt x="0" y="768"/>
                    </a:lnTo>
                    <a:lnTo>
                      <a:pt x="0" y="616"/>
                    </a:lnTo>
                    <a:lnTo>
                      <a:pt x="0" y="462"/>
                    </a:lnTo>
                    <a:lnTo>
                      <a:pt x="0" y="308"/>
                    </a:lnTo>
                    <a:lnTo>
                      <a:pt x="0" y="15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" name="Freeform 323"/>
              <p:cNvSpPr>
                <a:spLocks/>
              </p:cNvSpPr>
              <p:nvPr/>
            </p:nvSpPr>
            <p:spPr bwMode="auto">
              <a:xfrm>
                <a:off x="3171825" y="2551113"/>
                <a:ext cx="174625" cy="303213"/>
              </a:xfrm>
              <a:custGeom>
                <a:avLst/>
                <a:gdLst>
                  <a:gd name="T0" fmla="*/ 0 w 654"/>
                  <a:gd name="T1" fmla="*/ 2147483646 h 1148"/>
                  <a:gd name="T2" fmla="*/ 2147483646 w 654"/>
                  <a:gd name="T3" fmla="*/ 2147483646 h 1148"/>
                  <a:gd name="T4" fmla="*/ 2147483646 w 654"/>
                  <a:gd name="T5" fmla="*/ 2147483646 h 1148"/>
                  <a:gd name="T6" fmla="*/ 2147483646 w 654"/>
                  <a:gd name="T7" fmla="*/ 2147483646 h 1148"/>
                  <a:gd name="T8" fmla="*/ 2147483646 w 654"/>
                  <a:gd name="T9" fmla="*/ 2147483646 h 1148"/>
                  <a:gd name="T10" fmla="*/ 2147483646 w 654"/>
                  <a:gd name="T11" fmla="*/ 2147483646 h 1148"/>
                  <a:gd name="T12" fmla="*/ 2147483646 w 654"/>
                  <a:gd name="T13" fmla="*/ 2147483646 h 1148"/>
                  <a:gd name="T14" fmla="*/ 2147483646 w 654"/>
                  <a:gd name="T15" fmla="*/ 2147483646 h 1148"/>
                  <a:gd name="T16" fmla="*/ 2147483646 w 654"/>
                  <a:gd name="T17" fmla="*/ 2147483646 h 1148"/>
                  <a:gd name="T18" fmla="*/ 2147483646 w 654"/>
                  <a:gd name="T19" fmla="*/ 2147483646 h 1148"/>
                  <a:gd name="T20" fmla="*/ 2147483646 w 654"/>
                  <a:gd name="T21" fmla="*/ 2147483646 h 1148"/>
                  <a:gd name="T22" fmla="*/ 2147483646 w 654"/>
                  <a:gd name="T23" fmla="*/ 2147483646 h 1148"/>
                  <a:gd name="T24" fmla="*/ 2147483646 w 654"/>
                  <a:gd name="T25" fmla="*/ 2147483646 h 1148"/>
                  <a:gd name="T26" fmla="*/ 2147483646 w 654"/>
                  <a:gd name="T27" fmla="*/ 2147483646 h 1148"/>
                  <a:gd name="T28" fmla="*/ 2147483646 w 654"/>
                  <a:gd name="T29" fmla="*/ 2147483646 h 1148"/>
                  <a:gd name="T30" fmla="*/ 2147483646 w 654"/>
                  <a:gd name="T31" fmla="*/ 0 h 1148"/>
                  <a:gd name="T32" fmla="*/ 2147483646 w 654"/>
                  <a:gd name="T33" fmla="*/ 0 h 1148"/>
                  <a:gd name="T34" fmla="*/ 2147483646 w 654"/>
                  <a:gd name="T35" fmla="*/ 2147483646 h 1148"/>
                  <a:gd name="T36" fmla="*/ 2147483646 w 654"/>
                  <a:gd name="T37" fmla="*/ 2147483646 h 1148"/>
                  <a:gd name="T38" fmla="*/ 2147483646 w 654"/>
                  <a:gd name="T39" fmla="*/ 2147483646 h 1148"/>
                  <a:gd name="T40" fmla="*/ 2147483646 w 654"/>
                  <a:gd name="T41" fmla="*/ 2147483646 h 1148"/>
                  <a:gd name="T42" fmla="*/ 2147483646 w 654"/>
                  <a:gd name="T43" fmla="*/ 2147483646 h 1148"/>
                  <a:gd name="T44" fmla="*/ 2147483646 w 654"/>
                  <a:gd name="T45" fmla="*/ 2147483646 h 1148"/>
                  <a:gd name="T46" fmla="*/ 2147483646 w 654"/>
                  <a:gd name="T47" fmla="*/ 2147483646 h 1148"/>
                  <a:gd name="T48" fmla="*/ 2147483646 w 654"/>
                  <a:gd name="T49" fmla="*/ 2147483646 h 1148"/>
                  <a:gd name="T50" fmla="*/ 2147483646 w 654"/>
                  <a:gd name="T51" fmla="*/ 2147483646 h 1148"/>
                  <a:gd name="T52" fmla="*/ 2147483646 w 654"/>
                  <a:gd name="T53" fmla="*/ 2147483646 h 1148"/>
                  <a:gd name="T54" fmla="*/ 2147483646 w 654"/>
                  <a:gd name="T55" fmla="*/ 2147483646 h 1148"/>
                  <a:gd name="T56" fmla="*/ 2147483646 w 654"/>
                  <a:gd name="T57" fmla="*/ 2147483646 h 1148"/>
                  <a:gd name="T58" fmla="*/ 2147483646 w 654"/>
                  <a:gd name="T59" fmla="*/ 2147483646 h 1148"/>
                  <a:gd name="T60" fmla="*/ 2147483646 w 654"/>
                  <a:gd name="T61" fmla="*/ 2147483646 h 1148"/>
                  <a:gd name="T62" fmla="*/ 2147483646 w 654"/>
                  <a:gd name="T63" fmla="*/ 2147483646 h 1148"/>
                  <a:gd name="T64" fmla="*/ 2147483646 w 654"/>
                  <a:gd name="T65" fmla="*/ 2147483646 h 1148"/>
                  <a:gd name="T66" fmla="*/ 2147483646 w 654"/>
                  <a:gd name="T67" fmla="*/ 2147483646 h 1148"/>
                  <a:gd name="T68" fmla="*/ 2147483646 w 654"/>
                  <a:gd name="T69" fmla="*/ 2147483646 h 1148"/>
                  <a:gd name="T70" fmla="*/ 2147483646 w 654"/>
                  <a:gd name="T71" fmla="*/ 2147483646 h 1148"/>
                  <a:gd name="T72" fmla="*/ 2147483646 w 654"/>
                  <a:gd name="T73" fmla="*/ 2147483646 h 1148"/>
                  <a:gd name="T74" fmla="*/ 2147483646 w 654"/>
                  <a:gd name="T75" fmla="*/ 2147483646 h 1148"/>
                  <a:gd name="T76" fmla="*/ 2147483646 w 654"/>
                  <a:gd name="T77" fmla="*/ 2147483646 h 1148"/>
                  <a:gd name="T78" fmla="*/ 2147483646 w 654"/>
                  <a:gd name="T79" fmla="*/ 2147483646 h 1148"/>
                  <a:gd name="T80" fmla="*/ 0 w 654"/>
                  <a:gd name="T81" fmla="*/ 2147483646 h 1148"/>
                  <a:gd name="T82" fmla="*/ 0 w 654"/>
                  <a:gd name="T83" fmla="*/ 2147483646 h 1148"/>
                  <a:gd name="T84" fmla="*/ 0 w 654"/>
                  <a:gd name="T85" fmla="*/ 2147483646 h 1148"/>
                  <a:gd name="T86" fmla="*/ 0 w 654"/>
                  <a:gd name="T87" fmla="*/ 2147483646 h 1148"/>
                  <a:gd name="T88" fmla="*/ 0 w 654"/>
                  <a:gd name="T89" fmla="*/ 2147483646 h 1148"/>
                  <a:gd name="T90" fmla="*/ 0 w 654"/>
                  <a:gd name="T91" fmla="*/ 2147483646 h 1148"/>
                  <a:gd name="T92" fmla="*/ 0 w 654"/>
                  <a:gd name="T93" fmla="*/ 2147483646 h 1148"/>
                  <a:gd name="T94" fmla="*/ 0 w 654"/>
                  <a:gd name="T95" fmla="*/ 2147483646 h 1148"/>
                  <a:gd name="T96" fmla="*/ 0 w 654"/>
                  <a:gd name="T97" fmla="*/ 2147483646 h 114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54"/>
                  <a:gd name="T148" fmla="*/ 0 h 1148"/>
                  <a:gd name="T149" fmla="*/ 654 w 654"/>
                  <a:gd name="T150" fmla="*/ 1148 h 114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54" h="1148">
                    <a:moveTo>
                      <a:pt x="0" y="5"/>
                    </a:moveTo>
                    <a:lnTo>
                      <a:pt x="41" y="5"/>
                    </a:lnTo>
                    <a:lnTo>
                      <a:pt x="83" y="5"/>
                    </a:lnTo>
                    <a:lnTo>
                      <a:pt x="125" y="3"/>
                    </a:lnTo>
                    <a:lnTo>
                      <a:pt x="166" y="3"/>
                    </a:lnTo>
                    <a:lnTo>
                      <a:pt x="207" y="3"/>
                    </a:lnTo>
                    <a:lnTo>
                      <a:pt x="249" y="3"/>
                    </a:lnTo>
                    <a:lnTo>
                      <a:pt x="289" y="3"/>
                    </a:lnTo>
                    <a:lnTo>
                      <a:pt x="330" y="2"/>
                    </a:lnTo>
                    <a:lnTo>
                      <a:pt x="370" y="2"/>
                    </a:lnTo>
                    <a:lnTo>
                      <a:pt x="412" y="2"/>
                    </a:lnTo>
                    <a:lnTo>
                      <a:pt x="452" y="2"/>
                    </a:lnTo>
                    <a:lnTo>
                      <a:pt x="492" y="1"/>
                    </a:lnTo>
                    <a:lnTo>
                      <a:pt x="533" y="1"/>
                    </a:lnTo>
                    <a:lnTo>
                      <a:pt x="574" y="1"/>
                    </a:lnTo>
                    <a:lnTo>
                      <a:pt x="614" y="0"/>
                    </a:lnTo>
                    <a:lnTo>
                      <a:pt x="654" y="0"/>
                    </a:lnTo>
                    <a:lnTo>
                      <a:pt x="654" y="139"/>
                    </a:lnTo>
                    <a:lnTo>
                      <a:pt x="654" y="278"/>
                    </a:lnTo>
                    <a:lnTo>
                      <a:pt x="654" y="418"/>
                    </a:lnTo>
                    <a:lnTo>
                      <a:pt x="654" y="557"/>
                    </a:lnTo>
                    <a:lnTo>
                      <a:pt x="654" y="696"/>
                    </a:lnTo>
                    <a:lnTo>
                      <a:pt x="654" y="835"/>
                    </a:lnTo>
                    <a:lnTo>
                      <a:pt x="654" y="973"/>
                    </a:lnTo>
                    <a:lnTo>
                      <a:pt x="654" y="1112"/>
                    </a:lnTo>
                    <a:lnTo>
                      <a:pt x="614" y="1115"/>
                    </a:lnTo>
                    <a:lnTo>
                      <a:pt x="574" y="1117"/>
                    </a:lnTo>
                    <a:lnTo>
                      <a:pt x="533" y="1119"/>
                    </a:lnTo>
                    <a:lnTo>
                      <a:pt x="492" y="1121"/>
                    </a:lnTo>
                    <a:lnTo>
                      <a:pt x="452" y="1124"/>
                    </a:lnTo>
                    <a:lnTo>
                      <a:pt x="412" y="1126"/>
                    </a:lnTo>
                    <a:lnTo>
                      <a:pt x="370" y="1128"/>
                    </a:lnTo>
                    <a:lnTo>
                      <a:pt x="330" y="1130"/>
                    </a:lnTo>
                    <a:lnTo>
                      <a:pt x="289" y="1132"/>
                    </a:lnTo>
                    <a:lnTo>
                      <a:pt x="249" y="1134"/>
                    </a:lnTo>
                    <a:lnTo>
                      <a:pt x="207" y="1136"/>
                    </a:lnTo>
                    <a:lnTo>
                      <a:pt x="166" y="1139"/>
                    </a:lnTo>
                    <a:lnTo>
                      <a:pt x="125" y="1141"/>
                    </a:lnTo>
                    <a:lnTo>
                      <a:pt x="83" y="1143"/>
                    </a:lnTo>
                    <a:lnTo>
                      <a:pt x="41" y="1146"/>
                    </a:lnTo>
                    <a:lnTo>
                      <a:pt x="0" y="1148"/>
                    </a:lnTo>
                    <a:lnTo>
                      <a:pt x="0" y="1006"/>
                    </a:lnTo>
                    <a:lnTo>
                      <a:pt x="0" y="862"/>
                    </a:lnTo>
                    <a:lnTo>
                      <a:pt x="0" y="720"/>
                    </a:lnTo>
                    <a:lnTo>
                      <a:pt x="0" y="577"/>
                    </a:lnTo>
                    <a:lnTo>
                      <a:pt x="0" y="434"/>
                    </a:lnTo>
                    <a:lnTo>
                      <a:pt x="0" y="290"/>
                    </a:lnTo>
                    <a:lnTo>
                      <a:pt x="0" y="14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37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" name="Freeform 324"/>
              <p:cNvSpPr>
                <a:spLocks/>
              </p:cNvSpPr>
              <p:nvPr/>
            </p:nvSpPr>
            <p:spPr bwMode="auto">
              <a:xfrm>
                <a:off x="3171825" y="2563813"/>
                <a:ext cx="147637" cy="290513"/>
              </a:xfrm>
              <a:custGeom>
                <a:avLst/>
                <a:gdLst>
                  <a:gd name="T0" fmla="*/ 0 w 558"/>
                  <a:gd name="T1" fmla="*/ 2147483646 h 1101"/>
                  <a:gd name="T2" fmla="*/ 2147483646 w 558"/>
                  <a:gd name="T3" fmla="*/ 2147483646 h 1101"/>
                  <a:gd name="T4" fmla="*/ 2147483646 w 558"/>
                  <a:gd name="T5" fmla="*/ 2147483646 h 1101"/>
                  <a:gd name="T6" fmla="*/ 2147483646 w 558"/>
                  <a:gd name="T7" fmla="*/ 2147483646 h 1101"/>
                  <a:gd name="T8" fmla="*/ 2147483646 w 558"/>
                  <a:gd name="T9" fmla="*/ 2147483646 h 1101"/>
                  <a:gd name="T10" fmla="*/ 2147483646 w 558"/>
                  <a:gd name="T11" fmla="*/ 2147483646 h 1101"/>
                  <a:gd name="T12" fmla="*/ 2147483646 w 558"/>
                  <a:gd name="T13" fmla="*/ 2147483646 h 1101"/>
                  <a:gd name="T14" fmla="*/ 2147483646 w 558"/>
                  <a:gd name="T15" fmla="*/ 2147483646 h 1101"/>
                  <a:gd name="T16" fmla="*/ 2147483646 w 558"/>
                  <a:gd name="T17" fmla="*/ 2147483646 h 1101"/>
                  <a:gd name="T18" fmla="*/ 2147483646 w 558"/>
                  <a:gd name="T19" fmla="*/ 2147483646 h 1101"/>
                  <a:gd name="T20" fmla="*/ 2147483646 w 558"/>
                  <a:gd name="T21" fmla="*/ 2147483646 h 1101"/>
                  <a:gd name="T22" fmla="*/ 2147483646 w 558"/>
                  <a:gd name="T23" fmla="*/ 2147483646 h 1101"/>
                  <a:gd name="T24" fmla="*/ 2147483646 w 558"/>
                  <a:gd name="T25" fmla="*/ 2147483646 h 1101"/>
                  <a:gd name="T26" fmla="*/ 2147483646 w 558"/>
                  <a:gd name="T27" fmla="*/ 2147483646 h 1101"/>
                  <a:gd name="T28" fmla="*/ 2147483646 w 558"/>
                  <a:gd name="T29" fmla="*/ 2147483646 h 1101"/>
                  <a:gd name="T30" fmla="*/ 2147483646 w 558"/>
                  <a:gd name="T31" fmla="*/ 0 h 1101"/>
                  <a:gd name="T32" fmla="*/ 2147483646 w 558"/>
                  <a:gd name="T33" fmla="*/ 0 h 1101"/>
                  <a:gd name="T34" fmla="*/ 2147483646 w 558"/>
                  <a:gd name="T35" fmla="*/ 2147483646 h 1101"/>
                  <a:gd name="T36" fmla="*/ 2147483646 w 558"/>
                  <a:gd name="T37" fmla="*/ 2147483646 h 1101"/>
                  <a:gd name="T38" fmla="*/ 2147483646 w 558"/>
                  <a:gd name="T39" fmla="*/ 2147483646 h 1101"/>
                  <a:gd name="T40" fmla="*/ 2147483646 w 558"/>
                  <a:gd name="T41" fmla="*/ 2147483646 h 1101"/>
                  <a:gd name="T42" fmla="*/ 2147483646 w 558"/>
                  <a:gd name="T43" fmla="*/ 2147483646 h 1101"/>
                  <a:gd name="T44" fmla="*/ 2147483646 w 558"/>
                  <a:gd name="T45" fmla="*/ 2147483646 h 1101"/>
                  <a:gd name="T46" fmla="*/ 2147483646 w 558"/>
                  <a:gd name="T47" fmla="*/ 2147483646 h 1101"/>
                  <a:gd name="T48" fmla="*/ 2147483646 w 558"/>
                  <a:gd name="T49" fmla="*/ 2147483646 h 1101"/>
                  <a:gd name="T50" fmla="*/ 2147483646 w 558"/>
                  <a:gd name="T51" fmla="*/ 2147483646 h 1101"/>
                  <a:gd name="T52" fmla="*/ 2147483646 w 558"/>
                  <a:gd name="T53" fmla="*/ 2147483646 h 1101"/>
                  <a:gd name="T54" fmla="*/ 2147483646 w 558"/>
                  <a:gd name="T55" fmla="*/ 2147483646 h 1101"/>
                  <a:gd name="T56" fmla="*/ 2147483646 w 558"/>
                  <a:gd name="T57" fmla="*/ 2147483646 h 1101"/>
                  <a:gd name="T58" fmla="*/ 2147483646 w 558"/>
                  <a:gd name="T59" fmla="*/ 2147483646 h 1101"/>
                  <a:gd name="T60" fmla="*/ 2147483646 w 558"/>
                  <a:gd name="T61" fmla="*/ 2147483646 h 1101"/>
                  <a:gd name="T62" fmla="*/ 2147483646 w 558"/>
                  <a:gd name="T63" fmla="*/ 2147483646 h 1101"/>
                  <a:gd name="T64" fmla="*/ 2147483646 w 558"/>
                  <a:gd name="T65" fmla="*/ 2147483646 h 1101"/>
                  <a:gd name="T66" fmla="*/ 2147483646 w 558"/>
                  <a:gd name="T67" fmla="*/ 2147483646 h 1101"/>
                  <a:gd name="T68" fmla="*/ 2147483646 w 558"/>
                  <a:gd name="T69" fmla="*/ 2147483646 h 1101"/>
                  <a:gd name="T70" fmla="*/ 2147483646 w 558"/>
                  <a:gd name="T71" fmla="*/ 2147483646 h 1101"/>
                  <a:gd name="T72" fmla="*/ 2147483646 w 558"/>
                  <a:gd name="T73" fmla="*/ 2147483646 h 1101"/>
                  <a:gd name="T74" fmla="*/ 2147483646 w 558"/>
                  <a:gd name="T75" fmla="*/ 2147483646 h 1101"/>
                  <a:gd name="T76" fmla="*/ 2147483646 w 558"/>
                  <a:gd name="T77" fmla="*/ 2147483646 h 1101"/>
                  <a:gd name="T78" fmla="*/ 2147483646 w 558"/>
                  <a:gd name="T79" fmla="*/ 2147483646 h 1101"/>
                  <a:gd name="T80" fmla="*/ 0 w 558"/>
                  <a:gd name="T81" fmla="*/ 2147483646 h 1101"/>
                  <a:gd name="T82" fmla="*/ 0 w 558"/>
                  <a:gd name="T83" fmla="*/ 2147483646 h 1101"/>
                  <a:gd name="T84" fmla="*/ 0 w 558"/>
                  <a:gd name="T85" fmla="*/ 2147483646 h 1101"/>
                  <a:gd name="T86" fmla="*/ 0 w 558"/>
                  <a:gd name="T87" fmla="*/ 2147483646 h 1101"/>
                  <a:gd name="T88" fmla="*/ 0 w 558"/>
                  <a:gd name="T89" fmla="*/ 2147483646 h 1101"/>
                  <a:gd name="T90" fmla="*/ 0 w 558"/>
                  <a:gd name="T91" fmla="*/ 2147483646 h 1101"/>
                  <a:gd name="T92" fmla="*/ 0 w 558"/>
                  <a:gd name="T93" fmla="*/ 2147483646 h 1101"/>
                  <a:gd name="T94" fmla="*/ 0 w 558"/>
                  <a:gd name="T95" fmla="*/ 2147483646 h 1101"/>
                  <a:gd name="T96" fmla="*/ 0 w 558"/>
                  <a:gd name="T97" fmla="*/ 2147483646 h 110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58"/>
                  <a:gd name="T148" fmla="*/ 0 h 1101"/>
                  <a:gd name="T149" fmla="*/ 558 w 558"/>
                  <a:gd name="T150" fmla="*/ 1101 h 110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58" h="1101">
                    <a:moveTo>
                      <a:pt x="0" y="5"/>
                    </a:moveTo>
                    <a:lnTo>
                      <a:pt x="35" y="5"/>
                    </a:lnTo>
                    <a:lnTo>
                      <a:pt x="71" y="5"/>
                    </a:lnTo>
                    <a:lnTo>
                      <a:pt x="106" y="3"/>
                    </a:lnTo>
                    <a:lnTo>
                      <a:pt x="142" y="3"/>
                    </a:lnTo>
                    <a:lnTo>
                      <a:pt x="176" y="3"/>
                    </a:lnTo>
                    <a:lnTo>
                      <a:pt x="212" y="3"/>
                    </a:lnTo>
                    <a:lnTo>
                      <a:pt x="248" y="3"/>
                    </a:lnTo>
                    <a:lnTo>
                      <a:pt x="282" y="2"/>
                    </a:lnTo>
                    <a:lnTo>
                      <a:pt x="316" y="2"/>
                    </a:lnTo>
                    <a:lnTo>
                      <a:pt x="352" y="2"/>
                    </a:lnTo>
                    <a:lnTo>
                      <a:pt x="387" y="2"/>
                    </a:lnTo>
                    <a:lnTo>
                      <a:pt x="421" y="1"/>
                    </a:lnTo>
                    <a:lnTo>
                      <a:pt x="455" y="1"/>
                    </a:lnTo>
                    <a:lnTo>
                      <a:pt x="490" y="1"/>
                    </a:lnTo>
                    <a:lnTo>
                      <a:pt x="523" y="0"/>
                    </a:lnTo>
                    <a:lnTo>
                      <a:pt x="558" y="0"/>
                    </a:lnTo>
                    <a:lnTo>
                      <a:pt x="558" y="134"/>
                    </a:lnTo>
                    <a:lnTo>
                      <a:pt x="558" y="269"/>
                    </a:lnTo>
                    <a:lnTo>
                      <a:pt x="558" y="402"/>
                    </a:lnTo>
                    <a:lnTo>
                      <a:pt x="558" y="535"/>
                    </a:lnTo>
                    <a:lnTo>
                      <a:pt x="558" y="669"/>
                    </a:lnTo>
                    <a:lnTo>
                      <a:pt x="558" y="802"/>
                    </a:lnTo>
                    <a:lnTo>
                      <a:pt x="558" y="937"/>
                    </a:lnTo>
                    <a:lnTo>
                      <a:pt x="558" y="1071"/>
                    </a:lnTo>
                    <a:lnTo>
                      <a:pt x="523" y="1073"/>
                    </a:lnTo>
                    <a:lnTo>
                      <a:pt x="490" y="1074"/>
                    </a:lnTo>
                    <a:lnTo>
                      <a:pt x="455" y="1077"/>
                    </a:lnTo>
                    <a:lnTo>
                      <a:pt x="421" y="1078"/>
                    </a:lnTo>
                    <a:lnTo>
                      <a:pt x="387" y="1080"/>
                    </a:lnTo>
                    <a:lnTo>
                      <a:pt x="352" y="1083"/>
                    </a:lnTo>
                    <a:lnTo>
                      <a:pt x="316" y="1084"/>
                    </a:lnTo>
                    <a:lnTo>
                      <a:pt x="282" y="1086"/>
                    </a:lnTo>
                    <a:lnTo>
                      <a:pt x="248" y="1088"/>
                    </a:lnTo>
                    <a:lnTo>
                      <a:pt x="212" y="1089"/>
                    </a:lnTo>
                    <a:lnTo>
                      <a:pt x="176" y="1092"/>
                    </a:lnTo>
                    <a:lnTo>
                      <a:pt x="142" y="1094"/>
                    </a:lnTo>
                    <a:lnTo>
                      <a:pt x="106" y="1095"/>
                    </a:lnTo>
                    <a:lnTo>
                      <a:pt x="71" y="1097"/>
                    </a:lnTo>
                    <a:lnTo>
                      <a:pt x="35" y="1099"/>
                    </a:lnTo>
                    <a:lnTo>
                      <a:pt x="0" y="1101"/>
                    </a:lnTo>
                    <a:lnTo>
                      <a:pt x="0" y="964"/>
                    </a:lnTo>
                    <a:lnTo>
                      <a:pt x="0" y="827"/>
                    </a:lnTo>
                    <a:lnTo>
                      <a:pt x="0" y="690"/>
                    </a:lnTo>
                    <a:lnTo>
                      <a:pt x="0" y="552"/>
                    </a:lnTo>
                    <a:lnTo>
                      <a:pt x="0" y="416"/>
                    </a:lnTo>
                    <a:lnTo>
                      <a:pt x="0" y="279"/>
                    </a:lnTo>
                    <a:lnTo>
                      <a:pt x="0" y="14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333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33" name="22 Conector recto de flecha"/>
            <p:cNvCxnSpPr>
              <a:cxnSpLocks noChangeShapeType="1"/>
              <a:endCxn id="30" idx="1"/>
            </p:cNvCxnSpPr>
            <p:nvPr/>
          </p:nvCxnSpPr>
          <p:spPr bwMode="auto">
            <a:xfrm rot="5400000">
              <a:off x="7895431" y="4510882"/>
              <a:ext cx="401637" cy="95250"/>
            </a:xfrm>
            <a:prstGeom prst="straightConnector1">
              <a:avLst/>
            </a:prstGeom>
            <a:noFill/>
            <a:ln w="9525" algn="ctr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22 Conector recto de flecha"/>
            <p:cNvCxnSpPr>
              <a:cxnSpLocks noChangeShapeType="1"/>
            </p:cNvCxnSpPr>
            <p:nvPr/>
          </p:nvCxnSpPr>
          <p:spPr bwMode="auto">
            <a:xfrm rot="5400000">
              <a:off x="5603875" y="2781300"/>
              <a:ext cx="942975" cy="1209675"/>
            </a:xfrm>
            <a:prstGeom prst="straightConnector1">
              <a:avLst/>
            </a:prstGeom>
            <a:noFill/>
            <a:ln w="9525" algn="ctr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22 Conector recto de flecha"/>
            <p:cNvCxnSpPr>
              <a:cxnSpLocks noChangeShapeType="1"/>
            </p:cNvCxnSpPr>
            <p:nvPr/>
          </p:nvCxnSpPr>
          <p:spPr bwMode="auto">
            <a:xfrm rot="16200000" flipH="1">
              <a:off x="6425406" y="3169444"/>
              <a:ext cx="942975" cy="433388"/>
            </a:xfrm>
            <a:prstGeom prst="straightConnector1">
              <a:avLst/>
            </a:prstGeom>
            <a:noFill/>
            <a:ln w="9525" algn="ctr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6" name="456 Grupo"/>
            <p:cNvGrpSpPr/>
            <p:nvPr/>
          </p:nvGrpSpPr>
          <p:grpSpPr>
            <a:xfrm>
              <a:off x="1214414" y="1357298"/>
              <a:ext cx="1214446" cy="1557347"/>
              <a:chOff x="3143250" y="428625"/>
              <a:chExt cx="2809875" cy="32004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6" name="AutoShape 327"/>
              <p:cNvSpPr>
                <a:spLocks noChangeAspect="1" noChangeArrowheads="1" noTextEdit="1"/>
              </p:cNvSpPr>
              <p:nvPr/>
            </p:nvSpPr>
            <p:spPr bwMode="auto">
              <a:xfrm>
                <a:off x="3143250" y="428625"/>
                <a:ext cx="2809875" cy="3200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7" name="Rectangle 329"/>
              <p:cNvSpPr>
                <a:spLocks noChangeArrowheads="1"/>
              </p:cNvSpPr>
              <p:nvPr/>
            </p:nvSpPr>
            <p:spPr bwMode="auto">
              <a:xfrm>
                <a:off x="3143250" y="428625"/>
                <a:ext cx="2809875" cy="3200400"/>
              </a:xfrm>
              <a:prstGeom prst="rect">
                <a:avLst/>
              </a:prstGeom>
              <a:solidFill>
                <a:srgbClr val="C9D1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8" name="Freeform 330"/>
              <p:cNvSpPr>
                <a:spLocks/>
              </p:cNvSpPr>
              <p:nvPr/>
            </p:nvSpPr>
            <p:spPr bwMode="auto">
              <a:xfrm>
                <a:off x="4579938" y="1690688"/>
                <a:ext cx="1184275" cy="785813"/>
              </a:xfrm>
              <a:custGeom>
                <a:avLst/>
                <a:gdLst/>
                <a:ahLst/>
                <a:cxnLst>
                  <a:cxn ang="0">
                    <a:pos x="663" y="173"/>
                  </a:cxn>
                  <a:cxn ang="0">
                    <a:pos x="643" y="170"/>
                  </a:cxn>
                  <a:cxn ang="0">
                    <a:pos x="632" y="164"/>
                  </a:cxn>
                  <a:cxn ang="0">
                    <a:pos x="671" y="118"/>
                  </a:cxn>
                  <a:cxn ang="0">
                    <a:pos x="653" y="54"/>
                  </a:cxn>
                  <a:cxn ang="0">
                    <a:pos x="603" y="27"/>
                  </a:cxn>
                  <a:cxn ang="0">
                    <a:pos x="556" y="22"/>
                  </a:cxn>
                  <a:cxn ang="0">
                    <a:pos x="513" y="33"/>
                  </a:cxn>
                  <a:cxn ang="0">
                    <a:pos x="478" y="55"/>
                  </a:cxn>
                  <a:cxn ang="0">
                    <a:pos x="466" y="64"/>
                  </a:cxn>
                  <a:cxn ang="0">
                    <a:pos x="445" y="29"/>
                  </a:cxn>
                  <a:cxn ang="0">
                    <a:pos x="394" y="3"/>
                  </a:cxn>
                  <a:cxn ang="0">
                    <a:pos x="376" y="0"/>
                  </a:cxn>
                  <a:cxn ang="0">
                    <a:pos x="369" y="0"/>
                  </a:cxn>
                  <a:cxn ang="0">
                    <a:pos x="350" y="3"/>
                  </a:cxn>
                  <a:cxn ang="0">
                    <a:pos x="298" y="29"/>
                  </a:cxn>
                  <a:cxn ang="0">
                    <a:pos x="279" y="64"/>
                  </a:cxn>
                  <a:cxn ang="0">
                    <a:pos x="266" y="55"/>
                  </a:cxn>
                  <a:cxn ang="0">
                    <a:pos x="231" y="33"/>
                  </a:cxn>
                  <a:cxn ang="0">
                    <a:pos x="187" y="22"/>
                  </a:cxn>
                  <a:cxn ang="0">
                    <a:pos x="142" y="27"/>
                  </a:cxn>
                  <a:cxn ang="0">
                    <a:pos x="91" y="54"/>
                  </a:cxn>
                  <a:cxn ang="0">
                    <a:pos x="73" y="118"/>
                  </a:cxn>
                  <a:cxn ang="0">
                    <a:pos x="113" y="164"/>
                  </a:cxn>
                  <a:cxn ang="0">
                    <a:pos x="102" y="170"/>
                  </a:cxn>
                  <a:cxn ang="0">
                    <a:pos x="82" y="173"/>
                  </a:cxn>
                  <a:cxn ang="0">
                    <a:pos x="44" y="187"/>
                  </a:cxn>
                  <a:cxn ang="0">
                    <a:pos x="0" y="265"/>
                  </a:cxn>
                  <a:cxn ang="0">
                    <a:pos x="51" y="319"/>
                  </a:cxn>
                  <a:cxn ang="0">
                    <a:pos x="67" y="323"/>
                  </a:cxn>
                  <a:cxn ang="0">
                    <a:pos x="89" y="328"/>
                  </a:cxn>
                  <a:cxn ang="0">
                    <a:pos x="72" y="347"/>
                  </a:cxn>
                  <a:cxn ang="0">
                    <a:pos x="49" y="409"/>
                  </a:cxn>
                  <a:cxn ang="0">
                    <a:pos x="97" y="461"/>
                  </a:cxn>
                  <a:cxn ang="0">
                    <a:pos x="142" y="473"/>
                  </a:cxn>
                  <a:cxn ang="0">
                    <a:pos x="187" y="469"/>
                  </a:cxn>
                  <a:cxn ang="0">
                    <a:pos x="227" y="452"/>
                  </a:cxn>
                  <a:cxn ang="0">
                    <a:pos x="251" y="431"/>
                  </a:cxn>
                  <a:cxn ang="0">
                    <a:pos x="262" y="446"/>
                  </a:cxn>
                  <a:cxn ang="0">
                    <a:pos x="313" y="488"/>
                  </a:cxn>
                  <a:cxn ang="0">
                    <a:pos x="392" y="495"/>
                  </a:cxn>
                  <a:cxn ang="0">
                    <a:pos x="462" y="472"/>
                  </a:cxn>
                  <a:cxn ang="0">
                    <a:pos x="488" y="430"/>
                  </a:cxn>
                  <a:cxn ang="0">
                    <a:pos x="501" y="439"/>
                  </a:cxn>
                  <a:cxn ang="0">
                    <a:pos x="536" y="462"/>
                  </a:cxn>
                  <a:cxn ang="0">
                    <a:pos x="580" y="473"/>
                  </a:cxn>
                  <a:cxn ang="0">
                    <a:pos x="626" y="469"/>
                  </a:cxn>
                  <a:cxn ang="0">
                    <a:pos x="676" y="440"/>
                  </a:cxn>
                  <a:cxn ang="0">
                    <a:pos x="695" y="378"/>
                  </a:cxn>
                  <a:cxn ang="0">
                    <a:pos x="655" y="330"/>
                  </a:cxn>
                  <a:cxn ang="0">
                    <a:pos x="666" y="325"/>
                  </a:cxn>
                  <a:cxn ang="0">
                    <a:pos x="685" y="321"/>
                  </a:cxn>
                  <a:cxn ang="0">
                    <a:pos x="723" y="304"/>
                  </a:cxn>
                  <a:cxn ang="0">
                    <a:pos x="737" y="223"/>
                  </a:cxn>
                </a:cxnLst>
                <a:rect l="0" t="0" r="r" b="b"/>
                <a:pathLst>
                  <a:path w="746" h="495">
                    <a:moveTo>
                      <a:pt x="675" y="176"/>
                    </a:moveTo>
                    <a:lnTo>
                      <a:pt x="670" y="175"/>
                    </a:lnTo>
                    <a:lnTo>
                      <a:pt x="666" y="174"/>
                    </a:lnTo>
                    <a:lnTo>
                      <a:pt x="663" y="173"/>
                    </a:lnTo>
                    <a:lnTo>
                      <a:pt x="659" y="173"/>
                    </a:lnTo>
                    <a:lnTo>
                      <a:pt x="655" y="172"/>
                    </a:lnTo>
                    <a:lnTo>
                      <a:pt x="650" y="171"/>
                    </a:lnTo>
                    <a:lnTo>
                      <a:pt x="643" y="170"/>
                    </a:lnTo>
                    <a:lnTo>
                      <a:pt x="634" y="168"/>
                    </a:lnTo>
                    <a:lnTo>
                      <a:pt x="633" y="167"/>
                    </a:lnTo>
                    <a:lnTo>
                      <a:pt x="632" y="166"/>
                    </a:lnTo>
                    <a:lnTo>
                      <a:pt x="632" y="164"/>
                    </a:lnTo>
                    <a:lnTo>
                      <a:pt x="632" y="162"/>
                    </a:lnTo>
                    <a:lnTo>
                      <a:pt x="650" y="148"/>
                    </a:lnTo>
                    <a:lnTo>
                      <a:pt x="663" y="133"/>
                    </a:lnTo>
                    <a:lnTo>
                      <a:pt x="671" y="118"/>
                    </a:lnTo>
                    <a:lnTo>
                      <a:pt x="674" y="102"/>
                    </a:lnTo>
                    <a:lnTo>
                      <a:pt x="672" y="85"/>
                    </a:lnTo>
                    <a:lnTo>
                      <a:pt x="665" y="69"/>
                    </a:lnTo>
                    <a:lnTo>
                      <a:pt x="653" y="54"/>
                    </a:lnTo>
                    <a:lnTo>
                      <a:pt x="636" y="40"/>
                    </a:lnTo>
                    <a:lnTo>
                      <a:pt x="625" y="35"/>
                    </a:lnTo>
                    <a:lnTo>
                      <a:pt x="614" y="30"/>
                    </a:lnTo>
                    <a:lnTo>
                      <a:pt x="603" y="27"/>
                    </a:lnTo>
                    <a:lnTo>
                      <a:pt x="591" y="24"/>
                    </a:lnTo>
                    <a:lnTo>
                      <a:pt x="580" y="23"/>
                    </a:lnTo>
                    <a:lnTo>
                      <a:pt x="567" y="22"/>
                    </a:lnTo>
                    <a:lnTo>
                      <a:pt x="556" y="22"/>
                    </a:lnTo>
                    <a:lnTo>
                      <a:pt x="545" y="24"/>
                    </a:lnTo>
                    <a:lnTo>
                      <a:pt x="533" y="26"/>
                    </a:lnTo>
                    <a:lnTo>
                      <a:pt x="523" y="29"/>
                    </a:lnTo>
                    <a:lnTo>
                      <a:pt x="513" y="33"/>
                    </a:lnTo>
                    <a:lnTo>
                      <a:pt x="503" y="37"/>
                    </a:lnTo>
                    <a:lnTo>
                      <a:pt x="494" y="43"/>
                    </a:lnTo>
                    <a:lnTo>
                      <a:pt x="486" y="49"/>
                    </a:lnTo>
                    <a:lnTo>
                      <a:pt x="478" y="55"/>
                    </a:lnTo>
                    <a:lnTo>
                      <a:pt x="472" y="63"/>
                    </a:lnTo>
                    <a:lnTo>
                      <a:pt x="470" y="64"/>
                    </a:lnTo>
                    <a:lnTo>
                      <a:pt x="468" y="64"/>
                    </a:lnTo>
                    <a:lnTo>
                      <a:pt x="466" y="64"/>
                    </a:lnTo>
                    <a:lnTo>
                      <a:pt x="464" y="64"/>
                    </a:lnTo>
                    <a:lnTo>
                      <a:pt x="461" y="51"/>
                    </a:lnTo>
                    <a:lnTo>
                      <a:pt x="455" y="39"/>
                    </a:lnTo>
                    <a:lnTo>
                      <a:pt x="445" y="29"/>
                    </a:lnTo>
                    <a:lnTo>
                      <a:pt x="435" y="20"/>
                    </a:lnTo>
                    <a:lnTo>
                      <a:pt x="423" y="13"/>
                    </a:lnTo>
                    <a:lnTo>
                      <a:pt x="409" y="7"/>
                    </a:lnTo>
                    <a:lnTo>
                      <a:pt x="394" y="3"/>
                    </a:lnTo>
                    <a:lnTo>
                      <a:pt x="379" y="1"/>
                    </a:lnTo>
                    <a:lnTo>
                      <a:pt x="379" y="0"/>
                    </a:lnTo>
                    <a:lnTo>
                      <a:pt x="377" y="0"/>
                    </a:lnTo>
                    <a:lnTo>
                      <a:pt x="376" y="0"/>
                    </a:lnTo>
                    <a:lnTo>
                      <a:pt x="374" y="0"/>
                    </a:lnTo>
                    <a:lnTo>
                      <a:pt x="372" y="0"/>
                    </a:lnTo>
                    <a:lnTo>
                      <a:pt x="370" y="0"/>
                    </a:lnTo>
                    <a:lnTo>
                      <a:pt x="369" y="0"/>
                    </a:lnTo>
                    <a:lnTo>
                      <a:pt x="367" y="0"/>
                    </a:lnTo>
                    <a:lnTo>
                      <a:pt x="365" y="0"/>
                    </a:lnTo>
                    <a:lnTo>
                      <a:pt x="365" y="1"/>
                    </a:lnTo>
                    <a:lnTo>
                      <a:pt x="350" y="3"/>
                    </a:lnTo>
                    <a:lnTo>
                      <a:pt x="335" y="7"/>
                    </a:lnTo>
                    <a:lnTo>
                      <a:pt x="321" y="13"/>
                    </a:lnTo>
                    <a:lnTo>
                      <a:pt x="309" y="20"/>
                    </a:lnTo>
                    <a:lnTo>
                      <a:pt x="298" y="29"/>
                    </a:lnTo>
                    <a:lnTo>
                      <a:pt x="290" y="39"/>
                    </a:lnTo>
                    <a:lnTo>
                      <a:pt x="284" y="51"/>
                    </a:lnTo>
                    <a:lnTo>
                      <a:pt x="281" y="64"/>
                    </a:lnTo>
                    <a:lnTo>
                      <a:pt x="279" y="64"/>
                    </a:lnTo>
                    <a:lnTo>
                      <a:pt x="277" y="64"/>
                    </a:lnTo>
                    <a:lnTo>
                      <a:pt x="274" y="64"/>
                    </a:lnTo>
                    <a:lnTo>
                      <a:pt x="272" y="63"/>
                    </a:lnTo>
                    <a:lnTo>
                      <a:pt x="266" y="55"/>
                    </a:lnTo>
                    <a:lnTo>
                      <a:pt x="258" y="49"/>
                    </a:lnTo>
                    <a:lnTo>
                      <a:pt x="250" y="43"/>
                    </a:lnTo>
                    <a:lnTo>
                      <a:pt x="241" y="37"/>
                    </a:lnTo>
                    <a:lnTo>
                      <a:pt x="231" y="33"/>
                    </a:lnTo>
                    <a:lnTo>
                      <a:pt x="221" y="29"/>
                    </a:lnTo>
                    <a:lnTo>
                      <a:pt x="210" y="26"/>
                    </a:lnTo>
                    <a:lnTo>
                      <a:pt x="199" y="24"/>
                    </a:lnTo>
                    <a:lnTo>
                      <a:pt x="187" y="22"/>
                    </a:lnTo>
                    <a:lnTo>
                      <a:pt x="176" y="22"/>
                    </a:lnTo>
                    <a:lnTo>
                      <a:pt x="164" y="23"/>
                    </a:lnTo>
                    <a:lnTo>
                      <a:pt x="153" y="24"/>
                    </a:lnTo>
                    <a:lnTo>
                      <a:pt x="142" y="27"/>
                    </a:lnTo>
                    <a:lnTo>
                      <a:pt x="130" y="30"/>
                    </a:lnTo>
                    <a:lnTo>
                      <a:pt x="120" y="35"/>
                    </a:lnTo>
                    <a:lnTo>
                      <a:pt x="109" y="40"/>
                    </a:lnTo>
                    <a:lnTo>
                      <a:pt x="91" y="54"/>
                    </a:lnTo>
                    <a:lnTo>
                      <a:pt x="79" y="69"/>
                    </a:lnTo>
                    <a:lnTo>
                      <a:pt x="72" y="85"/>
                    </a:lnTo>
                    <a:lnTo>
                      <a:pt x="70" y="102"/>
                    </a:lnTo>
                    <a:lnTo>
                      <a:pt x="73" y="118"/>
                    </a:lnTo>
                    <a:lnTo>
                      <a:pt x="81" y="133"/>
                    </a:lnTo>
                    <a:lnTo>
                      <a:pt x="94" y="148"/>
                    </a:lnTo>
                    <a:lnTo>
                      <a:pt x="113" y="162"/>
                    </a:lnTo>
                    <a:lnTo>
                      <a:pt x="113" y="164"/>
                    </a:lnTo>
                    <a:lnTo>
                      <a:pt x="113" y="166"/>
                    </a:lnTo>
                    <a:lnTo>
                      <a:pt x="112" y="167"/>
                    </a:lnTo>
                    <a:lnTo>
                      <a:pt x="111" y="168"/>
                    </a:lnTo>
                    <a:lnTo>
                      <a:pt x="102" y="170"/>
                    </a:lnTo>
                    <a:lnTo>
                      <a:pt x="95" y="171"/>
                    </a:lnTo>
                    <a:lnTo>
                      <a:pt x="90" y="172"/>
                    </a:lnTo>
                    <a:lnTo>
                      <a:pt x="85" y="173"/>
                    </a:lnTo>
                    <a:lnTo>
                      <a:pt x="82" y="173"/>
                    </a:lnTo>
                    <a:lnTo>
                      <a:pt x="78" y="174"/>
                    </a:lnTo>
                    <a:lnTo>
                      <a:pt x="74" y="175"/>
                    </a:lnTo>
                    <a:lnTo>
                      <a:pt x="69" y="176"/>
                    </a:lnTo>
                    <a:lnTo>
                      <a:pt x="44" y="187"/>
                    </a:lnTo>
                    <a:lnTo>
                      <a:pt x="23" y="203"/>
                    </a:lnTo>
                    <a:lnTo>
                      <a:pt x="9" y="223"/>
                    </a:lnTo>
                    <a:lnTo>
                      <a:pt x="1" y="244"/>
                    </a:lnTo>
                    <a:lnTo>
                      <a:pt x="0" y="265"/>
                    </a:lnTo>
                    <a:lnTo>
                      <a:pt x="7" y="286"/>
                    </a:lnTo>
                    <a:lnTo>
                      <a:pt x="22" y="304"/>
                    </a:lnTo>
                    <a:lnTo>
                      <a:pt x="46" y="318"/>
                    </a:lnTo>
                    <a:lnTo>
                      <a:pt x="51" y="319"/>
                    </a:lnTo>
                    <a:lnTo>
                      <a:pt x="55" y="320"/>
                    </a:lnTo>
                    <a:lnTo>
                      <a:pt x="59" y="321"/>
                    </a:lnTo>
                    <a:lnTo>
                      <a:pt x="62" y="322"/>
                    </a:lnTo>
                    <a:lnTo>
                      <a:pt x="67" y="323"/>
                    </a:lnTo>
                    <a:lnTo>
                      <a:pt x="72" y="324"/>
                    </a:lnTo>
                    <a:lnTo>
                      <a:pt x="78" y="325"/>
                    </a:lnTo>
                    <a:lnTo>
                      <a:pt x="87" y="326"/>
                    </a:lnTo>
                    <a:lnTo>
                      <a:pt x="89" y="328"/>
                    </a:lnTo>
                    <a:lnTo>
                      <a:pt x="90" y="329"/>
                    </a:lnTo>
                    <a:lnTo>
                      <a:pt x="90" y="330"/>
                    </a:lnTo>
                    <a:lnTo>
                      <a:pt x="90" y="333"/>
                    </a:lnTo>
                    <a:lnTo>
                      <a:pt x="72" y="347"/>
                    </a:lnTo>
                    <a:lnTo>
                      <a:pt x="58" y="362"/>
                    </a:lnTo>
                    <a:lnTo>
                      <a:pt x="50" y="378"/>
                    </a:lnTo>
                    <a:lnTo>
                      <a:pt x="47" y="394"/>
                    </a:lnTo>
                    <a:lnTo>
                      <a:pt x="49" y="409"/>
                    </a:lnTo>
                    <a:lnTo>
                      <a:pt x="56" y="425"/>
                    </a:lnTo>
                    <a:lnTo>
                      <a:pt x="69" y="440"/>
                    </a:lnTo>
                    <a:lnTo>
                      <a:pt x="86" y="456"/>
                    </a:lnTo>
                    <a:lnTo>
                      <a:pt x="97" y="461"/>
                    </a:lnTo>
                    <a:lnTo>
                      <a:pt x="108" y="466"/>
                    </a:lnTo>
                    <a:lnTo>
                      <a:pt x="120" y="469"/>
                    </a:lnTo>
                    <a:lnTo>
                      <a:pt x="131" y="471"/>
                    </a:lnTo>
                    <a:lnTo>
                      <a:pt x="142" y="473"/>
                    </a:lnTo>
                    <a:lnTo>
                      <a:pt x="154" y="473"/>
                    </a:lnTo>
                    <a:lnTo>
                      <a:pt x="165" y="473"/>
                    </a:lnTo>
                    <a:lnTo>
                      <a:pt x="176" y="471"/>
                    </a:lnTo>
                    <a:lnTo>
                      <a:pt x="187" y="469"/>
                    </a:lnTo>
                    <a:lnTo>
                      <a:pt x="197" y="466"/>
                    </a:lnTo>
                    <a:lnTo>
                      <a:pt x="208" y="462"/>
                    </a:lnTo>
                    <a:lnTo>
                      <a:pt x="218" y="458"/>
                    </a:lnTo>
                    <a:lnTo>
                      <a:pt x="227" y="452"/>
                    </a:lnTo>
                    <a:lnTo>
                      <a:pt x="235" y="445"/>
                    </a:lnTo>
                    <a:lnTo>
                      <a:pt x="243" y="439"/>
                    </a:lnTo>
                    <a:lnTo>
                      <a:pt x="249" y="431"/>
                    </a:lnTo>
                    <a:lnTo>
                      <a:pt x="251" y="431"/>
                    </a:lnTo>
                    <a:lnTo>
                      <a:pt x="254" y="430"/>
                    </a:lnTo>
                    <a:lnTo>
                      <a:pt x="256" y="430"/>
                    </a:lnTo>
                    <a:lnTo>
                      <a:pt x="258" y="430"/>
                    </a:lnTo>
                    <a:lnTo>
                      <a:pt x="262" y="446"/>
                    </a:lnTo>
                    <a:lnTo>
                      <a:pt x="271" y="461"/>
                    </a:lnTo>
                    <a:lnTo>
                      <a:pt x="282" y="472"/>
                    </a:lnTo>
                    <a:lnTo>
                      <a:pt x="297" y="482"/>
                    </a:lnTo>
                    <a:lnTo>
                      <a:pt x="313" y="488"/>
                    </a:lnTo>
                    <a:lnTo>
                      <a:pt x="331" y="493"/>
                    </a:lnTo>
                    <a:lnTo>
                      <a:pt x="352" y="495"/>
                    </a:lnTo>
                    <a:lnTo>
                      <a:pt x="372" y="494"/>
                    </a:lnTo>
                    <a:lnTo>
                      <a:pt x="392" y="495"/>
                    </a:lnTo>
                    <a:lnTo>
                      <a:pt x="412" y="493"/>
                    </a:lnTo>
                    <a:lnTo>
                      <a:pt x="430" y="488"/>
                    </a:lnTo>
                    <a:lnTo>
                      <a:pt x="447" y="482"/>
                    </a:lnTo>
                    <a:lnTo>
                      <a:pt x="462" y="472"/>
                    </a:lnTo>
                    <a:lnTo>
                      <a:pt x="473" y="461"/>
                    </a:lnTo>
                    <a:lnTo>
                      <a:pt x="482" y="446"/>
                    </a:lnTo>
                    <a:lnTo>
                      <a:pt x="486" y="430"/>
                    </a:lnTo>
                    <a:lnTo>
                      <a:pt x="488" y="430"/>
                    </a:lnTo>
                    <a:lnTo>
                      <a:pt x="491" y="430"/>
                    </a:lnTo>
                    <a:lnTo>
                      <a:pt x="493" y="431"/>
                    </a:lnTo>
                    <a:lnTo>
                      <a:pt x="495" y="431"/>
                    </a:lnTo>
                    <a:lnTo>
                      <a:pt x="501" y="439"/>
                    </a:lnTo>
                    <a:lnTo>
                      <a:pt x="509" y="445"/>
                    </a:lnTo>
                    <a:lnTo>
                      <a:pt x="517" y="452"/>
                    </a:lnTo>
                    <a:lnTo>
                      <a:pt x="526" y="458"/>
                    </a:lnTo>
                    <a:lnTo>
                      <a:pt x="536" y="462"/>
                    </a:lnTo>
                    <a:lnTo>
                      <a:pt x="546" y="466"/>
                    </a:lnTo>
                    <a:lnTo>
                      <a:pt x="556" y="469"/>
                    </a:lnTo>
                    <a:lnTo>
                      <a:pt x="568" y="471"/>
                    </a:lnTo>
                    <a:lnTo>
                      <a:pt x="580" y="473"/>
                    </a:lnTo>
                    <a:lnTo>
                      <a:pt x="591" y="473"/>
                    </a:lnTo>
                    <a:lnTo>
                      <a:pt x="603" y="473"/>
                    </a:lnTo>
                    <a:lnTo>
                      <a:pt x="614" y="471"/>
                    </a:lnTo>
                    <a:lnTo>
                      <a:pt x="626" y="469"/>
                    </a:lnTo>
                    <a:lnTo>
                      <a:pt x="637" y="466"/>
                    </a:lnTo>
                    <a:lnTo>
                      <a:pt x="648" y="461"/>
                    </a:lnTo>
                    <a:lnTo>
                      <a:pt x="659" y="456"/>
                    </a:lnTo>
                    <a:lnTo>
                      <a:pt x="676" y="440"/>
                    </a:lnTo>
                    <a:lnTo>
                      <a:pt x="689" y="425"/>
                    </a:lnTo>
                    <a:lnTo>
                      <a:pt x="696" y="409"/>
                    </a:lnTo>
                    <a:lnTo>
                      <a:pt x="698" y="394"/>
                    </a:lnTo>
                    <a:lnTo>
                      <a:pt x="695" y="378"/>
                    </a:lnTo>
                    <a:lnTo>
                      <a:pt x="686" y="362"/>
                    </a:lnTo>
                    <a:lnTo>
                      <a:pt x="673" y="347"/>
                    </a:lnTo>
                    <a:lnTo>
                      <a:pt x="655" y="333"/>
                    </a:lnTo>
                    <a:lnTo>
                      <a:pt x="655" y="330"/>
                    </a:lnTo>
                    <a:lnTo>
                      <a:pt x="655" y="329"/>
                    </a:lnTo>
                    <a:lnTo>
                      <a:pt x="656" y="328"/>
                    </a:lnTo>
                    <a:lnTo>
                      <a:pt x="657" y="326"/>
                    </a:lnTo>
                    <a:lnTo>
                      <a:pt x="666" y="325"/>
                    </a:lnTo>
                    <a:lnTo>
                      <a:pt x="672" y="324"/>
                    </a:lnTo>
                    <a:lnTo>
                      <a:pt x="677" y="323"/>
                    </a:lnTo>
                    <a:lnTo>
                      <a:pt x="682" y="322"/>
                    </a:lnTo>
                    <a:lnTo>
                      <a:pt x="685" y="321"/>
                    </a:lnTo>
                    <a:lnTo>
                      <a:pt x="690" y="320"/>
                    </a:lnTo>
                    <a:lnTo>
                      <a:pt x="694" y="319"/>
                    </a:lnTo>
                    <a:lnTo>
                      <a:pt x="699" y="318"/>
                    </a:lnTo>
                    <a:lnTo>
                      <a:pt x="723" y="304"/>
                    </a:lnTo>
                    <a:lnTo>
                      <a:pt x="739" y="286"/>
                    </a:lnTo>
                    <a:lnTo>
                      <a:pt x="746" y="265"/>
                    </a:lnTo>
                    <a:lnTo>
                      <a:pt x="745" y="244"/>
                    </a:lnTo>
                    <a:lnTo>
                      <a:pt x="737" y="223"/>
                    </a:lnTo>
                    <a:lnTo>
                      <a:pt x="722" y="203"/>
                    </a:lnTo>
                    <a:lnTo>
                      <a:pt x="702" y="187"/>
                    </a:lnTo>
                    <a:lnTo>
                      <a:pt x="675" y="176"/>
                    </a:lnTo>
                    <a:close/>
                  </a:path>
                </a:pathLst>
              </a:custGeom>
              <a:solidFill>
                <a:srgbClr val="E8E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9" name="Freeform 331"/>
              <p:cNvSpPr>
                <a:spLocks/>
              </p:cNvSpPr>
              <p:nvPr/>
            </p:nvSpPr>
            <p:spPr bwMode="auto">
              <a:xfrm>
                <a:off x="3143250" y="704850"/>
                <a:ext cx="1344613" cy="1570038"/>
              </a:xfrm>
              <a:custGeom>
                <a:avLst/>
                <a:gdLst/>
                <a:ahLst/>
                <a:cxnLst>
                  <a:cxn ang="0">
                    <a:pos x="736" y="350"/>
                  </a:cxn>
                  <a:cxn ang="0">
                    <a:pos x="720" y="345"/>
                  </a:cxn>
                  <a:cxn ang="0">
                    <a:pos x="690" y="339"/>
                  </a:cxn>
                  <a:cxn ang="0">
                    <a:pos x="687" y="330"/>
                  </a:cxn>
                  <a:cxn ang="0">
                    <a:pos x="731" y="269"/>
                  </a:cxn>
                  <a:cxn ang="0">
                    <a:pos x="744" y="174"/>
                  </a:cxn>
                  <a:cxn ang="0">
                    <a:pos x="693" y="84"/>
                  </a:cxn>
                  <a:cxn ang="0">
                    <a:pos x="646" y="58"/>
                  </a:cxn>
                  <a:cxn ang="0">
                    <a:pos x="597" y="50"/>
                  </a:cxn>
                  <a:cxn ang="0">
                    <a:pos x="550" y="57"/>
                  </a:cxn>
                  <a:cxn ang="0">
                    <a:pos x="507" y="80"/>
                  </a:cxn>
                  <a:cxn ang="0">
                    <a:pos x="472" y="116"/>
                  </a:cxn>
                  <a:cxn ang="0">
                    <a:pos x="457" y="133"/>
                  </a:cxn>
                  <a:cxn ang="0">
                    <a:pos x="447" y="111"/>
                  </a:cxn>
                  <a:cxn ang="0">
                    <a:pos x="423" y="58"/>
                  </a:cxn>
                  <a:cxn ang="0">
                    <a:pos x="381" y="23"/>
                  </a:cxn>
                  <a:cxn ang="0">
                    <a:pos x="329" y="7"/>
                  </a:cxn>
                  <a:cxn ang="0">
                    <a:pos x="273" y="11"/>
                  </a:cxn>
                  <a:cxn ang="0">
                    <a:pos x="219" y="35"/>
                  </a:cxn>
                  <a:cxn ang="0">
                    <a:pos x="206" y="65"/>
                  </a:cxn>
                  <a:cxn ang="0">
                    <a:pos x="192" y="94"/>
                  </a:cxn>
                  <a:cxn ang="0">
                    <a:pos x="172" y="85"/>
                  </a:cxn>
                  <a:cxn ang="0">
                    <a:pos x="164" y="49"/>
                  </a:cxn>
                  <a:cxn ang="0">
                    <a:pos x="145" y="20"/>
                  </a:cxn>
                  <a:cxn ang="0">
                    <a:pos x="93" y="0"/>
                  </a:cxn>
                  <a:cxn ang="0">
                    <a:pos x="41" y="10"/>
                  </a:cxn>
                  <a:cxn ang="0">
                    <a:pos x="0" y="43"/>
                  </a:cxn>
                  <a:cxn ang="0">
                    <a:pos x="0" y="721"/>
                  </a:cxn>
                  <a:cxn ang="0">
                    <a:pos x="14" y="957"/>
                  </a:cxn>
                  <a:cxn ang="0">
                    <a:pos x="41" y="973"/>
                  </a:cxn>
                  <a:cxn ang="0">
                    <a:pos x="74" y="984"/>
                  </a:cxn>
                  <a:cxn ang="0">
                    <a:pos x="108" y="989"/>
                  </a:cxn>
                  <a:cxn ang="0">
                    <a:pos x="142" y="987"/>
                  </a:cxn>
                  <a:cxn ang="0">
                    <a:pos x="178" y="971"/>
                  </a:cxn>
                  <a:cxn ang="0">
                    <a:pos x="197" y="941"/>
                  </a:cxn>
                  <a:cxn ang="0">
                    <a:pos x="205" y="905"/>
                  </a:cxn>
                  <a:cxn ang="0">
                    <a:pos x="224" y="897"/>
                  </a:cxn>
                  <a:cxn ang="0">
                    <a:pos x="238" y="926"/>
                  </a:cxn>
                  <a:cxn ang="0">
                    <a:pos x="251" y="956"/>
                  </a:cxn>
                  <a:cxn ang="0">
                    <a:pos x="306" y="980"/>
                  </a:cxn>
                  <a:cxn ang="0">
                    <a:pos x="361" y="984"/>
                  </a:cxn>
                  <a:cxn ang="0">
                    <a:pos x="414" y="968"/>
                  </a:cxn>
                  <a:cxn ang="0">
                    <a:pos x="455" y="932"/>
                  </a:cxn>
                  <a:cxn ang="0">
                    <a:pos x="479" y="880"/>
                  </a:cxn>
                  <a:cxn ang="0">
                    <a:pos x="489" y="859"/>
                  </a:cxn>
                  <a:cxn ang="0">
                    <a:pos x="504" y="875"/>
                  </a:cxn>
                  <a:cxn ang="0">
                    <a:pos x="540" y="910"/>
                  </a:cxn>
                  <a:cxn ang="0">
                    <a:pos x="582" y="933"/>
                  </a:cxn>
                  <a:cxn ang="0">
                    <a:pos x="629" y="940"/>
                  </a:cxn>
                  <a:cxn ang="0">
                    <a:pos x="679" y="932"/>
                  </a:cxn>
                  <a:cxn ang="0">
                    <a:pos x="725" y="906"/>
                  </a:cxn>
                  <a:cxn ang="0">
                    <a:pos x="777" y="816"/>
                  </a:cxn>
                  <a:cxn ang="0">
                    <a:pos x="763" y="723"/>
                  </a:cxn>
                  <a:cxn ang="0">
                    <a:pos x="719" y="661"/>
                  </a:cxn>
                  <a:cxn ang="0">
                    <a:pos x="722" y="653"/>
                  </a:cxn>
                  <a:cxn ang="0">
                    <a:pos x="751" y="646"/>
                  </a:cxn>
                  <a:cxn ang="0">
                    <a:pos x="768" y="641"/>
                  </a:cxn>
                  <a:cxn ang="0">
                    <a:pos x="816" y="608"/>
                  </a:cxn>
                  <a:cxn ang="0">
                    <a:pos x="846" y="489"/>
                  </a:cxn>
                  <a:cxn ang="0">
                    <a:pos x="785" y="377"/>
                  </a:cxn>
                </a:cxnLst>
                <a:rect l="0" t="0" r="r" b="b"/>
                <a:pathLst>
                  <a:path w="847" h="989">
                    <a:moveTo>
                      <a:pt x="748" y="354"/>
                    </a:moveTo>
                    <a:lnTo>
                      <a:pt x="741" y="352"/>
                    </a:lnTo>
                    <a:lnTo>
                      <a:pt x="736" y="350"/>
                    </a:lnTo>
                    <a:lnTo>
                      <a:pt x="731" y="348"/>
                    </a:lnTo>
                    <a:lnTo>
                      <a:pt x="726" y="347"/>
                    </a:lnTo>
                    <a:lnTo>
                      <a:pt x="720" y="345"/>
                    </a:lnTo>
                    <a:lnTo>
                      <a:pt x="712" y="344"/>
                    </a:lnTo>
                    <a:lnTo>
                      <a:pt x="703" y="342"/>
                    </a:lnTo>
                    <a:lnTo>
                      <a:pt x="690" y="339"/>
                    </a:lnTo>
                    <a:lnTo>
                      <a:pt x="688" y="335"/>
                    </a:lnTo>
                    <a:lnTo>
                      <a:pt x="687" y="333"/>
                    </a:lnTo>
                    <a:lnTo>
                      <a:pt x="687" y="330"/>
                    </a:lnTo>
                    <a:lnTo>
                      <a:pt x="687" y="326"/>
                    </a:lnTo>
                    <a:lnTo>
                      <a:pt x="713" y="298"/>
                    </a:lnTo>
                    <a:lnTo>
                      <a:pt x="731" y="269"/>
                    </a:lnTo>
                    <a:lnTo>
                      <a:pt x="742" y="237"/>
                    </a:lnTo>
                    <a:lnTo>
                      <a:pt x="747" y="206"/>
                    </a:lnTo>
                    <a:lnTo>
                      <a:pt x="744" y="174"/>
                    </a:lnTo>
                    <a:lnTo>
                      <a:pt x="734" y="144"/>
                    </a:lnTo>
                    <a:lnTo>
                      <a:pt x="717" y="113"/>
                    </a:lnTo>
                    <a:lnTo>
                      <a:pt x="693" y="84"/>
                    </a:lnTo>
                    <a:lnTo>
                      <a:pt x="678" y="73"/>
                    </a:lnTo>
                    <a:lnTo>
                      <a:pt x="663" y="65"/>
                    </a:lnTo>
                    <a:lnTo>
                      <a:pt x="646" y="58"/>
                    </a:lnTo>
                    <a:lnTo>
                      <a:pt x="630" y="54"/>
                    </a:lnTo>
                    <a:lnTo>
                      <a:pt x="614" y="51"/>
                    </a:lnTo>
                    <a:lnTo>
                      <a:pt x="597" y="50"/>
                    </a:lnTo>
                    <a:lnTo>
                      <a:pt x="581" y="51"/>
                    </a:lnTo>
                    <a:lnTo>
                      <a:pt x="566" y="53"/>
                    </a:lnTo>
                    <a:lnTo>
                      <a:pt x="550" y="57"/>
                    </a:lnTo>
                    <a:lnTo>
                      <a:pt x="535" y="63"/>
                    </a:lnTo>
                    <a:lnTo>
                      <a:pt x="520" y="71"/>
                    </a:lnTo>
                    <a:lnTo>
                      <a:pt x="507" y="80"/>
                    </a:lnTo>
                    <a:lnTo>
                      <a:pt x="494" y="91"/>
                    </a:lnTo>
                    <a:lnTo>
                      <a:pt x="483" y="103"/>
                    </a:lnTo>
                    <a:lnTo>
                      <a:pt x="472" y="116"/>
                    </a:lnTo>
                    <a:lnTo>
                      <a:pt x="463" y="132"/>
                    </a:lnTo>
                    <a:lnTo>
                      <a:pt x="460" y="133"/>
                    </a:lnTo>
                    <a:lnTo>
                      <a:pt x="457" y="133"/>
                    </a:lnTo>
                    <a:lnTo>
                      <a:pt x="454" y="133"/>
                    </a:lnTo>
                    <a:lnTo>
                      <a:pt x="451" y="134"/>
                    </a:lnTo>
                    <a:lnTo>
                      <a:pt x="447" y="111"/>
                    </a:lnTo>
                    <a:lnTo>
                      <a:pt x="441" y="92"/>
                    </a:lnTo>
                    <a:lnTo>
                      <a:pt x="433" y="74"/>
                    </a:lnTo>
                    <a:lnTo>
                      <a:pt x="423" y="58"/>
                    </a:lnTo>
                    <a:lnTo>
                      <a:pt x="409" y="44"/>
                    </a:lnTo>
                    <a:lnTo>
                      <a:pt x="396" y="33"/>
                    </a:lnTo>
                    <a:lnTo>
                      <a:pt x="381" y="23"/>
                    </a:lnTo>
                    <a:lnTo>
                      <a:pt x="364" y="16"/>
                    </a:lnTo>
                    <a:lnTo>
                      <a:pt x="347" y="10"/>
                    </a:lnTo>
                    <a:lnTo>
                      <a:pt x="329" y="7"/>
                    </a:lnTo>
                    <a:lnTo>
                      <a:pt x="311" y="6"/>
                    </a:lnTo>
                    <a:lnTo>
                      <a:pt x="291" y="8"/>
                    </a:lnTo>
                    <a:lnTo>
                      <a:pt x="273" y="11"/>
                    </a:lnTo>
                    <a:lnTo>
                      <a:pt x="254" y="17"/>
                    </a:lnTo>
                    <a:lnTo>
                      <a:pt x="236" y="25"/>
                    </a:lnTo>
                    <a:lnTo>
                      <a:pt x="219" y="35"/>
                    </a:lnTo>
                    <a:lnTo>
                      <a:pt x="214" y="43"/>
                    </a:lnTo>
                    <a:lnTo>
                      <a:pt x="210" y="54"/>
                    </a:lnTo>
                    <a:lnTo>
                      <a:pt x="206" y="65"/>
                    </a:lnTo>
                    <a:lnTo>
                      <a:pt x="202" y="76"/>
                    </a:lnTo>
                    <a:lnTo>
                      <a:pt x="198" y="86"/>
                    </a:lnTo>
                    <a:lnTo>
                      <a:pt x="192" y="94"/>
                    </a:lnTo>
                    <a:lnTo>
                      <a:pt x="186" y="100"/>
                    </a:lnTo>
                    <a:lnTo>
                      <a:pt x="178" y="101"/>
                    </a:lnTo>
                    <a:lnTo>
                      <a:pt x="172" y="85"/>
                    </a:lnTo>
                    <a:lnTo>
                      <a:pt x="169" y="72"/>
                    </a:lnTo>
                    <a:lnTo>
                      <a:pt x="166" y="60"/>
                    </a:lnTo>
                    <a:lnTo>
                      <a:pt x="164" y="49"/>
                    </a:lnTo>
                    <a:lnTo>
                      <a:pt x="160" y="40"/>
                    </a:lnTo>
                    <a:lnTo>
                      <a:pt x="154" y="30"/>
                    </a:lnTo>
                    <a:lnTo>
                      <a:pt x="145" y="20"/>
                    </a:lnTo>
                    <a:lnTo>
                      <a:pt x="132" y="10"/>
                    </a:lnTo>
                    <a:lnTo>
                      <a:pt x="112" y="3"/>
                    </a:lnTo>
                    <a:lnTo>
                      <a:pt x="93" y="0"/>
                    </a:lnTo>
                    <a:lnTo>
                      <a:pt x="75" y="0"/>
                    </a:lnTo>
                    <a:lnTo>
                      <a:pt x="57" y="3"/>
                    </a:lnTo>
                    <a:lnTo>
                      <a:pt x="41" y="10"/>
                    </a:lnTo>
                    <a:lnTo>
                      <a:pt x="27" y="19"/>
                    </a:lnTo>
                    <a:lnTo>
                      <a:pt x="13" y="30"/>
                    </a:lnTo>
                    <a:lnTo>
                      <a:pt x="0" y="43"/>
                    </a:lnTo>
                    <a:lnTo>
                      <a:pt x="0" y="282"/>
                    </a:lnTo>
                    <a:lnTo>
                      <a:pt x="0" y="505"/>
                    </a:lnTo>
                    <a:lnTo>
                      <a:pt x="0" y="721"/>
                    </a:lnTo>
                    <a:lnTo>
                      <a:pt x="0" y="942"/>
                    </a:lnTo>
                    <a:lnTo>
                      <a:pt x="7" y="949"/>
                    </a:lnTo>
                    <a:lnTo>
                      <a:pt x="14" y="957"/>
                    </a:lnTo>
                    <a:lnTo>
                      <a:pt x="22" y="963"/>
                    </a:lnTo>
                    <a:lnTo>
                      <a:pt x="32" y="968"/>
                    </a:lnTo>
                    <a:lnTo>
                      <a:pt x="41" y="973"/>
                    </a:lnTo>
                    <a:lnTo>
                      <a:pt x="51" y="978"/>
                    </a:lnTo>
                    <a:lnTo>
                      <a:pt x="63" y="981"/>
                    </a:lnTo>
                    <a:lnTo>
                      <a:pt x="74" y="984"/>
                    </a:lnTo>
                    <a:lnTo>
                      <a:pt x="85" y="987"/>
                    </a:lnTo>
                    <a:lnTo>
                      <a:pt x="97" y="988"/>
                    </a:lnTo>
                    <a:lnTo>
                      <a:pt x="108" y="989"/>
                    </a:lnTo>
                    <a:lnTo>
                      <a:pt x="120" y="989"/>
                    </a:lnTo>
                    <a:lnTo>
                      <a:pt x="131" y="989"/>
                    </a:lnTo>
                    <a:lnTo>
                      <a:pt x="142" y="987"/>
                    </a:lnTo>
                    <a:lnTo>
                      <a:pt x="153" y="984"/>
                    </a:lnTo>
                    <a:lnTo>
                      <a:pt x="164" y="981"/>
                    </a:lnTo>
                    <a:lnTo>
                      <a:pt x="178" y="971"/>
                    </a:lnTo>
                    <a:lnTo>
                      <a:pt x="187" y="961"/>
                    </a:lnTo>
                    <a:lnTo>
                      <a:pt x="193" y="951"/>
                    </a:lnTo>
                    <a:lnTo>
                      <a:pt x="197" y="941"/>
                    </a:lnTo>
                    <a:lnTo>
                      <a:pt x="199" y="930"/>
                    </a:lnTo>
                    <a:lnTo>
                      <a:pt x="202" y="919"/>
                    </a:lnTo>
                    <a:lnTo>
                      <a:pt x="205" y="905"/>
                    </a:lnTo>
                    <a:lnTo>
                      <a:pt x="210" y="890"/>
                    </a:lnTo>
                    <a:lnTo>
                      <a:pt x="218" y="891"/>
                    </a:lnTo>
                    <a:lnTo>
                      <a:pt x="224" y="897"/>
                    </a:lnTo>
                    <a:lnTo>
                      <a:pt x="230" y="905"/>
                    </a:lnTo>
                    <a:lnTo>
                      <a:pt x="234" y="915"/>
                    </a:lnTo>
                    <a:lnTo>
                      <a:pt x="238" y="926"/>
                    </a:lnTo>
                    <a:lnTo>
                      <a:pt x="242" y="937"/>
                    </a:lnTo>
                    <a:lnTo>
                      <a:pt x="246" y="947"/>
                    </a:lnTo>
                    <a:lnTo>
                      <a:pt x="251" y="956"/>
                    </a:lnTo>
                    <a:lnTo>
                      <a:pt x="268" y="966"/>
                    </a:lnTo>
                    <a:lnTo>
                      <a:pt x="286" y="974"/>
                    </a:lnTo>
                    <a:lnTo>
                      <a:pt x="306" y="980"/>
                    </a:lnTo>
                    <a:lnTo>
                      <a:pt x="324" y="983"/>
                    </a:lnTo>
                    <a:lnTo>
                      <a:pt x="343" y="985"/>
                    </a:lnTo>
                    <a:lnTo>
                      <a:pt x="361" y="984"/>
                    </a:lnTo>
                    <a:lnTo>
                      <a:pt x="379" y="981"/>
                    </a:lnTo>
                    <a:lnTo>
                      <a:pt x="396" y="975"/>
                    </a:lnTo>
                    <a:lnTo>
                      <a:pt x="414" y="968"/>
                    </a:lnTo>
                    <a:lnTo>
                      <a:pt x="429" y="959"/>
                    </a:lnTo>
                    <a:lnTo>
                      <a:pt x="442" y="946"/>
                    </a:lnTo>
                    <a:lnTo>
                      <a:pt x="455" y="932"/>
                    </a:lnTo>
                    <a:lnTo>
                      <a:pt x="465" y="917"/>
                    </a:lnTo>
                    <a:lnTo>
                      <a:pt x="473" y="899"/>
                    </a:lnTo>
                    <a:lnTo>
                      <a:pt x="479" y="880"/>
                    </a:lnTo>
                    <a:lnTo>
                      <a:pt x="483" y="858"/>
                    </a:lnTo>
                    <a:lnTo>
                      <a:pt x="486" y="859"/>
                    </a:lnTo>
                    <a:lnTo>
                      <a:pt x="489" y="859"/>
                    </a:lnTo>
                    <a:lnTo>
                      <a:pt x="492" y="859"/>
                    </a:lnTo>
                    <a:lnTo>
                      <a:pt x="495" y="860"/>
                    </a:lnTo>
                    <a:lnTo>
                      <a:pt x="504" y="875"/>
                    </a:lnTo>
                    <a:lnTo>
                      <a:pt x="515" y="888"/>
                    </a:lnTo>
                    <a:lnTo>
                      <a:pt x="526" y="900"/>
                    </a:lnTo>
                    <a:lnTo>
                      <a:pt x="540" y="910"/>
                    </a:lnTo>
                    <a:lnTo>
                      <a:pt x="553" y="919"/>
                    </a:lnTo>
                    <a:lnTo>
                      <a:pt x="567" y="927"/>
                    </a:lnTo>
                    <a:lnTo>
                      <a:pt x="582" y="933"/>
                    </a:lnTo>
                    <a:lnTo>
                      <a:pt x="598" y="937"/>
                    </a:lnTo>
                    <a:lnTo>
                      <a:pt x="613" y="940"/>
                    </a:lnTo>
                    <a:lnTo>
                      <a:pt x="629" y="940"/>
                    </a:lnTo>
                    <a:lnTo>
                      <a:pt x="646" y="939"/>
                    </a:lnTo>
                    <a:lnTo>
                      <a:pt x="663" y="936"/>
                    </a:lnTo>
                    <a:lnTo>
                      <a:pt x="679" y="932"/>
                    </a:lnTo>
                    <a:lnTo>
                      <a:pt x="695" y="925"/>
                    </a:lnTo>
                    <a:lnTo>
                      <a:pt x="710" y="917"/>
                    </a:lnTo>
                    <a:lnTo>
                      <a:pt x="725" y="906"/>
                    </a:lnTo>
                    <a:lnTo>
                      <a:pt x="749" y="878"/>
                    </a:lnTo>
                    <a:lnTo>
                      <a:pt x="766" y="848"/>
                    </a:lnTo>
                    <a:lnTo>
                      <a:pt x="777" y="816"/>
                    </a:lnTo>
                    <a:lnTo>
                      <a:pt x="780" y="785"/>
                    </a:lnTo>
                    <a:lnTo>
                      <a:pt x="775" y="754"/>
                    </a:lnTo>
                    <a:lnTo>
                      <a:pt x="763" y="723"/>
                    </a:lnTo>
                    <a:lnTo>
                      <a:pt x="745" y="693"/>
                    </a:lnTo>
                    <a:lnTo>
                      <a:pt x="719" y="665"/>
                    </a:lnTo>
                    <a:lnTo>
                      <a:pt x="719" y="661"/>
                    </a:lnTo>
                    <a:lnTo>
                      <a:pt x="719" y="658"/>
                    </a:lnTo>
                    <a:lnTo>
                      <a:pt x="720" y="656"/>
                    </a:lnTo>
                    <a:lnTo>
                      <a:pt x="722" y="653"/>
                    </a:lnTo>
                    <a:lnTo>
                      <a:pt x="734" y="650"/>
                    </a:lnTo>
                    <a:lnTo>
                      <a:pt x="744" y="648"/>
                    </a:lnTo>
                    <a:lnTo>
                      <a:pt x="751" y="646"/>
                    </a:lnTo>
                    <a:lnTo>
                      <a:pt x="757" y="644"/>
                    </a:lnTo>
                    <a:lnTo>
                      <a:pt x="762" y="643"/>
                    </a:lnTo>
                    <a:lnTo>
                      <a:pt x="768" y="641"/>
                    </a:lnTo>
                    <a:lnTo>
                      <a:pt x="774" y="639"/>
                    </a:lnTo>
                    <a:lnTo>
                      <a:pt x="781" y="637"/>
                    </a:lnTo>
                    <a:lnTo>
                      <a:pt x="816" y="608"/>
                    </a:lnTo>
                    <a:lnTo>
                      <a:pt x="837" y="572"/>
                    </a:lnTo>
                    <a:lnTo>
                      <a:pt x="847" y="531"/>
                    </a:lnTo>
                    <a:lnTo>
                      <a:pt x="846" y="489"/>
                    </a:lnTo>
                    <a:lnTo>
                      <a:pt x="835" y="446"/>
                    </a:lnTo>
                    <a:lnTo>
                      <a:pt x="814" y="409"/>
                    </a:lnTo>
                    <a:lnTo>
                      <a:pt x="785" y="377"/>
                    </a:lnTo>
                    <a:lnTo>
                      <a:pt x="748" y="354"/>
                    </a:lnTo>
                    <a:close/>
                  </a:path>
                </a:pathLst>
              </a:custGeom>
              <a:solidFill>
                <a:srgbClr val="E8E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0" name="Freeform 332"/>
              <p:cNvSpPr>
                <a:spLocks/>
              </p:cNvSpPr>
              <p:nvPr/>
            </p:nvSpPr>
            <p:spPr bwMode="auto">
              <a:xfrm>
                <a:off x="4673600" y="428625"/>
                <a:ext cx="1279525" cy="1062038"/>
              </a:xfrm>
              <a:custGeom>
                <a:avLst/>
                <a:gdLst/>
                <a:ahLst/>
                <a:cxnLst>
                  <a:cxn ang="0">
                    <a:pos x="101" y="7"/>
                  </a:cxn>
                  <a:cxn ang="0">
                    <a:pos x="97" y="19"/>
                  </a:cxn>
                  <a:cxn ang="0">
                    <a:pos x="82" y="28"/>
                  </a:cxn>
                  <a:cxn ang="0">
                    <a:pos x="62" y="39"/>
                  </a:cxn>
                  <a:cxn ang="0">
                    <a:pos x="30" y="76"/>
                  </a:cxn>
                  <a:cxn ang="0">
                    <a:pos x="4" y="147"/>
                  </a:cxn>
                  <a:cxn ang="0">
                    <a:pos x="3" y="224"/>
                  </a:cxn>
                  <a:cxn ang="0">
                    <a:pos x="32" y="289"/>
                  </a:cxn>
                  <a:cxn ang="0">
                    <a:pos x="67" y="318"/>
                  </a:cxn>
                  <a:cxn ang="0">
                    <a:pos x="77" y="321"/>
                  </a:cxn>
                  <a:cxn ang="0">
                    <a:pos x="88" y="325"/>
                  </a:cxn>
                  <a:cxn ang="0">
                    <a:pos x="104" y="328"/>
                  </a:cxn>
                  <a:cxn ang="0">
                    <a:pos x="118" y="335"/>
                  </a:cxn>
                  <a:cxn ang="0">
                    <a:pos x="120" y="340"/>
                  </a:cxn>
                  <a:cxn ang="0">
                    <a:pos x="95" y="372"/>
                  </a:cxn>
                  <a:cxn ang="0">
                    <a:pos x="65" y="433"/>
                  </a:cxn>
                  <a:cxn ang="0">
                    <a:pos x="64" y="495"/>
                  </a:cxn>
                  <a:cxn ang="0">
                    <a:pos x="90" y="557"/>
                  </a:cxn>
                  <a:cxn ang="0">
                    <a:pos x="129" y="596"/>
                  </a:cxn>
                  <a:cxn ang="0">
                    <a:pos x="161" y="611"/>
                  </a:cxn>
                  <a:cxn ang="0">
                    <a:pos x="193" y="618"/>
                  </a:cxn>
                  <a:cxn ang="0">
                    <a:pos x="226" y="618"/>
                  </a:cxn>
                  <a:cxn ang="0">
                    <a:pos x="257" y="612"/>
                  </a:cxn>
                  <a:cxn ang="0">
                    <a:pos x="287" y="598"/>
                  </a:cxn>
                  <a:cxn ang="0">
                    <a:pos x="313" y="578"/>
                  </a:cxn>
                  <a:cxn ang="0">
                    <a:pos x="335" y="553"/>
                  </a:cxn>
                  <a:cxn ang="0">
                    <a:pos x="347" y="538"/>
                  </a:cxn>
                  <a:cxn ang="0">
                    <a:pos x="353" y="537"/>
                  </a:cxn>
                  <a:cxn ang="0">
                    <a:pos x="360" y="559"/>
                  </a:cxn>
                  <a:cxn ang="0">
                    <a:pos x="374" y="596"/>
                  </a:cxn>
                  <a:cxn ang="0">
                    <a:pos x="398" y="625"/>
                  </a:cxn>
                  <a:cxn ang="0">
                    <a:pos x="426" y="646"/>
                  </a:cxn>
                  <a:cxn ang="0">
                    <a:pos x="460" y="660"/>
                  </a:cxn>
                  <a:cxn ang="0">
                    <a:pos x="496" y="664"/>
                  </a:cxn>
                  <a:cxn ang="0">
                    <a:pos x="534" y="660"/>
                  </a:cxn>
                  <a:cxn ang="0">
                    <a:pos x="571" y="645"/>
                  </a:cxn>
                  <a:cxn ang="0">
                    <a:pos x="593" y="627"/>
                  </a:cxn>
                  <a:cxn ang="0">
                    <a:pos x="601" y="605"/>
                  </a:cxn>
                  <a:cxn ang="0">
                    <a:pos x="609" y="583"/>
                  </a:cxn>
                  <a:cxn ang="0">
                    <a:pos x="621" y="570"/>
                  </a:cxn>
                  <a:cxn ang="0">
                    <a:pos x="635" y="584"/>
                  </a:cxn>
                  <a:cxn ang="0">
                    <a:pos x="641" y="609"/>
                  </a:cxn>
                  <a:cxn ang="0">
                    <a:pos x="647" y="630"/>
                  </a:cxn>
                  <a:cxn ang="0">
                    <a:pos x="662" y="649"/>
                  </a:cxn>
                  <a:cxn ang="0">
                    <a:pos x="695" y="666"/>
                  </a:cxn>
                  <a:cxn ang="0">
                    <a:pos x="732" y="669"/>
                  </a:cxn>
                  <a:cxn ang="0">
                    <a:pos x="766" y="660"/>
                  </a:cxn>
                  <a:cxn ang="0">
                    <a:pos x="794" y="639"/>
                  </a:cxn>
                  <a:cxn ang="0">
                    <a:pos x="806" y="0"/>
                  </a:cxn>
                </a:cxnLst>
                <a:rect l="0" t="0" r="r" b="b"/>
                <a:pathLst>
                  <a:path w="806" h="669">
                    <a:moveTo>
                      <a:pt x="96" y="0"/>
                    </a:moveTo>
                    <a:lnTo>
                      <a:pt x="101" y="7"/>
                    </a:lnTo>
                    <a:lnTo>
                      <a:pt x="101" y="13"/>
                    </a:lnTo>
                    <a:lnTo>
                      <a:pt x="97" y="19"/>
                    </a:lnTo>
                    <a:lnTo>
                      <a:pt x="91" y="24"/>
                    </a:lnTo>
                    <a:lnTo>
                      <a:pt x="82" y="28"/>
                    </a:lnTo>
                    <a:lnTo>
                      <a:pt x="72" y="33"/>
                    </a:lnTo>
                    <a:lnTo>
                      <a:pt x="62" y="39"/>
                    </a:lnTo>
                    <a:lnTo>
                      <a:pt x="52" y="45"/>
                    </a:lnTo>
                    <a:lnTo>
                      <a:pt x="30" y="76"/>
                    </a:lnTo>
                    <a:lnTo>
                      <a:pt x="15" y="110"/>
                    </a:lnTo>
                    <a:lnTo>
                      <a:pt x="4" y="147"/>
                    </a:lnTo>
                    <a:lnTo>
                      <a:pt x="0" y="186"/>
                    </a:lnTo>
                    <a:lnTo>
                      <a:pt x="3" y="224"/>
                    </a:lnTo>
                    <a:lnTo>
                      <a:pt x="13" y="259"/>
                    </a:lnTo>
                    <a:lnTo>
                      <a:pt x="32" y="289"/>
                    </a:lnTo>
                    <a:lnTo>
                      <a:pt x="60" y="315"/>
                    </a:lnTo>
                    <a:lnTo>
                      <a:pt x="67" y="318"/>
                    </a:lnTo>
                    <a:lnTo>
                      <a:pt x="72" y="320"/>
                    </a:lnTo>
                    <a:lnTo>
                      <a:pt x="77" y="321"/>
                    </a:lnTo>
                    <a:lnTo>
                      <a:pt x="82" y="323"/>
                    </a:lnTo>
                    <a:lnTo>
                      <a:pt x="88" y="325"/>
                    </a:lnTo>
                    <a:lnTo>
                      <a:pt x="95" y="326"/>
                    </a:lnTo>
                    <a:lnTo>
                      <a:pt x="104" y="328"/>
                    </a:lnTo>
                    <a:lnTo>
                      <a:pt x="116" y="331"/>
                    </a:lnTo>
                    <a:lnTo>
                      <a:pt x="118" y="335"/>
                    </a:lnTo>
                    <a:lnTo>
                      <a:pt x="120" y="337"/>
                    </a:lnTo>
                    <a:lnTo>
                      <a:pt x="120" y="340"/>
                    </a:lnTo>
                    <a:lnTo>
                      <a:pt x="120" y="344"/>
                    </a:lnTo>
                    <a:lnTo>
                      <a:pt x="95" y="372"/>
                    </a:lnTo>
                    <a:lnTo>
                      <a:pt x="76" y="401"/>
                    </a:lnTo>
                    <a:lnTo>
                      <a:pt x="65" y="433"/>
                    </a:lnTo>
                    <a:lnTo>
                      <a:pt x="61" y="464"/>
                    </a:lnTo>
                    <a:lnTo>
                      <a:pt x="64" y="495"/>
                    </a:lnTo>
                    <a:lnTo>
                      <a:pt x="73" y="526"/>
                    </a:lnTo>
                    <a:lnTo>
                      <a:pt x="90" y="557"/>
                    </a:lnTo>
                    <a:lnTo>
                      <a:pt x="114" y="585"/>
                    </a:lnTo>
                    <a:lnTo>
                      <a:pt x="129" y="596"/>
                    </a:lnTo>
                    <a:lnTo>
                      <a:pt x="144" y="604"/>
                    </a:lnTo>
                    <a:lnTo>
                      <a:pt x="161" y="611"/>
                    </a:lnTo>
                    <a:lnTo>
                      <a:pt x="177" y="615"/>
                    </a:lnTo>
                    <a:lnTo>
                      <a:pt x="193" y="618"/>
                    </a:lnTo>
                    <a:lnTo>
                      <a:pt x="210" y="619"/>
                    </a:lnTo>
                    <a:lnTo>
                      <a:pt x="226" y="618"/>
                    </a:lnTo>
                    <a:lnTo>
                      <a:pt x="241" y="616"/>
                    </a:lnTo>
                    <a:lnTo>
                      <a:pt x="257" y="612"/>
                    </a:lnTo>
                    <a:lnTo>
                      <a:pt x="272" y="606"/>
                    </a:lnTo>
                    <a:lnTo>
                      <a:pt x="287" y="598"/>
                    </a:lnTo>
                    <a:lnTo>
                      <a:pt x="300" y="589"/>
                    </a:lnTo>
                    <a:lnTo>
                      <a:pt x="313" y="578"/>
                    </a:lnTo>
                    <a:lnTo>
                      <a:pt x="324" y="566"/>
                    </a:lnTo>
                    <a:lnTo>
                      <a:pt x="335" y="553"/>
                    </a:lnTo>
                    <a:lnTo>
                      <a:pt x="344" y="538"/>
                    </a:lnTo>
                    <a:lnTo>
                      <a:pt x="347" y="538"/>
                    </a:lnTo>
                    <a:lnTo>
                      <a:pt x="350" y="537"/>
                    </a:lnTo>
                    <a:lnTo>
                      <a:pt x="353" y="537"/>
                    </a:lnTo>
                    <a:lnTo>
                      <a:pt x="356" y="537"/>
                    </a:lnTo>
                    <a:lnTo>
                      <a:pt x="360" y="559"/>
                    </a:lnTo>
                    <a:lnTo>
                      <a:pt x="366" y="578"/>
                    </a:lnTo>
                    <a:lnTo>
                      <a:pt x="374" y="596"/>
                    </a:lnTo>
                    <a:lnTo>
                      <a:pt x="384" y="612"/>
                    </a:lnTo>
                    <a:lnTo>
                      <a:pt x="398" y="625"/>
                    </a:lnTo>
                    <a:lnTo>
                      <a:pt x="411" y="637"/>
                    </a:lnTo>
                    <a:lnTo>
                      <a:pt x="426" y="646"/>
                    </a:lnTo>
                    <a:lnTo>
                      <a:pt x="443" y="655"/>
                    </a:lnTo>
                    <a:lnTo>
                      <a:pt x="460" y="660"/>
                    </a:lnTo>
                    <a:lnTo>
                      <a:pt x="478" y="663"/>
                    </a:lnTo>
                    <a:lnTo>
                      <a:pt x="496" y="664"/>
                    </a:lnTo>
                    <a:lnTo>
                      <a:pt x="516" y="663"/>
                    </a:lnTo>
                    <a:lnTo>
                      <a:pt x="534" y="660"/>
                    </a:lnTo>
                    <a:lnTo>
                      <a:pt x="553" y="654"/>
                    </a:lnTo>
                    <a:lnTo>
                      <a:pt x="571" y="645"/>
                    </a:lnTo>
                    <a:lnTo>
                      <a:pt x="588" y="635"/>
                    </a:lnTo>
                    <a:lnTo>
                      <a:pt x="593" y="627"/>
                    </a:lnTo>
                    <a:lnTo>
                      <a:pt x="597" y="616"/>
                    </a:lnTo>
                    <a:lnTo>
                      <a:pt x="601" y="605"/>
                    </a:lnTo>
                    <a:lnTo>
                      <a:pt x="605" y="594"/>
                    </a:lnTo>
                    <a:lnTo>
                      <a:pt x="609" y="583"/>
                    </a:lnTo>
                    <a:lnTo>
                      <a:pt x="615" y="575"/>
                    </a:lnTo>
                    <a:lnTo>
                      <a:pt x="621" y="570"/>
                    </a:lnTo>
                    <a:lnTo>
                      <a:pt x="630" y="568"/>
                    </a:lnTo>
                    <a:lnTo>
                      <a:pt x="635" y="584"/>
                    </a:lnTo>
                    <a:lnTo>
                      <a:pt x="638" y="597"/>
                    </a:lnTo>
                    <a:lnTo>
                      <a:pt x="641" y="609"/>
                    </a:lnTo>
                    <a:lnTo>
                      <a:pt x="643" y="620"/>
                    </a:lnTo>
                    <a:lnTo>
                      <a:pt x="647" y="630"/>
                    </a:lnTo>
                    <a:lnTo>
                      <a:pt x="653" y="639"/>
                    </a:lnTo>
                    <a:lnTo>
                      <a:pt x="662" y="649"/>
                    </a:lnTo>
                    <a:lnTo>
                      <a:pt x="675" y="660"/>
                    </a:lnTo>
                    <a:lnTo>
                      <a:pt x="695" y="666"/>
                    </a:lnTo>
                    <a:lnTo>
                      <a:pt x="714" y="669"/>
                    </a:lnTo>
                    <a:lnTo>
                      <a:pt x="732" y="669"/>
                    </a:lnTo>
                    <a:lnTo>
                      <a:pt x="750" y="666"/>
                    </a:lnTo>
                    <a:lnTo>
                      <a:pt x="766" y="660"/>
                    </a:lnTo>
                    <a:lnTo>
                      <a:pt x="780" y="651"/>
                    </a:lnTo>
                    <a:lnTo>
                      <a:pt x="794" y="639"/>
                    </a:lnTo>
                    <a:lnTo>
                      <a:pt x="806" y="626"/>
                    </a:lnTo>
                    <a:lnTo>
                      <a:pt x="806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E8E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1" name="Rectangle 338"/>
              <p:cNvSpPr>
                <a:spLocks noChangeArrowheads="1"/>
              </p:cNvSpPr>
              <p:nvPr/>
            </p:nvSpPr>
            <p:spPr bwMode="auto">
              <a:xfrm>
                <a:off x="3143250" y="3213100"/>
                <a:ext cx="2809875" cy="415925"/>
              </a:xfrm>
              <a:prstGeom prst="rect">
                <a:avLst/>
              </a:prstGeom>
              <a:solidFill>
                <a:srgbClr val="9BBC9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2" name="Freeform 339"/>
              <p:cNvSpPr>
                <a:spLocks/>
              </p:cNvSpPr>
              <p:nvPr/>
            </p:nvSpPr>
            <p:spPr bwMode="auto">
              <a:xfrm>
                <a:off x="3475038" y="1592262"/>
                <a:ext cx="1728787" cy="1779589"/>
              </a:xfrm>
              <a:custGeom>
                <a:avLst/>
                <a:gdLst/>
                <a:ahLst/>
                <a:cxnLst>
                  <a:cxn ang="0">
                    <a:pos x="192" y="500"/>
                  </a:cxn>
                  <a:cxn ang="0">
                    <a:pos x="270" y="500"/>
                  </a:cxn>
                  <a:cxn ang="0">
                    <a:pos x="270" y="54"/>
                  </a:cxn>
                  <a:cxn ang="0">
                    <a:pos x="271" y="43"/>
                  </a:cxn>
                  <a:cxn ang="0">
                    <a:pos x="274" y="32"/>
                  </a:cxn>
                  <a:cxn ang="0">
                    <a:pos x="279" y="23"/>
                  </a:cxn>
                  <a:cxn ang="0">
                    <a:pos x="286" y="16"/>
                  </a:cxn>
                  <a:cxn ang="0">
                    <a:pos x="293" y="9"/>
                  </a:cxn>
                  <a:cxn ang="0">
                    <a:pos x="302" y="4"/>
                  </a:cxn>
                  <a:cxn ang="0">
                    <a:pos x="312" y="1"/>
                  </a:cxn>
                  <a:cxn ang="0">
                    <a:pos x="324" y="0"/>
                  </a:cxn>
                  <a:cxn ang="0">
                    <a:pos x="324" y="0"/>
                  </a:cxn>
                  <a:cxn ang="0">
                    <a:pos x="335" y="1"/>
                  </a:cxn>
                  <a:cxn ang="0">
                    <a:pos x="345" y="4"/>
                  </a:cxn>
                  <a:cxn ang="0">
                    <a:pos x="354" y="9"/>
                  </a:cxn>
                  <a:cxn ang="0">
                    <a:pos x="362" y="16"/>
                  </a:cxn>
                  <a:cxn ang="0">
                    <a:pos x="369" y="23"/>
                  </a:cxn>
                  <a:cxn ang="0">
                    <a:pos x="374" y="32"/>
                  </a:cxn>
                  <a:cxn ang="0">
                    <a:pos x="377" y="43"/>
                  </a:cxn>
                  <a:cxn ang="0">
                    <a:pos x="378" y="54"/>
                  </a:cxn>
                  <a:cxn ang="0">
                    <a:pos x="378" y="500"/>
                  </a:cxn>
                  <a:cxn ang="0">
                    <a:pos x="1089" y="500"/>
                  </a:cxn>
                  <a:cxn ang="0">
                    <a:pos x="1089" y="1121"/>
                  </a:cxn>
                  <a:cxn ang="0">
                    <a:pos x="0" y="1121"/>
                  </a:cxn>
                  <a:cxn ang="0">
                    <a:pos x="0" y="528"/>
                  </a:cxn>
                  <a:cxn ang="0">
                    <a:pos x="0" y="500"/>
                  </a:cxn>
                  <a:cxn ang="0">
                    <a:pos x="0" y="81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4" y="23"/>
                  </a:cxn>
                  <a:cxn ang="0">
                    <a:pos x="35" y="14"/>
                  </a:cxn>
                  <a:cxn ang="0">
                    <a:pos x="49" y="6"/>
                  </a:cxn>
                  <a:cxn ang="0">
                    <a:pos x="64" y="2"/>
                  </a:cxn>
                  <a:cxn ang="0">
                    <a:pos x="80" y="0"/>
                  </a:cxn>
                  <a:cxn ang="0">
                    <a:pos x="112" y="0"/>
                  </a:cxn>
                  <a:cxn ang="0">
                    <a:pos x="128" y="2"/>
                  </a:cxn>
                  <a:cxn ang="0">
                    <a:pos x="143" y="6"/>
                  </a:cxn>
                  <a:cxn ang="0">
                    <a:pos x="157" y="14"/>
                  </a:cxn>
                  <a:cxn ang="0">
                    <a:pos x="169" y="23"/>
                  </a:cxn>
                  <a:cxn ang="0">
                    <a:pos x="178" y="35"/>
                  </a:cxn>
                  <a:cxn ang="0">
                    <a:pos x="186" y="50"/>
                  </a:cxn>
                  <a:cxn ang="0">
                    <a:pos x="190" y="65"/>
                  </a:cxn>
                  <a:cxn ang="0">
                    <a:pos x="192" y="81"/>
                  </a:cxn>
                  <a:cxn ang="0">
                    <a:pos x="192" y="500"/>
                  </a:cxn>
                </a:cxnLst>
                <a:rect l="0" t="0" r="r" b="b"/>
                <a:pathLst>
                  <a:path w="1089" h="1121">
                    <a:moveTo>
                      <a:pt x="192" y="500"/>
                    </a:moveTo>
                    <a:lnTo>
                      <a:pt x="270" y="500"/>
                    </a:lnTo>
                    <a:lnTo>
                      <a:pt x="270" y="54"/>
                    </a:lnTo>
                    <a:lnTo>
                      <a:pt x="271" y="43"/>
                    </a:lnTo>
                    <a:lnTo>
                      <a:pt x="274" y="32"/>
                    </a:lnTo>
                    <a:lnTo>
                      <a:pt x="279" y="23"/>
                    </a:lnTo>
                    <a:lnTo>
                      <a:pt x="286" y="16"/>
                    </a:lnTo>
                    <a:lnTo>
                      <a:pt x="293" y="9"/>
                    </a:lnTo>
                    <a:lnTo>
                      <a:pt x="302" y="4"/>
                    </a:lnTo>
                    <a:lnTo>
                      <a:pt x="312" y="1"/>
                    </a:lnTo>
                    <a:lnTo>
                      <a:pt x="324" y="0"/>
                    </a:lnTo>
                    <a:lnTo>
                      <a:pt x="324" y="0"/>
                    </a:lnTo>
                    <a:lnTo>
                      <a:pt x="335" y="1"/>
                    </a:lnTo>
                    <a:lnTo>
                      <a:pt x="345" y="4"/>
                    </a:lnTo>
                    <a:lnTo>
                      <a:pt x="354" y="9"/>
                    </a:lnTo>
                    <a:lnTo>
                      <a:pt x="362" y="16"/>
                    </a:lnTo>
                    <a:lnTo>
                      <a:pt x="369" y="23"/>
                    </a:lnTo>
                    <a:lnTo>
                      <a:pt x="374" y="32"/>
                    </a:lnTo>
                    <a:lnTo>
                      <a:pt x="377" y="43"/>
                    </a:lnTo>
                    <a:lnTo>
                      <a:pt x="378" y="54"/>
                    </a:lnTo>
                    <a:lnTo>
                      <a:pt x="378" y="500"/>
                    </a:lnTo>
                    <a:lnTo>
                      <a:pt x="1089" y="500"/>
                    </a:lnTo>
                    <a:lnTo>
                      <a:pt x="1089" y="1121"/>
                    </a:lnTo>
                    <a:lnTo>
                      <a:pt x="0" y="1121"/>
                    </a:lnTo>
                    <a:lnTo>
                      <a:pt x="0" y="528"/>
                    </a:lnTo>
                    <a:lnTo>
                      <a:pt x="0" y="500"/>
                    </a:lnTo>
                    <a:lnTo>
                      <a:pt x="0" y="81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4" y="23"/>
                    </a:lnTo>
                    <a:lnTo>
                      <a:pt x="35" y="14"/>
                    </a:lnTo>
                    <a:lnTo>
                      <a:pt x="49" y="6"/>
                    </a:lnTo>
                    <a:lnTo>
                      <a:pt x="64" y="2"/>
                    </a:lnTo>
                    <a:lnTo>
                      <a:pt x="80" y="0"/>
                    </a:lnTo>
                    <a:lnTo>
                      <a:pt x="112" y="0"/>
                    </a:lnTo>
                    <a:lnTo>
                      <a:pt x="128" y="2"/>
                    </a:lnTo>
                    <a:lnTo>
                      <a:pt x="143" y="6"/>
                    </a:lnTo>
                    <a:lnTo>
                      <a:pt x="157" y="14"/>
                    </a:lnTo>
                    <a:lnTo>
                      <a:pt x="169" y="23"/>
                    </a:lnTo>
                    <a:lnTo>
                      <a:pt x="178" y="35"/>
                    </a:lnTo>
                    <a:lnTo>
                      <a:pt x="186" y="50"/>
                    </a:lnTo>
                    <a:lnTo>
                      <a:pt x="190" y="65"/>
                    </a:lnTo>
                    <a:lnTo>
                      <a:pt x="192" y="81"/>
                    </a:lnTo>
                    <a:lnTo>
                      <a:pt x="192" y="500"/>
                    </a:lnTo>
                    <a:close/>
                  </a:path>
                </a:pathLst>
              </a:custGeom>
              <a:solidFill>
                <a:srgbClr val="9191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3" name="Freeform 340"/>
              <p:cNvSpPr>
                <a:spLocks/>
              </p:cNvSpPr>
              <p:nvPr/>
            </p:nvSpPr>
            <p:spPr bwMode="auto">
              <a:xfrm>
                <a:off x="3475038" y="1592263"/>
                <a:ext cx="304800" cy="18256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112" y="0"/>
                  </a:cxn>
                  <a:cxn ang="0">
                    <a:pos x="128" y="2"/>
                  </a:cxn>
                  <a:cxn ang="0">
                    <a:pos x="143" y="6"/>
                  </a:cxn>
                  <a:cxn ang="0">
                    <a:pos x="157" y="14"/>
                  </a:cxn>
                  <a:cxn ang="0">
                    <a:pos x="169" y="23"/>
                  </a:cxn>
                  <a:cxn ang="0">
                    <a:pos x="178" y="35"/>
                  </a:cxn>
                  <a:cxn ang="0">
                    <a:pos x="186" y="50"/>
                  </a:cxn>
                  <a:cxn ang="0">
                    <a:pos x="190" y="65"/>
                  </a:cxn>
                  <a:cxn ang="0">
                    <a:pos x="192" y="81"/>
                  </a:cxn>
                  <a:cxn ang="0">
                    <a:pos x="192" y="115"/>
                  </a:cxn>
                  <a:cxn ang="0">
                    <a:pos x="0" y="115"/>
                  </a:cxn>
                  <a:cxn ang="0">
                    <a:pos x="0" y="81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4" y="23"/>
                  </a:cxn>
                  <a:cxn ang="0">
                    <a:pos x="35" y="14"/>
                  </a:cxn>
                  <a:cxn ang="0">
                    <a:pos x="49" y="6"/>
                  </a:cxn>
                  <a:cxn ang="0">
                    <a:pos x="64" y="2"/>
                  </a:cxn>
                  <a:cxn ang="0">
                    <a:pos x="80" y="0"/>
                  </a:cxn>
                </a:cxnLst>
                <a:rect l="0" t="0" r="r" b="b"/>
                <a:pathLst>
                  <a:path w="192" h="115">
                    <a:moveTo>
                      <a:pt x="80" y="0"/>
                    </a:moveTo>
                    <a:lnTo>
                      <a:pt x="112" y="0"/>
                    </a:lnTo>
                    <a:lnTo>
                      <a:pt x="128" y="2"/>
                    </a:lnTo>
                    <a:lnTo>
                      <a:pt x="143" y="6"/>
                    </a:lnTo>
                    <a:lnTo>
                      <a:pt x="157" y="14"/>
                    </a:lnTo>
                    <a:lnTo>
                      <a:pt x="169" y="23"/>
                    </a:lnTo>
                    <a:lnTo>
                      <a:pt x="178" y="35"/>
                    </a:lnTo>
                    <a:lnTo>
                      <a:pt x="186" y="50"/>
                    </a:lnTo>
                    <a:lnTo>
                      <a:pt x="190" y="65"/>
                    </a:lnTo>
                    <a:lnTo>
                      <a:pt x="192" y="81"/>
                    </a:lnTo>
                    <a:lnTo>
                      <a:pt x="192" y="115"/>
                    </a:lnTo>
                    <a:lnTo>
                      <a:pt x="0" y="115"/>
                    </a:lnTo>
                    <a:lnTo>
                      <a:pt x="0" y="81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4" y="23"/>
                    </a:lnTo>
                    <a:lnTo>
                      <a:pt x="35" y="14"/>
                    </a:lnTo>
                    <a:lnTo>
                      <a:pt x="49" y="6"/>
                    </a:lnTo>
                    <a:lnTo>
                      <a:pt x="64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FF2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4" name="Freeform 341"/>
              <p:cNvSpPr>
                <a:spLocks/>
              </p:cNvSpPr>
              <p:nvPr/>
            </p:nvSpPr>
            <p:spPr bwMode="auto">
              <a:xfrm>
                <a:off x="3903663" y="1592263"/>
                <a:ext cx="171450" cy="18415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54" y="0"/>
                  </a:cxn>
                  <a:cxn ang="0">
                    <a:pos x="65" y="1"/>
                  </a:cxn>
                  <a:cxn ang="0">
                    <a:pos x="75" y="4"/>
                  </a:cxn>
                  <a:cxn ang="0">
                    <a:pos x="84" y="9"/>
                  </a:cxn>
                  <a:cxn ang="0">
                    <a:pos x="92" y="16"/>
                  </a:cxn>
                  <a:cxn ang="0">
                    <a:pos x="99" y="23"/>
                  </a:cxn>
                  <a:cxn ang="0">
                    <a:pos x="104" y="32"/>
                  </a:cxn>
                  <a:cxn ang="0">
                    <a:pos x="107" y="43"/>
                  </a:cxn>
                  <a:cxn ang="0">
                    <a:pos x="108" y="54"/>
                  </a:cxn>
                  <a:cxn ang="0">
                    <a:pos x="108" y="116"/>
                  </a:cxn>
                  <a:cxn ang="0">
                    <a:pos x="0" y="116"/>
                  </a:cxn>
                  <a:cxn ang="0">
                    <a:pos x="0" y="54"/>
                  </a:cxn>
                  <a:cxn ang="0">
                    <a:pos x="1" y="43"/>
                  </a:cxn>
                  <a:cxn ang="0">
                    <a:pos x="4" y="32"/>
                  </a:cxn>
                  <a:cxn ang="0">
                    <a:pos x="9" y="23"/>
                  </a:cxn>
                  <a:cxn ang="0">
                    <a:pos x="16" y="16"/>
                  </a:cxn>
                  <a:cxn ang="0">
                    <a:pos x="23" y="9"/>
                  </a:cxn>
                  <a:cxn ang="0">
                    <a:pos x="32" y="4"/>
                  </a:cxn>
                  <a:cxn ang="0">
                    <a:pos x="42" y="1"/>
                  </a:cxn>
                  <a:cxn ang="0">
                    <a:pos x="54" y="0"/>
                  </a:cxn>
                </a:cxnLst>
                <a:rect l="0" t="0" r="r" b="b"/>
                <a:pathLst>
                  <a:path w="108" h="116">
                    <a:moveTo>
                      <a:pt x="54" y="0"/>
                    </a:moveTo>
                    <a:lnTo>
                      <a:pt x="54" y="0"/>
                    </a:lnTo>
                    <a:lnTo>
                      <a:pt x="65" y="1"/>
                    </a:lnTo>
                    <a:lnTo>
                      <a:pt x="75" y="4"/>
                    </a:lnTo>
                    <a:lnTo>
                      <a:pt x="84" y="9"/>
                    </a:lnTo>
                    <a:lnTo>
                      <a:pt x="92" y="16"/>
                    </a:lnTo>
                    <a:lnTo>
                      <a:pt x="99" y="23"/>
                    </a:lnTo>
                    <a:lnTo>
                      <a:pt x="104" y="32"/>
                    </a:lnTo>
                    <a:lnTo>
                      <a:pt x="107" y="43"/>
                    </a:lnTo>
                    <a:lnTo>
                      <a:pt x="108" y="54"/>
                    </a:lnTo>
                    <a:lnTo>
                      <a:pt x="108" y="116"/>
                    </a:lnTo>
                    <a:lnTo>
                      <a:pt x="0" y="116"/>
                    </a:lnTo>
                    <a:lnTo>
                      <a:pt x="0" y="54"/>
                    </a:lnTo>
                    <a:lnTo>
                      <a:pt x="1" y="43"/>
                    </a:lnTo>
                    <a:lnTo>
                      <a:pt x="4" y="32"/>
                    </a:lnTo>
                    <a:lnTo>
                      <a:pt x="9" y="23"/>
                    </a:lnTo>
                    <a:lnTo>
                      <a:pt x="16" y="16"/>
                    </a:lnTo>
                    <a:lnTo>
                      <a:pt x="23" y="9"/>
                    </a:lnTo>
                    <a:lnTo>
                      <a:pt x="32" y="4"/>
                    </a:lnTo>
                    <a:lnTo>
                      <a:pt x="42" y="1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FF2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5" name="Rectangle 342"/>
              <p:cNvSpPr>
                <a:spLocks noChangeArrowheads="1"/>
              </p:cNvSpPr>
              <p:nvPr/>
            </p:nvSpPr>
            <p:spPr bwMode="auto">
              <a:xfrm>
                <a:off x="4795838" y="3011488"/>
                <a:ext cx="206375" cy="360363"/>
              </a:xfrm>
              <a:prstGeom prst="rect">
                <a:avLst/>
              </a:prstGeom>
              <a:solidFill>
                <a:srgbClr val="5B607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6" name="Rectangle 343"/>
              <p:cNvSpPr>
                <a:spLocks noChangeArrowheads="1"/>
              </p:cNvSpPr>
              <p:nvPr/>
            </p:nvSpPr>
            <p:spPr bwMode="auto">
              <a:xfrm>
                <a:off x="3670300" y="2562225"/>
                <a:ext cx="88900" cy="14763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7" name="Rectangle 344"/>
              <p:cNvSpPr>
                <a:spLocks noChangeArrowheads="1"/>
              </p:cNvSpPr>
              <p:nvPr/>
            </p:nvSpPr>
            <p:spPr bwMode="auto">
              <a:xfrm>
                <a:off x="4048125" y="2725738"/>
                <a:ext cx="88900" cy="14763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8" name="Rectangle 345"/>
              <p:cNvSpPr>
                <a:spLocks noChangeArrowheads="1"/>
              </p:cNvSpPr>
              <p:nvPr/>
            </p:nvSpPr>
            <p:spPr bwMode="auto">
              <a:xfrm>
                <a:off x="4448175" y="2562225"/>
                <a:ext cx="88900" cy="14763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9" name="Rectangle 346"/>
              <p:cNvSpPr>
                <a:spLocks noChangeArrowheads="1"/>
              </p:cNvSpPr>
              <p:nvPr/>
            </p:nvSpPr>
            <p:spPr bwMode="auto">
              <a:xfrm>
                <a:off x="4824413" y="2725738"/>
                <a:ext cx="88900" cy="14763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0" name="252 Forma libre"/>
              <p:cNvSpPr/>
              <p:nvPr/>
            </p:nvSpPr>
            <p:spPr>
              <a:xfrm>
                <a:off x="3671668" y="703385"/>
                <a:ext cx="1167618" cy="872197"/>
              </a:xfrm>
              <a:custGeom>
                <a:avLst/>
                <a:gdLst>
                  <a:gd name="connsiteX0" fmla="*/ 0 w 1167618"/>
                  <a:gd name="connsiteY0" fmla="*/ 872197 h 872197"/>
                  <a:gd name="connsiteX1" fmla="*/ 14067 w 1167618"/>
                  <a:gd name="connsiteY1" fmla="*/ 661181 h 872197"/>
                  <a:gd name="connsiteX2" fmla="*/ 28135 w 1167618"/>
                  <a:gd name="connsiteY2" fmla="*/ 618978 h 872197"/>
                  <a:gd name="connsiteX3" fmla="*/ 70338 w 1167618"/>
                  <a:gd name="connsiteY3" fmla="*/ 576775 h 872197"/>
                  <a:gd name="connsiteX4" fmla="*/ 112541 w 1167618"/>
                  <a:gd name="connsiteY4" fmla="*/ 562707 h 872197"/>
                  <a:gd name="connsiteX5" fmla="*/ 140677 w 1167618"/>
                  <a:gd name="connsiteY5" fmla="*/ 534572 h 872197"/>
                  <a:gd name="connsiteX6" fmla="*/ 365760 w 1167618"/>
                  <a:gd name="connsiteY6" fmla="*/ 492369 h 872197"/>
                  <a:gd name="connsiteX7" fmla="*/ 464234 w 1167618"/>
                  <a:gd name="connsiteY7" fmla="*/ 464233 h 872197"/>
                  <a:gd name="connsiteX8" fmla="*/ 506437 w 1167618"/>
                  <a:gd name="connsiteY8" fmla="*/ 422030 h 872197"/>
                  <a:gd name="connsiteX9" fmla="*/ 534572 w 1167618"/>
                  <a:gd name="connsiteY9" fmla="*/ 379827 h 872197"/>
                  <a:gd name="connsiteX10" fmla="*/ 576775 w 1167618"/>
                  <a:gd name="connsiteY10" fmla="*/ 295421 h 872197"/>
                  <a:gd name="connsiteX11" fmla="*/ 618978 w 1167618"/>
                  <a:gd name="connsiteY11" fmla="*/ 267286 h 872197"/>
                  <a:gd name="connsiteX12" fmla="*/ 647114 w 1167618"/>
                  <a:gd name="connsiteY12" fmla="*/ 239150 h 872197"/>
                  <a:gd name="connsiteX13" fmla="*/ 773723 w 1167618"/>
                  <a:gd name="connsiteY13" fmla="*/ 196947 h 872197"/>
                  <a:gd name="connsiteX14" fmla="*/ 900332 w 1167618"/>
                  <a:gd name="connsiteY14" fmla="*/ 154744 h 872197"/>
                  <a:gd name="connsiteX15" fmla="*/ 942535 w 1167618"/>
                  <a:gd name="connsiteY15" fmla="*/ 140677 h 872197"/>
                  <a:gd name="connsiteX16" fmla="*/ 1069144 w 1167618"/>
                  <a:gd name="connsiteY16" fmla="*/ 112541 h 872197"/>
                  <a:gd name="connsiteX17" fmla="*/ 1111347 w 1167618"/>
                  <a:gd name="connsiteY17" fmla="*/ 98473 h 872197"/>
                  <a:gd name="connsiteX18" fmla="*/ 1153550 w 1167618"/>
                  <a:gd name="connsiteY18" fmla="*/ 70338 h 872197"/>
                  <a:gd name="connsiteX19" fmla="*/ 1167618 w 1167618"/>
                  <a:gd name="connsiteY19" fmla="*/ 0 h 87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67618" h="872197">
                    <a:moveTo>
                      <a:pt x="0" y="872197"/>
                    </a:moveTo>
                    <a:cubicBezTo>
                      <a:pt x="4689" y="801858"/>
                      <a:pt x="6282" y="731245"/>
                      <a:pt x="14067" y="661181"/>
                    </a:cubicBezTo>
                    <a:cubicBezTo>
                      <a:pt x="15705" y="646443"/>
                      <a:pt x="19910" y="631316"/>
                      <a:pt x="28135" y="618978"/>
                    </a:cubicBezTo>
                    <a:cubicBezTo>
                      <a:pt x="39171" y="602425"/>
                      <a:pt x="53785" y="587811"/>
                      <a:pt x="70338" y="576775"/>
                    </a:cubicBezTo>
                    <a:cubicBezTo>
                      <a:pt x="82676" y="568550"/>
                      <a:pt x="98473" y="567396"/>
                      <a:pt x="112541" y="562707"/>
                    </a:cubicBezTo>
                    <a:cubicBezTo>
                      <a:pt x="121920" y="553329"/>
                      <a:pt x="128814" y="540503"/>
                      <a:pt x="140677" y="534572"/>
                    </a:cubicBezTo>
                    <a:cubicBezTo>
                      <a:pt x="215994" y="496914"/>
                      <a:pt x="281059" y="500839"/>
                      <a:pt x="365760" y="492369"/>
                    </a:cubicBezTo>
                    <a:cubicBezTo>
                      <a:pt x="373263" y="490493"/>
                      <a:pt x="452126" y="472305"/>
                      <a:pt x="464234" y="464233"/>
                    </a:cubicBezTo>
                    <a:cubicBezTo>
                      <a:pt x="480787" y="453197"/>
                      <a:pt x="493701" y="437314"/>
                      <a:pt x="506437" y="422030"/>
                    </a:cubicBezTo>
                    <a:cubicBezTo>
                      <a:pt x="517261" y="409042"/>
                      <a:pt x="527011" y="394949"/>
                      <a:pt x="534572" y="379827"/>
                    </a:cubicBezTo>
                    <a:cubicBezTo>
                      <a:pt x="557454" y="334063"/>
                      <a:pt x="536461" y="335735"/>
                      <a:pt x="576775" y="295421"/>
                    </a:cubicBezTo>
                    <a:cubicBezTo>
                      <a:pt x="588730" y="283466"/>
                      <a:pt x="605776" y="277848"/>
                      <a:pt x="618978" y="267286"/>
                    </a:cubicBezTo>
                    <a:cubicBezTo>
                      <a:pt x="629335" y="259000"/>
                      <a:pt x="635039" y="244638"/>
                      <a:pt x="647114" y="239150"/>
                    </a:cubicBezTo>
                    <a:cubicBezTo>
                      <a:pt x="687612" y="220742"/>
                      <a:pt x="731520" y="211015"/>
                      <a:pt x="773723" y="196947"/>
                    </a:cubicBezTo>
                    <a:lnTo>
                      <a:pt x="900332" y="154744"/>
                    </a:lnTo>
                    <a:cubicBezTo>
                      <a:pt x="914400" y="150055"/>
                      <a:pt x="927994" y="143585"/>
                      <a:pt x="942535" y="140677"/>
                    </a:cubicBezTo>
                    <a:cubicBezTo>
                      <a:pt x="990886" y="131007"/>
                      <a:pt x="1022786" y="125787"/>
                      <a:pt x="1069144" y="112541"/>
                    </a:cubicBezTo>
                    <a:cubicBezTo>
                      <a:pt x="1083402" y="108467"/>
                      <a:pt x="1098084" y="105105"/>
                      <a:pt x="1111347" y="98473"/>
                    </a:cubicBezTo>
                    <a:cubicBezTo>
                      <a:pt x="1126469" y="90912"/>
                      <a:pt x="1139482" y="79716"/>
                      <a:pt x="1153550" y="70338"/>
                    </a:cubicBezTo>
                    <a:lnTo>
                      <a:pt x="1167618" y="0"/>
                    </a:lnTo>
                  </a:path>
                </a:pathLst>
              </a:custGeom>
              <a:solidFill>
                <a:schemeClr val="accent3"/>
              </a:solidFill>
              <a:ln w="762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253 Forma libre"/>
              <p:cNvSpPr/>
              <p:nvPr/>
            </p:nvSpPr>
            <p:spPr>
              <a:xfrm>
                <a:off x="3975886" y="770853"/>
                <a:ext cx="1167618" cy="872197"/>
              </a:xfrm>
              <a:custGeom>
                <a:avLst/>
                <a:gdLst>
                  <a:gd name="connsiteX0" fmla="*/ 0 w 1167618"/>
                  <a:gd name="connsiteY0" fmla="*/ 872197 h 872197"/>
                  <a:gd name="connsiteX1" fmla="*/ 14067 w 1167618"/>
                  <a:gd name="connsiteY1" fmla="*/ 661181 h 872197"/>
                  <a:gd name="connsiteX2" fmla="*/ 28135 w 1167618"/>
                  <a:gd name="connsiteY2" fmla="*/ 618978 h 872197"/>
                  <a:gd name="connsiteX3" fmla="*/ 70338 w 1167618"/>
                  <a:gd name="connsiteY3" fmla="*/ 576775 h 872197"/>
                  <a:gd name="connsiteX4" fmla="*/ 112541 w 1167618"/>
                  <a:gd name="connsiteY4" fmla="*/ 562707 h 872197"/>
                  <a:gd name="connsiteX5" fmla="*/ 140677 w 1167618"/>
                  <a:gd name="connsiteY5" fmla="*/ 534572 h 872197"/>
                  <a:gd name="connsiteX6" fmla="*/ 365760 w 1167618"/>
                  <a:gd name="connsiteY6" fmla="*/ 492369 h 872197"/>
                  <a:gd name="connsiteX7" fmla="*/ 464234 w 1167618"/>
                  <a:gd name="connsiteY7" fmla="*/ 464233 h 872197"/>
                  <a:gd name="connsiteX8" fmla="*/ 506437 w 1167618"/>
                  <a:gd name="connsiteY8" fmla="*/ 422030 h 872197"/>
                  <a:gd name="connsiteX9" fmla="*/ 534572 w 1167618"/>
                  <a:gd name="connsiteY9" fmla="*/ 379827 h 872197"/>
                  <a:gd name="connsiteX10" fmla="*/ 576775 w 1167618"/>
                  <a:gd name="connsiteY10" fmla="*/ 295421 h 872197"/>
                  <a:gd name="connsiteX11" fmla="*/ 618978 w 1167618"/>
                  <a:gd name="connsiteY11" fmla="*/ 267286 h 872197"/>
                  <a:gd name="connsiteX12" fmla="*/ 647114 w 1167618"/>
                  <a:gd name="connsiteY12" fmla="*/ 239150 h 872197"/>
                  <a:gd name="connsiteX13" fmla="*/ 773723 w 1167618"/>
                  <a:gd name="connsiteY13" fmla="*/ 196947 h 872197"/>
                  <a:gd name="connsiteX14" fmla="*/ 900332 w 1167618"/>
                  <a:gd name="connsiteY14" fmla="*/ 154744 h 872197"/>
                  <a:gd name="connsiteX15" fmla="*/ 942535 w 1167618"/>
                  <a:gd name="connsiteY15" fmla="*/ 140677 h 872197"/>
                  <a:gd name="connsiteX16" fmla="*/ 1069144 w 1167618"/>
                  <a:gd name="connsiteY16" fmla="*/ 112541 h 872197"/>
                  <a:gd name="connsiteX17" fmla="*/ 1111347 w 1167618"/>
                  <a:gd name="connsiteY17" fmla="*/ 98473 h 872197"/>
                  <a:gd name="connsiteX18" fmla="*/ 1153550 w 1167618"/>
                  <a:gd name="connsiteY18" fmla="*/ 70338 h 872197"/>
                  <a:gd name="connsiteX19" fmla="*/ 1167618 w 1167618"/>
                  <a:gd name="connsiteY19" fmla="*/ 0 h 87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67618" h="872197">
                    <a:moveTo>
                      <a:pt x="0" y="872197"/>
                    </a:moveTo>
                    <a:cubicBezTo>
                      <a:pt x="4689" y="801858"/>
                      <a:pt x="6282" y="731245"/>
                      <a:pt x="14067" y="661181"/>
                    </a:cubicBezTo>
                    <a:cubicBezTo>
                      <a:pt x="15705" y="646443"/>
                      <a:pt x="19910" y="631316"/>
                      <a:pt x="28135" y="618978"/>
                    </a:cubicBezTo>
                    <a:cubicBezTo>
                      <a:pt x="39171" y="602425"/>
                      <a:pt x="53785" y="587811"/>
                      <a:pt x="70338" y="576775"/>
                    </a:cubicBezTo>
                    <a:cubicBezTo>
                      <a:pt x="82676" y="568550"/>
                      <a:pt x="98473" y="567396"/>
                      <a:pt x="112541" y="562707"/>
                    </a:cubicBezTo>
                    <a:cubicBezTo>
                      <a:pt x="121920" y="553329"/>
                      <a:pt x="128814" y="540503"/>
                      <a:pt x="140677" y="534572"/>
                    </a:cubicBezTo>
                    <a:cubicBezTo>
                      <a:pt x="215994" y="496914"/>
                      <a:pt x="281059" y="500839"/>
                      <a:pt x="365760" y="492369"/>
                    </a:cubicBezTo>
                    <a:cubicBezTo>
                      <a:pt x="373263" y="490493"/>
                      <a:pt x="452126" y="472305"/>
                      <a:pt x="464234" y="464233"/>
                    </a:cubicBezTo>
                    <a:cubicBezTo>
                      <a:pt x="480787" y="453197"/>
                      <a:pt x="493701" y="437314"/>
                      <a:pt x="506437" y="422030"/>
                    </a:cubicBezTo>
                    <a:cubicBezTo>
                      <a:pt x="517261" y="409042"/>
                      <a:pt x="527011" y="394949"/>
                      <a:pt x="534572" y="379827"/>
                    </a:cubicBezTo>
                    <a:cubicBezTo>
                      <a:pt x="557454" y="334063"/>
                      <a:pt x="536461" y="335735"/>
                      <a:pt x="576775" y="295421"/>
                    </a:cubicBezTo>
                    <a:cubicBezTo>
                      <a:pt x="588730" y="283466"/>
                      <a:pt x="605776" y="277848"/>
                      <a:pt x="618978" y="267286"/>
                    </a:cubicBezTo>
                    <a:cubicBezTo>
                      <a:pt x="629335" y="259000"/>
                      <a:pt x="635039" y="244638"/>
                      <a:pt x="647114" y="239150"/>
                    </a:cubicBezTo>
                    <a:cubicBezTo>
                      <a:pt x="687612" y="220742"/>
                      <a:pt x="731520" y="211015"/>
                      <a:pt x="773723" y="196947"/>
                    </a:cubicBezTo>
                    <a:lnTo>
                      <a:pt x="900332" y="154744"/>
                    </a:lnTo>
                    <a:cubicBezTo>
                      <a:pt x="914400" y="150055"/>
                      <a:pt x="927994" y="143585"/>
                      <a:pt x="942535" y="140677"/>
                    </a:cubicBezTo>
                    <a:cubicBezTo>
                      <a:pt x="990886" y="131007"/>
                      <a:pt x="1022786" y="125787"/>
                      <a:pt x="1069144" y="112541"/>
                    </a:cubicBezTo>
                    <a:cubicBezTo>
                      <a:pt x="1083402" y="108467"/>
                      <a:pt x="1098084" y="105105"/>
                      <a:pt x="1111347" y="98473"/>
                    </a:cubicBezTo>
                    <a:cubicBezTo>
                      <a:pt x="1126469" y="90912"/>
                      <a:pt x="1139482" y="79716"/>
                      <a:pt x="1153550" y="70338"/>
                    </a:cubicBezTo>
                    <a:lnTo>
                      <a:pt x="1167618" y="0"/>
                    </a:lnTo>
                  </a:path>
                </a:pathLst>
              </a:custGeom>
              <a:solidFill>
                <a:schemeClr val="accent3"/>
              </a:solidFill>
              <a:ln w="762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7" name="459 CuadroTexto"/>
            <p:cNvSpPr txBox="1">
              <a:spLocks noChangeArrowheads="1"/>
            </p:cNvSpPr>
            <p:nvPr/>
          </p:nvSpPr>
          <p:spPr bwMode="auto">
            <a:xfrm>
              <a:off x="1214438" y="1357313"/>
              <a:ext cx="1143000" cy="523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altLang="es-ES_tradnl" sz="1400" b="1">
                  <a:solidFill>
                    <a:srgbClr val="000000"/>
                  </a:solidFill>
                  <a:latin typeface="Arial Narrow" panose="020B0606020202030204" pitchFamily="34" charset="0"/>
                </a:rPr>
                <a:t>CARTAGO - VALLE</a:t>
              </a:r>
            </a:p>
          </p:txBody>
        </p:sp>
        <p:grpSp>
          <p:nvGrpSpPr>
            <p:cNvPr id="38" name="460 Grupo"/>
            <p:cNvGrpSpPr/>
            <p:nvPr/>
          </p:nvGrpSpPr>
          <p:grpSpPr>
            <a:xfrm>
              <a:off x="6072198" y="1357298"/>
              <a:ext cx="1214446" cy="1557347"/>
              <a:chOff x="3143250" y="428625"/>
              <a:chExt cx="2809875" cy="32004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0" name="AutoShape 327"/>
              <p:cNvSpPr>
                <a:spLocks noChangeAspect="1" noChangeArrowheads="1" noTextEdit="1"/>
              </p:cNvSpPr>
              <p:nvPr/>
            </p:nvSpPr>
            <p:spPr bwMode="auto">
              <a:xfrm>
                <a:off x="3143250" y="428625"/>
                <a:ext cx="2809875" cy="3200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" name="Rectangle 329"/>
              <p:cNvSpPr>
                <a:spLocks noChangeArrowheads="1"/>
              </p:cNvSpPr>
              <p:nvPr/>
            </p:nvSpPr>
            <p:spPr bwMode="auto">
              <a:xfrm>
                <a:off x="3143250" y="428625"/>
                <a:ext cx="2809875" cy="3200400"/>
              </a:xfrm>
              <a:prstGeom prst="rect">
                <a:avLst/>
              </a:prstGeom>
              <a:solidFill>
                <a:srgbClr val="C9D1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2" name="Freeform 330"/>
              <p:cNvSpPr>
                <a:spLocks/>
              </p:cNvSpPr>
              <p:nvPr/>
            </p:nvSpPr>
            <p:spPr bwMode="auto">
              <a:xfrm>
                <a:off x="4579938" y="1690688"/>
                <a:ext cx="1184275" cy="785813"/>
              </a:xfrm>
              <a:custGeom>
                <a:avLst/>
                <a:gdLst/>
                <a:ahLst/>
                <a:cxnLst>
                  <a:cxn ang="0">
                    <a:pos x="663" y="173"/>
                  </a:cxn>
                  <a:cxn ang="0">
                    <a:pos x="643" y="170"/>
                  </a:cxn>
                  <a:cxn ang="0">
                    <a:pos x="632" y="164"/>
                  </a:cxn>
                  <a:cxn ang="0">
                    <a:pos x="671" y="118"/>
                  </a:cxn>
                  <a:cxn ang="0">
                    <a:pos x="653" y="54"/>
                  </a:cxn>
                  <a:cxn ang="0">
                    <a:pos x="603" y="27"/>
                  </a:cxn>
                  <a:cxn ang="0">
                    <a:pos x="556" y="22"/>
                  </a:cxn>
                  <a:cxn ang="0">
                    <a:pos x="513" y="33"/>
                  </a:cxn>
                  <a:cxn ang="0">
                    <a:pos x="478" y="55"/>
                  </a:cxn>
                  <a:cxn ang="0">
                    <a:pos x="466" y="64"/>
                  </a:cxn>
                  <a:cxn ang="0">
                    <a:pos x="445" y="29"/>
                  </a:cxn>
                  <a:cxn ang="0">
                    <a:pos x="394" y="3"/>
                  </a:cxn>
                  <a:cxn ang="0">
                    <a:pos x="376" y="0"/>
                  </a:cxn>
                  <a:cxn ang="0">
                    <a:pos x="369" y="0"/>
                  </a:cxn>
                  <a:cxn ang="0">
                    <a:pos x="350" y="3"/>
                  </a:cxn>
                  <a:cxn ang="0">
                    <a:pos x="298" y="29"/>
                  </a:cxn>
                  <a:cxn ang="0">
                    <a:pos x="279" y="64"/>
                  </a:cxn>
                  <a:cxn ang="0">
                    <a:pos x="266" y="55"/>
                  </a:cxn>
                  <a:cxn ang="0">
                    <a:pos x="231" y="33"/>
                  </a:cxn>
                  <a:cxn ang="0">
                    <a:pos x="187" y="22"/>
                  </a:cxn>
                  <a:cxn ang="0">
                    <a:pos x="142" y="27"/>
                  </a:cxn>
                  <a:cxn ang="0">
                    <a:pos x="91" y="54"/>
                  </a:cxn>
                  <a:cxn ang="0">
                    <a:pos x="73" y="118"/>
                  </a:cxn>
                  <a:cxn ang="0">
                    <a:pos x="113" y="164"/>
                  </a:cxn>
                  <a:cxn ang="0">
                    <a:pos x="102" y="170"/>
                  </a:cxn>
                  <a:cxn ang="0">
                    <a:pos x="82" y="173"/>
                  </a:cxn>
                  <a:cxn ang="0">
                    <a:pos x="44" y="187"/>
                  </a:cxn>
                  <a:cxn ang="0">
                    <a:pos x="0" y="265"/>
                  </a:cxn>
                  <a:cxn ang="0">
                    <a:pos x="51" y="319"/>
                  </a:cxn>
                  <a:cxn ang="0">
                    <a:pos x="67" y="323"/>
                  </a:cxn>
                  <a:cxn ang="0">
                    <a:pos x="89" y="328"/>
                  </a:cxn>
                  <a:cxn ang="0">
                    <a:pos x="72" y="347"/>
                  </a:cxn>
                  <a:cxn ang="0">
                    <a:pos x="49" y="409"/>
                  </a:cxn>
                  <a:cxn ang="0">
                    <a:pos x="97" y="461"/>
                  </a:cxn>
                  <a:cxn ang="0">
                    <a:pos x="142" y="473"/>
                  </a:cxn>
                  <a:cxn ang="0">
                    <a:pos x="187" y="469"/>
                  </a:cxn>
                  <a:cxn ang="0">
                    <a:pos x="227" y="452"/>
                  </a:cxn>
                  <a:cxn ang="0">
                    <a:pos x="251" y="431"/>
                  </a:cxn>
                  <a:cxn ang="0">
                    <a:pos x="262" y="446"/>
                  </a:cxn>
                  <a:cxn ang="0">
                    <a:pos x="313" y="488"/>
                  </a:cxn>
                  <a:cxn ang="0">
                    <a:pos x="392" y="495"/>
                  </a:cxn>
                  <a:cxn ang="0">
                    <a:pos x="462" y="472"/>
                  </a:cxn>
                  <a:cxn ang="0">
                    <a:pos x="488" y="430"/>
                  </a:cxn>
                  <a:cxn ang="0">
                    <a:pos x="501" y="439"/>
                  </a:cxn>
                  <a:cxn ang="0">
                    <a:pos x="536" y="462"/>
                  </a:cxn>
                  <a:cxn ang="0">
                    <a:pos x="580" y="473"/>
                  </a:cxn>
                  <a:cxn ang="0">
                    <a:pos x="626" y="469"/>
                  </a:cxn>
                  <a:cxn ang="0">
                    <a:pos x="676" y="440"/>
                  </a:cxn>
                  <a:cxn ang="0">
                    <a:pos x="695" y="378"/>
                  </a:cxn>
                  <a:cxn ang="0">
                    <a:pos x="655" y="330"/>
                  </a:cxn>
                  <a:cxn ang="0">
                    <a:pos x="666" y="325"/>
                  </a:cxn>
                  <a:cxn ang="0">
                    <a:pos x="685" y="321"/>
                  </a:cxn>
                  <a:cxn ang="0">
                    <a:pos x="723" y="304"/>
                  </a:cxn>
                  <a:cxn ang="0">
                    <a:pos x="737" y="223"/>
                  </a:cxn>
                </a:cxnLst>
                <a:rect l="0" t="0" r="r" b="b"/>
                <a:pathLst>
                  <a:path w="746" h="495">
                    <a:moveTo>
                      <a:pt x="675" y="176"/>
                    </a:moveTo>
                    <a:lnTo>
                      <a:pt x="670" y="175"/>
                    </a:lnTo>
                    <a:lnTo>
                      <a:pt x="666" y="174"/>
                    </a:lnTo>
                    <a:lnTo>
                      <a:pt x="663" y="173"/>
                    </a:lnTo>
                    <a:lnTo>
                      <a:pt x="659" y="173"/>
                    </a:lnTo>
                    <a:lnTo>
                      <a:pt x="655" y="172"/>
                    </a:lnTo>
                    <a:lnTo>
                      <a:pt x="650" y="171"/>
                    </a:lnTo>
                    <a:lnTo>
                      <a:pt x="643" y="170"/>
                    </a:lnTo>
                    <a:lnTo>
                      <a:pt x="634" y="168"/>
                    </a:lnTo>
                    <a:lnTo>
                      <a:pt x="633" y="167"/>
                    </a:lnTo>
                    <a:lnTo>
                      <a:pt x="632" y="166"/>
                    </a:lnTo>
                    <a:lnTo>
                      <a:pt x="632" y="164"/>
                    </a:lnTo>
                    <a:lnTo>
                      <a:pt x="632" y="162"/>
                    </a:lnTo>
                    <a:lnTo>
                      <a:pt x="650" y="148"/>
                    </a:lnTo>
                    <a:lnTo>
                      <a:pt x="663" y="133"/>
                    </a:lnTo>
                    <a:lnTo>
                      <a:pt x="671" y="118"/>
                    </a:lnTo>
                    <a:lnTo>
                      <a:pt x="674" y="102"/>
                    </a:lnTo>
                    <a:lnTo>
                      <a:pt x="672" y="85"/>
                    </a:lnTo>
                    <a:lnTo>
                      <a:pt x="665" y="69"/>
                    </a:lnTo>
                    <a:lnTo>
                      <a:pt x="653" y="54"/>
                    </a:lnTo>
                    <a:lnTo>
                      <a:pt x="636" y="40"/>
                    </a:lnTo>
                    <a:lnTo>
                      <a:pt x="625" y="35"/>
                    </a:lnTo>
                    <a:lnTo>
                      <a:pt x="614" y="30"/>
                    </a:lnTo>
                    <a:lnTo>
                      <a:pt x="603" y="27"/>
                    </a:lnTo>
                    <a:lnTo>
                      <a:pt x="591" y="24"/>
                    </a:lnTo>
                    <a:lnTo>
                      <a:pt x="580" y="23"/>
                    </a:lnTo>
                    <a:lnTo>
                      <a:pt x="567" y="22"/>
                    </a:lnTo>
                    <a:lnTo>
                      <a:pt x="556" y="22"/>
                    </a:lnTo>
                    <a:lnTo>
                      <a:pt x="545" y="24"/>
                    </a:lnTo>
                    <a:lnTo>
                      <a:pt x="533" y="26"/>
                    </a:lnTo>
                    <a:lnTo>
                      <a:pt x="523" y="29"/>
                    </a:lnTo>
                    <a:lnTo>
                      <a:pt x="513" y="33"/>
                    </a:lnTo>
                    <a:lnTo>
                      <a:pt x="503" y="37"/>
                    </a:lnTo>
                    <a:lnTo>
                      <a:pt x="494" y="43"/>
                    </a:lnTo>
                    <a:lnTo>
                      <a:pt x="486" y="49"/>
                    </a:lnTo>
                    <a:lnTo>
                      <a:pt x="478" y="55"/>
                    </a:lnTo>
                    <a:lnTo>
                      <a:pt x="472" y="63"/>
                    </a:lnTo>
                    <a:lnTo>
                      <a:pt x="470" y="64"/>
                    </a:lnTo>
                    <a:lnTo>
                      <a:pt x="468" y="64"/>
                    </a:lnTo>
                    <a:lnTo>
                      <a:pt x="466" y="64"/>
                    </a:lnTo>
                    <a:lnTo>
                      <a:pt x="464" y="64"/>
                    </a:lnTo>
                    <a:lnTo>
                      <a:pt x="461" y="51"/>
                    </a:lnTo>
                    <a:lnTo>
                      <a:pt x="455" y="39"/>
                    </a:lnTo>
                    <a:lnTo>
                      <a:pt x="445" y="29"/>
                    </a:lnTo>
                    <a:lnTo>
                      <a:pt x="435" y="20"/>
                    </a:lnTo>
                    <a:lnTo>
                      <a:pt x="423" y="13"/>
                    </a:lnTo>
                    <a:lnTo>
                      <a:pt x="409" y="7"/>
                    </a:lnTo>
                    <a:lnTo>
                      <a:pt x="394" y="3"/>
                    </a:lnTo>
                    <a:lnTo>
                      <a:pt x="379" y="1"/>
                    </a:lnTo>
                    <a:lnTo>
                      <a:pt x="379" y="0"/>
                    </a:lnTo>
                    <a:lnTo>
                      <a:pt x="377" y="0"/>
                    </a:lnTo>
                    <a:lnTo>
                      <a:pt x="376" y="0"/>
                    </a:lnTo>
                    <a:lnTo>
                      <a:pt x="374" y="0"/>
                    </a:lnTo>
                    <a:lnTo>
                      <a:pt x="372" y="0"/>
                    </a:lnTo>
                    <a:lnTo>
                      <a:pt x="370" y="0"/>
                    </a:lnTo>
                    <a:lnTo>
                      <a:pt x="369" y="0"/>
                    </a:lnTo>
                    <a:lnTo>
                      <a:pt x="367" y="0"/>
                    </a:lnTo>
                    <a:lnTo>
                      <a:pt x="365" y="0"/>
                    </a:lnTo>
                    <a:lnTo>
                      <a:pt x="365" y="1"/>
                    </a:lnTo>
                    <a:lnTo>
                      <a:pt x="350" y="3"/>
                    </a:lnTo>
                    <a:lnTo>
                      <a:pt x="335" y="7"/>
                    </a:lnTo>
                    <a:lnTo>
                      <a:pt x="321" y="13"/>
                    </a:lnTo>
                    <a:lnTo>
                      <a:pt x="309" y="20"/>
                    </a:lnTo>
                    <a:lnTo>
                      <a:pt x="298" y="29"/>
                    </a:lnTo>
                    <a:lnTo>
                      <a:pt x="290" y="39"/>
                    </a:lnTo>
                    <a:lnTo>
                      <a:pt x="284" y="51"/>
                    </a:lnTo>
                    <a:lnTo>
                      <a:pt x="281" y="64"/>
                    </a:lnTo>
                    <a:lnTo>
                      <a:pt x="279" y="64"/>
                    </a:lnTo>
                    <a:lnTo>
                      <a:pt x="277" y="64"/>
                    </a:lnTo>
                    <a:lnTo>
                      <a:pt x="274" y="64"/>
                    </a:lnTo>
                    <a:lnTo>
                      <a:pt x="272" y="63"/>
                    </a:lnTo>
                    <a:lnTo>
                      <a:pt x="266" y="55"/>
                    </a:lnTo>
                    <a:lnTo>
                      <a:pt x="258" y="49"/>
                    </a:lnTo>
                    <a:lnTo>
                      <a:pt x="250" y="43"/>
                    </a:lnTo>
                    <a:lnTo>
                      <a:pt x="241" y="37"/>
                    </a:lnTo>
                    <a:lnTo>
                      <a:pt x="231" y="33"/>
                    </a:lnTo>
                    <a:lnTo>
                      <a:pt x="221" y="29"/>
                    </a:lnTo>
                    <a:lnTo>
                      <a:pt x="210" y="26"/>
                    </a:lnTo>
                    <a:lnTo>
                      <a:pt x="199" y="24"/>
                    </a:lnTo>
                    <a:lnTo>
                      <a:pt x="187" y="22"/>
                    </a:lnTo>
                    <a:lnTo>
                      <a:pt x="176" y="22"/>
                    </a:lnTo>
                    <a:lnTo>
                      <a:pt x="164" y="23"/>
                    </a:lnTo>
                    <a:lnTo>
                      <a:pt x="153" y="24"/>
                    </a:lnTo>
                    <a:lnTo>
                      <a:pt x="142" y="27"/>
                    </a:lnTo>
                    <a:lnTo>
                      <a:pt x="130" y="30"/>
                    </a:lnTo>
                    <a:lnTo>
                      <a:pt x="120" y="35"/>
                    </a:lnTo>
                    <a:lnTo>
                      <a:pt x="109" y="40"/>
                    </a:lnTo>
                    <a:lnTo>
                      <a:pt x="91" y="54"/>
                    </a:lnTo>
                    <a:lnTo>
                      <a:pt x="79" y="69"/>
                    </a:lnTo>
                    <a:lnTo>
                      <a:pt x="72" y="85"/>
                    </a:lnTo>
                    <a:lnTo>
                      <a:pt x="70" y="102"/>
                    </a:lnTo>
                    <a:lnTo>
                      <a:pt x="73" y="118"/>
                    </a:lnTo>
                    <a:lnTo>
                      <a:pt x="81" y="133"/>
                    </a:lnTo>
                    <a:lnTo>
                      <a:pt x="94" y="148"/>
                    </a:lnTo>
                    <a:lnTo>
                      <a:pt x="113" y="162"/>
                    </a:lnTo>
                    <a:lnTo>
                      <a:pt x="113" y="164"/>
                    </a:lnTo>
                    <a:lnTo>
                      <a:pt x="113" y="166"/>
                    </a:lnTo>
                    <a:lnTo>
                      <a:pt x="112" y="167"/>
                    </a:lnTo>
                    <a:lnTo>
                      <a:pt x="111" y="168"/>
                    </a:lnTo>
                    <a:lnTo>
                      <a:pt x="102" y="170"/>
                    </a:lnTo>
                    <a:lnTo>
                      <a:pt x="95" y="171"/>
                    </a:lnTo>
                    <a:lnTo>
                      <a:pt x="90" y="172"/>
                    </a:lnTo>
                    <a:lnTo>
                      <a:pt x="85" y="173"/>
                    </a:lnTo>
                    <a:lnTo>
                      <a:pt x="82" y="173"/>
                    </a:lnTo>
                    <a:lnTo>
                      <a:pt x="78" y="174"/>
                    </a:lnTo>
                    <a:lnTo>
                      <a:pt x="74" y="175"/>
                    </a:lnTo>
                    <a:lnTo>
                      <a:pt x="69" y="176"/>
                    </a:lnTo>
                    <a:lnTo>
                      <a:pt x="44" y="187"/>
                    </a:lnTo>
                    <a:lnTo>
                      <a:pt x="23" y="203"/>
                    </a:lnTo>
                    <a:lnTo>
                      <a:pt x="9" y="223"/>
                    </a:lnTo>
                    <a:lnTo>
                      <a:pt x="1" y="244"/>
                    </a:lnTo>
                    <a:lnTo>
                      <a:pt x="0" y="265"/>
                    </a:lnTo>
                    <a:lnTo>
                      <a:pt x="7" y="286"/>
                    </a:lnTo>
                    <a:lnTo>
                      <a:pt x="22" y="304"/>
                    </a:lnTo>
                    <a:lnTo>
                      <a:pt x="46" y="318"/>
                    </a:lnTo>
                    <a:lnTo>
                      <a:pt x="51" y="319"/>
                    </a:lnTo>
                    <a:lnTo>
                      <a:pt x="55" y="320"/>
                    </a:lnTo>
                    <a:lnTo>
                      <a:pt x="59" y="321"/>
                    </a:lnTo>
                    <a:lnTo>
                      <a:pt x="62" y="322"/>
                    </a:lnTo>
                    <a:lnTo>
                      <a:pt x="67" y="323"/>
                    </a:lnTo>
                    <a:lnTo>
                      <a:pt x="72" y="324"/>
                    </a:lnTo>
                    <a:lnTo>
                      <a:pt x="78" y="325"/>
                    </a:lnTo>
                    <a:lnTo>
                      <a:pt x="87" y="326"/>
                    </a:lnTo>
                    <a:lnTo>
                      <a:pt x="89" y="328"/>
                    </a:lnTo>
                    <a:lnTo>
                      <a:pt x="90" y="329"/>
                    </a:lnTo>
                    <a:lnTo>
                      <a:pt x="90" y="330"/>
                    </a:lnTo>
                    <a:lnTo>
                      <a:pt x="90" y="333"/>
                    </a:lnTo>
                    <a:lnTo>
                      <a:pt x="72" y="347"/>
                    </a:lnTo>
                    <a:lnTo>
                      <a:pt x="58" y="362"/>
                    </a:lnTo>
                    <a:lnTo>
                      <a:pt x="50" y="378"/>
                    </a:lnTo>
                    <a:lnTo>
                      <a:pt x="47" y="394"/>
                    </a:lnTo>
                    <a:lnTo>
                      <a:pt x="49" y="409"/>
                    </a:lnTo>
                    <a:lnTo>
                      <a:pt x="56" y="425"/>
                    </a:lnTo>
                    <a:lnTo>
                      <a:pt x="69" y="440"/>
                    </a:lnTo>
                    <a:lnTo>
                      <a:pt x="86" y="456"/>
                    </a:lnTo>
                    <a:lnTo>
                      <a:pt x="97" y="461"/>
                    </a:lnTo>
                    <a:lnTo>
                      <a:pt x="108" y="466"/>
                    </a:lnTo>
                    <a:lnTo>
                      <a:pt x="120" y="469"/>
                    </a:lnTo>
                    <a:lnTo>
                      <a:pt x="131" y="471"/>
                    </a:lnTo>
                    <a:lnTo>
                      <a:pt x="142" y="473"/>
                    </a:lnTo>
                    <a:lnTo>
                      <a:pt x="154" y="473"/>
                    </a:lnTo>
                    <a:lnTo>
                      <a:pt x="165" y="473"/>
                    </a:lnTo>
                    <a:lnTo>
                      <a:pt x="176" y="471"/>
                    </a:lnTo>
                    <a:lnTo>
                      <a:pt x="187" y="469"/>
                    </a:lnTo>
                    <a:lnTo>
                      <a:pt x="197" y="466"/>
                    </a:lnTo>
                    <a:lnTo>
                      <a:pt x="208" y="462"/>
                    </a:lnTo>
                    <a:lnTo>
                      <a:pt x="218" y="458"/>
                    </a:lnTo>
                    <a:lnTo>
                      <a:pt x="227" y="452"/>
                    </a:lnTo>
                    <a:lnTo>
                      <a:pt x="235" y="445"/>
                    </a:lnTo>
                    <a:lnTo>
                      <a:pt x="243" y="439"/>
                    </a:lnTo>
                    <a:lnTo>
                      <a:pt x="249" y="431"/>
                    </a:lnTo>
                    <a:lnTo>
                      <a:pt x="251" y="431"/>
                    </a:lnTo>
                    <a:lnTo>
                      <a:pt x="254" y="430"/>
                    </a:lnTo>
                    <a:lnTo>
                      <a:pt x="256" y="430"/>
                    </a:lnTo>
                    <a:lnTo>
                      <a:pt x="258" y="430"/>
                    </a:lnTo>
                    <a:lnTo>
                      <a:pt x="262" y="446"/>
                    </a:lnTo>
                    <a:lnTo>
                      <a:pt x="271" y="461"/>
                    </a:lnTo>
                    <a:lnTo>
                      <a:pt x="282" y="472"/>
                    </a:lnTo>
                    <a:lnTo>
                      <a:pt x="297" y="482"/>
                    </a:lnTo>
                    <a:lnTo>
                      <a:pt x="313" y="488"/>
                    </a:lnTo>
                    <a:lnTo>
                      <a:pt x="331" y="493"/>
                    </a:lnTo>
                    <a:lnTo>
                      <a:pt x="352" y="495"/>
                    </a:lnTo>
                    <a:lnTo>
                      <a:pt x="372" y="494"/>
                    </a:lnTo>
                    <a:lnTo>
                      <a:pt x="392" y="495"/>
                    </a:lnTo>
                    <a:lnTo>
                      <a:pt x="412" y="493"/>
                    </a:lnTo>
                    <a:lnTo>
                      <a:pt x="430" y="488"/>
                    </a:lnTo>
                    <a:lnTo>
                      <a:pt x="447" y="482"/>
                    </a:lnTo>
                    <a:lnTo>
                      <a:pt x="462" y="472"/>
                    </a:lnTo>
                    <a:lnTo>
                      <a:pt x="473" y="461"/>
                    </a:lnTo>
                    <a:lnTo>
                      <a:pt x="482" y="446"/>
                    </a:lnTo>
                    <a:lnTo>
                      <a:pt x="486" y="430"/>
                    </a:lnTo>
                    <a:lnTo>
                      <a:pt x="488" y="430"/>
                    </a:lnTo>
                    <a:lnTo>
                      <a:pt x="491" y="430"/>
                    </a:lnTo>
                    <a:lnTo>
                      <a:pt x="493" y="431"/>
                    </a:lnTo>
                    <a:lnTo>
                      <a:pt x="495" y="431"/>
                    </a:lnTo>
                    <a:lnTo>
                      <a:pt x="501" y="439"/>
                    </a:lnTo>
                    <a:lnTo>
                      <a:pt x="509" y="445"/>
                    </a:lnTo>
                    <a:lnTo>
                      <a:pt x="517" y="452"/>
                    </a:lnTo>
                    <a:lnTo>
                      <a:pt x="526" y="458"/>
                    </a:lnTo>
                    <a:lnTo>
                      <a:pt x="536" y="462"/>
                    </a:lnTo>
                    <a:lnTo>
                      <a:pt x="546" y="466"/>
                    </a:lnTo>
                    <a:lnTo>
                      <a:pt x="556" y="469"/>
                    </a:lnTo>
                    <a:lnTo>
                      <a:pt x="568" y="471"/>
                    </a:lnTo>
                    <a:lnTo>
                      <a:pt x="580" y="473"/>
                    </a:lnTo>
                    <a:lnTo>
                      <a:pt x="591" y="473"/>
                    </a:lnTo>
                    <a:lnTo>
                      <a:pt x="603" y="473"/>
                    </a:lnTo>
                    <a:lnTo>
                      <a:pt x="614" y="471"/>
                    </a:lnTo>
                    <a:lnTo>
                      <a:pt x="626" y="469"/>
                    </a:lnTo>
                    <a:lnTo>
                      <a:pt x="637" y="466"/>
                    </a:lnTo>
                    <a:lnTo>
                      <a:pt x="648" y="461"/>
                    </a:lnTo>
                    <a:lnTo>
                      <a:pt x="659" y="456"/>
                    </a:lnTo>
                    <a:lnTo>
                      <a:pt x="676" y="440"/>
                    </a:lnTo>
                    <a:lnTo>
                      <a:pt x="689" y="425"/>
                    </a:lnTo>
                    <a:lnTo>
                      <a:pt x="696" y="409"/>
                    </a:lnTo>
                    <a:lnTo>
                      <a:pt x="698" y="394"/>
                    </a:lnTo>
                    <a:lnTo>
                      <a:pt x="695" y="378"/>
                    </a:lnTo>
                    <a:lnTo>
                      <a:pt x="686" y="362"/>
                    </a:lnTo>
                    <a:lnTo>
                      <a:pt x="673" y="347"/>
                    </a:lnTo>
                    <a:lnTo>
                      <a:pt x="655" y="333"/>
                    </a:lnTo>
                    <a:lnTo>
                      <a:pt x="655" y="330"/>
                    </a:lnTo>
                    <a:lnTo>
                      <a:pt x="655" y="329"/>
                    </a:lnTo>
                    <a:lnTo>
                      <a:pt x="656" y="328"/>
                    </a:lnTo>
                    <a:lnTo>
                      <a:pt x="657" y="326"/>
                    </a:lnTo>
                    <a:lnTo>
                      <a:pt x="666" y="325"/>
                    </a:lnTo>
                    <a:lnTo>
                      <a:pt x="672" y="324"/>
                    </a:lnTo>
                    <a:lnTo>
                      <a:pt x="677" y="323"/>
                    </a:lnTo>
                    <a:lnTo>
                      <a:pt x="682" y="322"/>
                    </a:lnTo>
                    <a:lnTo>
                      <a:pt x="685" y="321"/>
                    </a:lnTo>
                    <a:lnTo>
                      <a:pt x="690" y="320"/>
                    </a:lnTo>
                    <a:lnTo>
                      <a:pt x="694" y="319"/>
                    </a:lnTo>
                    <a:lnTo>
                      <a:pt x="699" y="318"/>
                    </a:lnTo>
                    <a:lnTo>
                      <a:pt x="723" y="304"/>
                    </a:lnTo>
                    <a:lnTo>
                      <a:pt x="739" y="286"/>
                    </a:lnTo>
                    <a:lnTo>
                      <a:pt x="746" y="265"/>
                    </a:lnTo>
                    <a:lnTo>
                      <a:pt x="745" y="244"/>
                    </a:lnTo>
                    <a:lnTo>
                      <a:pt x="737" y="223"/>
                    </a:lnTo>
                    <a:lnTo>
                      <a:pt x="722" y="203"/>
                    </a:lnTo>
                    <a:lnTo>
                      <a:pt x="702" y="187"/>
                    </a:lnTo>
                    <a:lnTo>
                      <a:pt x="675" y="176"/>
                    </a:lnTo>
                    <a:close/>
                  </a:path>
                </a:pathLst>
              </a:custGeom>
              <a:solidFill>
                <a:srgbClr val="E8E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3" name="Freeform 331"/>
              <p:cNvSpPr>
                <a:spLocks/>
              </p:cNvSpPr>
              <p:nvPr/>
            </p:nvSpPr>
            <p:spPr bwMode="auto">
              <a:xfrm>
                <a:off x="3143250" y="704850"/>
                <a:ext cx="1344613" cy="1570038"/>
              </a:xfrm>
              <a:custGeom>
                <a:avLst/>
                <a:gdLst/>
                <a:ahLst/>
                <a:cxnLst>
                  <a:cxn ang="0">
                    <a:pos x="736" y="350"/>
                  </a:cxn>
                  <a:cxn ang="0">
                    <a:pos x="720" y="345"/>
                  </a:cxn>
                  <a:cxn ang="0">
                    <a:pos x="690" y="339"/>
                  </a:cxn>
                  <a:cxn ang="0">
                    <a:pos x="687" y="330"/>
                  </a:cxn>
                  <a:cxn ang="0">
                    <a:pos x="731" y="269"/>
                  </a:cxn>
                  <a:cxn ang="0">
                    <a:pos x="744" y="174"/>
                  </a:cxn>
                  <a:cxn ang="0">
                    <a:pos x="693" y="84"/>
                  </a:cxn>
                  <a:cxn ang="0">
                    <a:pos x="646" y="58"/>
                  </a:cxn>
                  <a:cxn ang="0">
                    <a:pos x="597" y="50"/>
                  </a:cxn>
                  <a:cxn ang="0">
                    <a:pos x="550" y="57"/>
                  </a:cxn>
                  <a:cxn ang="0">
                    <a:pos x="507" y="80"/>
                  </a:cxn>
                  <a:cxn ang="0">
                    <a:pos x="472" y="116"/>
                  </a:cxn>
                  <a:cxn ang="0">
                    <a:pos x="457" y="133"/>
                  </a:cxn>
                  <a:cxn ang="0">
                    <a:pos x="447" y="111"/>
                  </a:cxn>
                  <a:cxn ang="0">
                    <a:pos x="423" y="58"/>
                  </a:cxn>
                  <a:cxn ang="0">
                    <a:pos x="381" y="23"/>
                  </a:cxn>
                  <a:cxn ang="0">
                    <a:pos x="329" y="7"/>
                  </a:cxn>
                  <a:cxn ang="0">
                    <a:pos x="273" y="11"/>
                  </a:cxn>
                  <a:cxn ang="0">
                    <a:pos x="219" y="35"/>
                  </a:cxn>
                  <a:cxn ang="0">
                    <a:pos x="206" y="65"/>
                  </a:cxn>
                  <a:cxn ang="0">
                    <a:pos x="192" y="94"/>
                  </a:cxn>
                  <a:cxn ang="0">
                    <a:pos x="172" y="85"/>
                  </a:cxn>
                  <a:cxn ang="0">
                    <a:pos x="164" y="49"/>
                  </a:cxn>
                  <a:cxn ang="0">
                    <a:pos x="145" y="20"/>
                  </a:cxn>
                  <a:cxn ang="0">
                    <a:pos x="93" y="0"/>
                  </a:cxn>
                  <a:cxn ang="0">
                    <a:pos x="41" y="10"/>
                  </a:cxn>
                  <a:cxn ang="0">
                    <a:pos x="0" y="43"/>
                  </a:cxn>
                  <a:cxn ang="0">
                    <a:pos x="0" y="721"/>
                  </a:cxn>
                  <a:cxn ang="0">
                    <a:pos x="14" y="957"/>
                  </a:cxn>
                  <a:cxn ang="0">
                    <a:pos x="41" y="973"/>
                  </a:cxn>
                  <a:cxn ang="0">
                    <a:pos x="74" y="984"/>
                  </a:cxn>
                  <a:cxn ang="0">
                    <a:pos x="108" y="989"/>
                  </a:cxn>
                  <a:cxn ang="0">
                    <a:pos x="142" y="987"/>
                  </a:cxn>
                  <a:cxn ang="0">
                    <a:pos x="178" y="971"/>
                  </a:cxn>
                  <a:cxn ang="0">
                    <a:pos x="197" y="941"/>
                  </a:cxn>
                  <a:cxn ang="0">
                    <a:pos x="205" y="905"/>
                  </a:cxn>
                  <a:cxn ang="0">
                    <a:pos x="224" y="897"/>
                  </a:cxn>
                  <a:cxn ang="0">
                    <a:pos x="238" y="926"/>
                  </a:cxn>
                  <a:cxn ang="0">
                    <a:pos x="251" y="956"/>
                  </a:cxn>
                  <a:cxn ang="0">
                    <a:pos x="306" y="980"/>
                  </a:cxn>
                  <a:cxn ang="0">
                    <a:pos x="361" y="984"/>
                  </a:cxn>
                  <a:cxn ang="0">
                    <a:pos x="414" y="968"/>
                  </a:cxn>
                  <a:cxn ang="0">
                    <a:pos x="455" y="932"/>
                  </a:cxn>
                  <a:cxn ang="0">
                    <a:pos x="479" y="880"/>
                  </a:cxn>
                  <a:cxn ang="0">
                    <a:pos x="489" y="859"/>
                  </a:cxn>
                  <a:cxn ang="0">
                    <a:pos x="504" y="875"/>
                  </a:cxn>
                  <a:cxn ang="0">
                    <a:pos x="540" y="910"/>
                  </a:cxn>
                  <a:cxn ang="0">
                    <a:pos x="582" y="933"/>
                  </a:cxn>
                  <a:cxn ang="0">
                    <a:pos x="629" y="940"/>
                  </a:cxn>
                  <a:cxn ang="0">
                    <a:pos x="679" y="932"/>
                  </a:cxn>
                  <a:cxn ang="0">
                    <a:pos x="725" y="906"/>
                  </a:cxn>
                  <a:cxn ang="0">
                    <a:pos x="777" y="816"/>
                  </a:cxn>
                  <a:cxn ang="0">
                    <a:pos x="763" y="723"/>
                  </a:cxn>
                  <a:cxn ang="0">
                    <a:pos x="719" y="661"/>
                  </a:cxn>
                  <a:cxn ang="0">
                    <a:pos x="722" y="653"/>
                  </a:cxn>
                  <a:cxn ang="0">
                    <a:pos x="751" y="646"/>
                  </a:cxn>
                  <a:cxn ang="0">
                    <a:pos x="768" y="641"/>
                  </a:cxn>
                  <a:cxn ang="0">
                    <a:pos x="816" y="608"/>
                  </a:cxn>
                  <a:cxn ang="0">
                    <a:pos x="846" y="489"/>
                  </a:cxn>
                  <a:cxn ang="0">
                    <a:pos x="785" y="377"/>
                  </a:cxn>
                </a:cxnLst>
                <a:rect l="0" t="0" r="r" b="b"/>
                <a:pathLst>
                  <a:path w="847" h="989">
                    <a:moveTo>
                      <a:pt x="748" y="354"/>
                    </a:moveTo>
                    <a:lnTo>
                      <a:pt x="741" y="352"/>
                    </a:lnTo>
                    <a:lnTo>
                      <a:pt x="736" y="350"/>
                    </a:lnTo>
                    <a:lnTo>
                      <a:pt x="731" y="348"/>
                    </a:lnTo>
                    <a:lnTo>
                      <a:pt x="726" y="347"/>
                    </a:lnTo>
                    <a:lnTo>
                      <a:pt x="720" y="345"/>
                    </a:lnTo>
                    <a:lnTo>
                      <a:pt x="712" y="344"/>
                    </a:lnTo>
                    <a:lnTo>
                      <a:pt x="703" y="342"/>
                    </a:lnTo>
                    <a:lnTo>
                      <a:pt x="690" y="339"/>
                    </a:lnTo>
                    <a:lnTo>
                      <a:pt x="688" y="335"/>
                    </a:lnTo>
                    <a:lnTo>
                      <a:pt x="687" y="333"/>
                    </a:lnTo>
                    <a:lnTo>
                      <a:pt x="687" y="330"/>
                    </a:lnTo>
                    <a:lnTo>
                      <a:pt x="687" y="326"/>
                    </a:lnTo>
                    <a:lnTo>
                      <a:pt x="713" y="298"/>
                    </a:lnTo>
                    <a:lnTo>
                      <a:pt x="731" y="269"/>
                    </a:lnTo>
                    <a:lnTo>
                      <a:pt x="742" y="237"/>
                    </a:lnTo>
                    <a:lnTo>
                      <a:pt x="747" y="206"/>
                    </a:lnTo>
                    <a:lnTo>
                      <a:pt x="744" y="174"/>
                    </a:lnTo>
                    <a:lnTo>
                      <a:pt x="734" y="144"/>
                    </a:lnTo>
                    <a:lnTo>
                      <a:pt x="717" y="113"/>
                    </a:lnTo>
                    <a:lnTo>
                      <a:pt x="693" y="84"/>
                    </a:lnTo>
                    <a:lnTo>
                      <a:pt x="678" y="73"/>
                    </a:lnTo>
                    <a:lnTo>
                      <a:pt x="663" y="65"/>
                    </a:lnTo>
                    <a:lnTo>
                      <a:pt x="646" y="58"/>
                    </a:lnTo>
                    <a:lnTo>
                      <a:pt x="630" y="54"/>
                    </a:lnTo>
                    <a:lnTo>
                      <a:pt x="614" y="51"/>
                    </a:lnTo>
                    <a:lnTo>
                      <a:pt x="597" y="50"/>
                    </a:lnTo>
                    <a:lnTo>
                      <a:pt x="581" y="51"/>
                    </a:lnTo>
                    <a:lnTo>
                      <a:pt x="566" y="53"/>
                    </a:lnTo>
                    <a:lnTo>
                      <a:pt x="550" y="57"/>
                    </a:lnTo>
                    <a:lnTo>
                      <a:pt x="535" y="63"/>
                    </a:lnTo>
                    <a:lnTo>
                      <a:pt x="520" y="71"/>
                    </a:lnTo>
                    <a:lnTo>
                      <a:pt x="507" y="80"/>
                    </a:lnTo>
                    <a:lnTo>
                      <a:pt x="494" y="91"/>
                    </a:lnTo>
                    <a:lnTo>
                      <a:pt x="483" y="103"/>
                    </a:lnTo>
                    <a:lnTo>
                      <a:pt x="472" y="116"/>
                    </a:lnTo>
                    <a:lnTo>
                      <a:pt x="463" y="132"/>
                    </a:lnTo>
                    <a:lnTo>
                      <a:pt x="460" y="133"/>
                    </a:lnTo>
                    <a:lnTo>
                      <a:pt x="457" y="133"/>
                    </a:lnTo>
                    <a:lnTo>
                      <a:pt x="454" y="133"/>
                    </a:lnTo>
                    <a:lnTo>
                      <a:pt x="451" y="134"/>
                    </a:lnTo>
                    <a:lnTo>
                      <a:pt x="447" y="111"/>
                    </a:lnTo>
                    <a:lnTo>
                      <a:pt x="441" y="92"/>
                    </a:lnTo>
                    <a:lnTo>
                      <a:pt x="433" y="74"/>
                    </a:lnTo>
                    <a:lnTo>
                      <a:pt x="423" y="58"/>
                    </a:lnTo>
                    <a:lnTo>
                      <a:pt x="409" y="44"/>
                    </a:lnTo>
                    <a:lnTo>
                      <a:pt x="396" y="33"/>
                    </a:lnTo>
                    <a:lnTo>
                      <a:pt x="381" y="23"/>
                    </a:lnTo>
                    <a:lnTo>
                      <a:pt x="364" y="16"/>
                    </a:lnTo>
                    <a:lnTo>
                      <a:pt x="347" y="10"/>
                    </a:lnTo>
                    <a:lnTo>
                      <a:pt x="329" y="7"/>
                    </a:lnTo>
                    <a:lnTo>
                      <a:pt x="311" y="6"/>
                    </a:lnTo>
                    <a:lnTo>
                      <a:pt x="291" y="8"/>
                    </a:lnTo>
                    <a:lnTo>
                      <a:pt x="273" y="11"/>
                    </a:lnTo>
                    <a:lnTo>
                      <a:pt x="254" y="17"/>
                    </a:lnTo>
                    <a:lnTo>
                      <a:pt x="236" y="25"/>
                    </a:lnTo>
                    <a:lnTo>
                      <a:pt x="219" y="35"/>
                    </a:lnTo>
                    <a:lnTo>
                      <a:pt x="214" y="43"/>
                    </a:lnTo>
                    <a:lnTo>
                      <a:pt x="210" y="54"/>
                    </a:lnTo>
                    <a:lnTo>
                      <a:pt x="206" y="65"/>
                    </a:lnTo>
                    <a:lnTo>
                      <a:pt x="202" y="76"/>
                    </a:lnTo>
                    <a:lnTo>
                      <a:pt x="198" y="86"/>
                    </a:lnTo>
                    <a:lnTo>
                      <a:pt x="192" y="94"/>
                    </a:lnTo>
                    <a:lnTo>
                      <a:pt x="186" y="100"/>
                    </a:lnTo>
                    <a:lnTo>
                      <a:pt x="178" y="101"/>
                    </a:lnTo>
                    <a:lnTo>
                      <a:pt x="172" y="85"/>
                    </a:lnTo>
                    <a:lnTo>
                      <a:pt x="169" y="72"/>
                    </a:lnTo>
                    <a:lnTo>
                      <a:pt x="166" y="60"/>
                    </a:lnTo>
                    <a:lnTo>
                      <a:pt x="164" y="49"/>
                    </a:lnTo>
                    <a:lnTo>
                      <a:pt x="160" y="40"/>
                    </a:lnTo>
                    <a:lnTo>
                      <a:pt x="154" y="30"/>
                    </a:lnTo>
                    <a:lnTo>
                      <a:pt x="145" y="20"/>
                    </a:lnTo>
                    <a:lnTo>
                      <a:pt x="132" y="10"/>
                    </a:lnTo>
                    <a:lnTo>
                      <a:pt x="112" y="3"/>
                    </a:lnTo>
                    <a:lnTo>
                      <a:pt x="93" y="0"/>
                    </a:lnTo>
                    <a:lnTo>
                      <a:pt x="75" y="0"/>
                    </a:lnTo>
                    <a:lnTo>
                      <a:pt x="57" y="3"/>
                    </a:lnTo>
                    <a:lnTo>
                      <a:pt x="41" y="10"/>
                    </a:lnTo>
                    <a:lnTo>
                      <a:pt x="27" y="19"/>
                    </a:lnTo>
                    <a:lnTo>
                      <a:pt x="13" y="30"/>
                    </a:lnTo>
                    <a:lnTo>
                      <a:pt x="0" y="43"/>
                    </a:lnTo>
                    <a:lnTo>
                      <a:pt x="0" y="282"/>
                    </a:lnTo>
                    <a:lnTo>
                      <a:pt x="0" y="505"/>
                    </a:lnTo>
                    <a:lnTo>
                      <a:pt x="0" y="721"/>
                    </a:lnTo>
                    <a:lnTo>
                      <a:pt x="0" y="942"/>
                    </a:lnTo>
                    <a:lnTo>
                      <a:pt x="7" y="949"/>
                    </a:lnTo>
                    <a:lnTo>
                      <a:pt x="14" y="957"/>
                    </a:lnTo>
                    <a:lnTo>
                      <a:pt x="22" y="963"/>
                    </a:lnTo>
                    <a:lnTo>
                      <a:pt x="32" y="968"/>
                    </a:lnTo>
                    <a:lnTo>
                      <a:pt x="41" y="973"/>
                    </a:lnTo>
                    <a:lnTo>
                      <a:pt x="51" y="978"/>
                    </a:lnTo>
                    <a:lnTo>
                      <a:pt x="63" y="981"/>
                    </a:lnTo>
                    <a:lnTo>
                      <a:pt x="74" y="984"/>
                    </a:lnTo>
                    <a:lnTo>
                      <a:pt x="85" y="987"/>
                    </a:lnTo>
                    <a:lnTo>
                      <a:pt x="97" y="988"/>
                    </a:lnTo>
                    <a:lnTo>
                      <a:pt x="108" y="989"/>
                    </a:lnTo>
                    <a:lnTo>
                      <a:pt x="120" y="989"/>
                    </a:lnTo>
                    <a:lnTo>
                      <a:pt x="131" y="989"/>
                    </a:lnTo>
                    <a:lnTo>
                      <a:pt x="142" y="987"/>
                    </a:lnTo>
                    <a:lnTo>
                      <a:pt x="153" y="984"/>
                    </a:lnTo>
                    <a:lnTo>
                      <a:pt x="164" y="981"/>
                    </a:lnTo>
                    <a:lnTo>
                      <a:pt x="178" y="971"/>
                    </a:lnTo>
                    <a:lnTo>
                      <a:pt x="187" y="961"/>
                    </a:lnTo>
                    <a:lnTo>
                      <a:pt x="193" y="951"/>
                    </a:lnTo>
                    <a:lnTo>
                      <a:pt x="197" y="941"/>
                    </a:lnTo>
                    <a:lnTo>
                      <a:pt x="199" y="930"/>
                    </a:lnTo>
                    <a:lnTo>
                      <a:pt x="202" y="919"/>
                    </a:lnTo>
                    <a:lnTo>
                      <a:pt x="205" y="905"/>
                    </a:lnTo>
                    <a:lnTo>
                      <a:pt x="210" y="890"/>
                    </a:lnTo>
                    <a:lnTo>
                      <a:pt x="218" y="891"/>
                    </a:lnTo>
                    <a:lnTo>
                      <a:pt x="224" y="897"/>
                    </a:lnTo>
                    <a:lnTo>
                      <a:pt x="230" y="905"/>
                    </a:lnTo>
                    <a:lnTo>
                      <a:pt x="234" y="915"/>
                    </a:lnTo>
                    <a:lnTo>
                      <a:pt x="238" y="926"/>
                    </a:lnTo>
                    <a:lnTo>
                      <a:pt x="242" y="937"/>
                    </a:lnTo>
                    <a:lnTo>
                      <a:pt x="246" y="947"/>
                    </a:lnTo>
                    <a:lnTo>
                      <a:pt x="251" y="956"/>
                    </a:lnTo>
                    <a:lnTo>
                      <a:pt x="268" y="966"/>
                    </a:lnTo>
                    <a:lnTo>
                      <a:pt x="286" y="974"/>
                    </a:lnTo>
                    <a:lnTo>
                      <a:pt x="306" y="980"/>
                    </a:lnTo>
                    <a:lnTo>
                      <a:pt x="324" y="983"/>
                    </a:lnTo>
                    <a:lnTo>
                      <a:pt x="343" y="985"/>
                    </a:lnTo>
                    <a:lnTo>
                      <a:pt x="361" y="984"/>
                    </a:lnTo>
                    <a:lnTo>
                      <a:pt x="379" y="981"/>
                    </a:lnTo>
                    <a:lnTo>
                      <a:pt x="396" y="975"/>
                    </a:lnTo>
                    <a:lnTo>
                      <a:pt x="414" y="968"/>
                    </a:lnTo>
                    <a:lnTo>
                      <a:pt x="429" y="959"/>
                    </a:lnTo>
                    <a:lnTo>
                      <a:pt x="442" y="946"/>
                    </a:lnTo>
                    <a:lnTo>
                      <a:pt x="455" y="932"/>
                    </a:lnTo>
                    <a:lnTo>
                      <a:pt x="465" y="917"/>
                    </a:lnTo>
                    <a:lnTo>
                      <a:pt x="473" y="899"/>
                    </a:lnTo>
                    <a:lnTo>
                      <a:pt x="479" y="880"/>
                    </a:lnTo>
                    <a:lnTo>
                      <a:pt x="483" y="858"/>
                    </a:lnTo>
                    <a:lnTo>
                      <a:pt x="486" y="859"/>
                    </a:lnTo>
                    <a:lnTo>
                      <a:pt x="489" y="859"/>
                    </a:lnTo>
                    <a:lnTo>
                      <a:pt x="492" y="859"/>
                    </a:lnTo>
                    <a:lnTo>
                      <a:pt x="495" y="860"/>
                    </a:lnTo>
                    <a:lnTo>
                      <a:pt x="504" y="875"/>
                    </a:lnTo>
                    <a:lnTo>
                      <a:pt x="515" y="888"/>
                    </a:lnTo>
                    <a:lnTo>
                      <a:pt x="526" y="900"/>
                    </a:lnTo>
                    <a:lnTo>
                      <a:pt x="540" y="910"/>
                    </a:lnTo>
                    <a:lnTo>
                      <a:pt x="553" y="919"/>
                    </a:lnTo>
                    <a:lnTo>
                      <a:pt x="567" y="927"/>
                    </a:lnTo>
                    <a:lnTo>
                      <a:pt x="582" y="933"/>
                    </a:lnTo>
                    <a:lnTo>
                      <a:pt x="598" y="937"/>
                    </a:lnTo>
                    <a:lnTo>
                      <a:pt x="613" y="940"/>
                    </a:lnTo>
                    <a:lnTo>
                      <a:pt x="629" y="940"/>
                    </a:lnTo>
                    <a:lnTo>
                      <a:pt x="646" y="939"/>
                    </a:lnTo>
                    <a:lnTo>
                      <a:pt x="663" y="936"/>
                    </a:lnTo>
                    <a:lnTo>
                      <a:pt x="679" y="932"/>
                    </a:lnTo>
                    <a:lnTo>
                      <a:pt x="695" y="925"/>
                    </a:lnTo>
                    <a:lnTo>
                      <a:pt x="710" y="917"/>
                    </a:lnTo>
                    <a:lnTo>
                      <a:pt x="725" y="906"/>
                    </a:lnTo>
                    <a:lnTo>
                      <a:pt x="749" y="878"/>
                    </a:lnTo>
                    <a:lnTo>
                      <a:pt x="766" y="848"/>
                    </a:lnTo>
                    <a:lnTo>
                      <a:pt x="777" y="816"/>
                    </a:lnTo>
                    <a:lnTo>
                      <a:pt x="780" y="785"/>
                    </a:lnTo>
                    <a:lnTo>
                      <a:pt x="775" y="754"/>
                    </a:lnTo>
                    <a:lnTo>
                      <a:pt x="763" y="723"/>
                    </a:lnTo>
                    <a:lnTo>
                      <a:pt x="745" y="693"/>
                    </a:lnTo>
                    <a:lnTo>
                      <a:pt x="719" y="665"/>
                    </a:lnTo>
                    <a:lnTo>
                      <a:pt x="719" y="661"/>
                    </a:lnTo>
                    <a:lnTo>
                      <a:pt x="719" y="658"/>
                    </a:lnTo>
                    <a:lnTo>
                      <a:pt x="720" y="656"/>
                    </a:lnTo>
                    <a:lnTo>
                      <a:pt x="722" y="653"/>
                    </a:lnTo>
                    <a:lnTo>
                      <a:pt x="734" y="650"/>
                    </a:lnTo>
                    <a:lnTo>
                      <a:pt x="744" y="648"/>
                    </a:lnTo>
                    <a:lnTo>
                      <a:pt x="751" y="646"/>
                    </a:lnTo>
                    <a:lnTo>
                      <a:pt x="757" y="644"/>
                    </a:lnTo>
                    <a:lnTo>
                      <a:pt x="762" y="643"/>
                    </a:lnTo>
                    <a:lnTo>
                      <a:pt x="768" y="641"/>
                    </a:lnTo>
                    <a:lnTo>
                      <a:pt x="774" y="639"/>
                    </a:lnTo>
                    <a:lnTo>
                      <a:pt x="781" y="637"/>
                    </a:lnTo>
                    <a:lnTo>
                      <a:pt x="816" y="608"/>
                    </a:lnTo>
                    <a:lnTo>
                      <a:pt x="837" y="572"/>
                    </a:lnTo>
                    <a:lnTo>
                      <a:pt x="847" y="531"/>
                    </a:lnTo>
                    <a:lnTo>
                      <a:pt x="846" y="489"/>
                    </a:lnTo>
                    <a:lnTo>
                      <a:pt x="835" y="446"/>
                    </a:lnTo>
                    <a:lnTo>
                      <a:pt x="814" y="409"/>
                    </a:lnTo>
                    <a:lnTo>
                      <a:pt x="785" y="377"/>
                    </a:lnTo>
                    <a:lnTo>
                      <a:pt x="748" y="354"/>
                    </a:lnTo>
                    <a:close/>
                  </a:path>
                </a:pathLst>
              </a:custGeom>
              <a:solidFill>
                <a:srgbClr val="E8E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4" name="Freeform 332"/>
              <p:cNvSpPr>
                <a:spLocks/>
              </p:cNvSpPr>
              <p:nvPr/>
            </p:nvSpPr>
            <p:spPr bwMode="auto">
              <a:xfrm>
                <a:off x="4673600" y="428625"/>
                <a:ext cx="1279525" cy="1062038"/>
              </a:xfrm>
              <a:custGeom>
                <a:avLst/>
                <a:gdLst/>
                <a:ahLst/>
                <a:cxnLst>
                  <a:cxn ang="0">
                    <a:pos x="101" y="7"/>
                  </a:cxn>
                  <a:cxn ang="0">
                    <a:pos x="97" y="19"/>
                  </a:cxn>
                  <a:cxn ang="0">
                    <a:pos x="82" y="28"/>
                  </a:cxn>
                  <a:cxn ang="0">
                    <a:pos x="62" y="39"/>
                  </a:cxn>
                  <a:cxn ang="0">
                    <a:pos x="30" y="76"/>
                  </a:cxn>
                  <a:cxn ang="0">
                    <a:pos x="4" y="147"/>
                  </a:cxn>
                  <a:cxn ang="0">
                    <a:pos x="3" y="224"/>
                  </a:cxn>
                  <a:cxn ang="0">
                    <a:pos x="32" y="289"/>
                  </a:cxn>
                  <a:cxn ang="0">
                    <a:pos x="67" y="318"/>
                  </a:cxn>
                  <a:cxn ang="0">
                    <a:pos x="77" y="321"/>
                  </a:cxn>
                  <a:cxn ang="0">
                    <a:pos x="88" y="325"/>
                  </a:cxn>
                  <a:cxn ang="0">
                    <a:pos x="104" y="328"/>
                  </a:cxn>
                  <a:cxn ang="0">
                    <a:pos x="118" y="335"/>
                  </a:cxn>
                  <a:cxn ang="0">
                    <a:pos x="120" y="340"/>
                  </a:cxn>
                  <a:cxn ang="0">
                    <a:pos x="95" y="372"/>
                  </a:cxn>
                  <a:cxn ang="0">
                    <a:pos x="65" y="433"/>
                  </a:cxn>
                  <a:cxn ang="0">
                    <a:pos x="64" y="495"/>
                  </a:cxn>
                  <a:cxn ang="0">
                    <a:pos x="90" y="557"/>
                  </a:cxn>
                  <a:cxn ang="0">
                    <a:pos x="129" y="596"/>
                  </a:cxn>
                  <a:cxn ang="0">
                    <a:pos x="161" y="611"/>
                  </a:cxn>
                  <a:cxn ang="0">
                    <a:pos x="193" y="618"/>
                  </a:cxn>
                  <a:cxn ang="0">
                    <a:pos x="226" y="618"/>
                  </a:cxn>
                  <a:cxn ang="0">
                    <a:pos x="257" y="612"/>
                  </a:cxn>
                  <a:cxn ang="0">
                    <a:pos x="287" y="598"/>
                  </a:cxn>
                  <a:cxn ang="0">
                    <a:pos x="313" y="578"/>
                  </a:cxn>
                  <a:cxn ang="0">
                    <a:pos x="335" y="553"/>
                  </a:cxn>
                  <a:cxn ang="0">
                    <a:pos x="347" y="538"/>
                  </a:cxn>
                  <a:cxn ang="0">
                    <a:pos x="353" y="537"/>
                  </a:cxn>
                  <a:cxn ang="0">
                    <a:pos x="360" y="559"/>
                  </a:cxn>
                  <a:cxn ang="0">
                    <a:pos x="374" y="596"/>
                  </a:cxn>
                  <a:cxn ang="0">
                    <a:pos x="398" y="625"/>
                  </a:cxn>
                  <a:cxn ang="0">
                    <a:pos x="426" y="646"/>
                  </a:cxn>
                  <a:cxn ang="0">
                    <a:pos x="460" y="660"/>
                  </a:cxn>
                  <a:cxn ang="0">
                    <a:pos x="496" y="664"/>
                  </a:cxn>
                  <a:cxn ang="0">
                    <a:pos x="534" y="660"/>
                  </a:cxn>
                  <a:cxn ang="0">
                    <a:pos x="571" y="645"/>
                  </a:cxn>
                  <a:cxn ang="0">
                    <a:pos x="593" y="627"/>
                  </a:cxn>
                  <a:cxn ang="0">
                    <a:pos x="601" y="605"/>
                  </a:cxn>
                  <a:cxn ang="0">
                    <a:pos x="609" y="583"/>
                  </a:cxn>
                  <a:cxn ang="0">
                    <a:pos x="621" y="570"/>
                  </a:cxn>
                  <a:cxn ang="0">
                    <a:pos x="635" y="584"/>
                  </a:cxn>
                  <a:cxn ang="0">
                    <a:pos x="641" y="609"/>
                  </a:cxn>
                  <a:cxn ang="0">
                    <a:pos x="647" y="630"/>
                  </a:cxn>
                  <a:cxn ang="0">
                    <a:pos x="662" y="649"/>
                  </a:cxn>
                  <a:cxn ang="0">
                    <a:pos x="695" y="666"/>
                  </a:cxn>
                  <a:cxn ang="0">
                    <a:pos x="732" y="669"/>
                  </a:cxn>
                  <a:cxn ang="0">
                    <a:pos x="766" y="660"/>
                  </a:cxn>
                  <a:cxn ang="0">
                    <a:pos x="794" y="639"/>
                  </a:cxn>
                  <a:cxn ang="0">
                    <a:pos x="806" y="0"/>
                  </a:cxn>
                </a:cxnLst>
                <a:rect l="0" t="0" r="r" b="b"/>
                <a:pathLst>
                  <a:path w="806" h="669">
                    <a:moveTo>
                      <a:pt x="96" y="0"/>
                    </a:moveTo>
                    <a:lnTo>
                      <a:pt x="101" y="7"/>
                    </a:lnTo>
                    <a:lnTo>
                      <a:pt x="101" y="13"/>
                    </a:lnTo>
                    <a:lnTo>
                      <a:pt x="97" y="19"/>
                    </a:lnTo>
                    <a:lnTo>
                      <a:pt x="91" y="24"/>
                    </a:lnTo>
                    <a:lnTo>
                      <a:pt x="82" y="28"/>
                    </a:lnTo>
                    <a:lnTo>
                      <a:pt x="72" y="33"/>
                    </a:lnTo>
                    <a:lnTo>
                      <a:pt x="62" y="39"/>
                    </a:lnTo>
                    <a:lnTo>
                      <a:pt x="52" y="45"/>
                    </a:lnTo>
                    <a:lnTo>
                      <a:pt x="30" y="76"/>
                    </a:lnTo>
                    <a:lnTo>
                      <a:pt x="15" y="110"/>
                    </a:lnTo>
                    <a:lnTo>
                      <a:pt x="4" y="147"/>
                    </a:lnTo>
                    <a:lnTo>
                      <a:pt x="0" y="186"/>
                    </a:lnTo>
                    <a:lnTo>
                      <a:pt x="3" y="224"/>
                    </a:lnTo>
                    <a:lnTo>
                      <a:pt x="13" y="259"/>
                    </a:lnTo>
                    <a:lnTo>
                      <a:pt x="32" y="289"/>
                    </a:lnTo>
                    <a:lnTo>
                      <a:pt x="60" y="315"/>
                    </a:lnTo>
                    <a:lnTo>
                      <a:pt x="67" y="318"/>
                    </a:lnTo>
                    <a:lnTo>
                      <a:pt x="72" y="320"/>
                    </a:lnTo>
                    <a:lnTo>
                      <a:pt x="77" y="321"/>
                    </a:lnTo>
                    <a:lnTo>
                      <a:pt x="82" y="323"/>
                    </a:lnTo>
                    <a:lnTo>
                      <a:pt x="88" y="325"/>
                    </a:lnTo>
                    <a:lnTo>
                      <a:pt x="95" y="326"/>
                    </a:lnTo>
                    <a:lnTo>
                      <a:pt x="104" y="328"/>
                    </a:lnTo>
                    <a:lnTo>
                      <a:pt x="116" y="331"/>
                    </a:lnTo>
                    <a:lnTo>
                      <a:pt x="118" y="335"/>
                    </a:lnTo>
                    <a:lnTo>
                      <a:pt x="120" y="337"/>
                    </a:lnTo>
                    <a:lnTo>
                      <a:pt x="120" y="340"/>
                    </a:lnTo>
                    <a:lnTo>
                      <a:pt x="120" y="344"/>
                    </a:lnTo>
                    <a:lnTo>
                      <a:pt x="95" y="372"/>
                    </a:lnTo>
                    <a:lnTo>
                      <a:pt x="76" y="401"/>
                    </a:lnTo>
                    <a:lnTo>
                      <a:pt x="65" y="433"/>
                    </a:lnTo>
                    <a:lnTo>
                      <a:pt x="61" y="464"/>
                    </a:lnTo>
                    <a:lnTo>
                      <a:pt x="64" y="495"/>
                    </a:lnTo>
                    <a:lnTo>
                      <a:pt x="73" y="526"/>
                    </a:lnTo>
                    <a:lnTo>
                      <a:pt x="90" y="557"/>
                    </a:lnTo>
                    <a:lnTo>
                      <a:pt x="114" y="585"/>
                    </a:lnTo>
                    <a:lnTo>
                      <a:pt x="129" y="596"/>
                    </a:lnTo>
                    <a:lnTo>
                      <a:pt x="144" y="604"/>
                    </a:lnTo>
                    <a:lnTo>
                      <a:pt x="161" y="611"/>
                    </a:lnTo>
                    <a:lnTo>
                      <a:pt x="177" y="615"/>
                    </a:lnTo>
                    <a:lnTo>
                      <a:pt x="193" y="618"/>
                    </a:lnTo>
                    <a:lnTo>
                      <a:pt x="210" y="619"/>
                    </a:lnTo>
                    <a:lnTo>
                      <a:pt x="226" y="618"/>
                    </a:lnTo>
                    <a:lnTo>
                      <a:pt x="241" y="616"/>
                    </a:lnTo>
                    <a:lnTo>
                      <a:pt x="257" y="612"/>
                    </a:lnTo>
                    <a:lnTo>
                      <a:pt x="272" y="606"/>
                    </a:lnTo>
                    <a:lnTo>
                      <a:pt x="287" y="598"/>
                    </a:lnTo>
                    <a:lnTo>
                      <a:pt x="300" y="589"/>
                    </a:lnTo>
                    <a:lnTo>
                      <a:pt x="313" y="578"/>
                    </a:lnTo>
                    <a:lnTo>
                      <a:pt x="324" y="566"/>
                    </a:lnTo>
                    <a:lnTo>
                      <a:pt x="335" y="553"/>
                    </a:lnTo>
                    <a:lnTo>
                      <a:pt x="344" y="538"/>
                    </a:lnTo>
                    <a:lnTo>
                      <a:pt x="347" y="538"/>
                    </a:lnTo>
                    <a:lnTo>
                      <a:pt x="350" y="537"/>
                    </a:lnTo>
                    <a:lnTo>
                      <a:pt x="353" y="537"/>
                    </a:lnTo>
                    <a:lnTo>
                      <a:pt x="356" y="537"/>
                    </a:lnTo>
                    <a:lnTo>
                      <a:pt x="360" y="559"/>
                    </a:lnTo>
                    <a:lnTo>
                      <a:pt x="366" y="578"/>
                    </a:lnTo>
                    <a:lnTo>
                      <a:pt x="374" y="596"/>
                    </a:lnTo>
                    <a:lnTo>
                      <a:pt x="384" y="612"/>
                    </a:lnTo>
                    <a:lnTo>
                      <a:pt x="398" y="625"/>
                    </a:lnTo>
                    <a:lnTo>
                      <a:pt x="411" y="637"/>
                    </a:lnTo>
                    <a:lnTo>
                      <a:pt x="426" y="646"/>
                    </a:lnTo>
                    <a:lnTo>
                      <a:pt x="443" y="655"/>
                    </a:lnTo>
                    <a:lnTo>
                      <a:pt x="460" y="660"/>
                    </a:lnTo>
                    <a:lnTo>
                      <a:pt x="478" y="663"/>
                    </a:lnTo>
                    <a:lnTo>
                      <a:pt x="496" y="664"/>
                    </a:lnTo>
                    <a:lnTo>
                      <a:pt x="516" y="663"/>
                    </a:lnTo>
                    <a:lnTo>
                      <a:pt x="534" y="660"/>
                    </a:lnTo>
                    <a:lnTo>
                      <a:pt x="553" y="654"/>
                    </a:lnTo>
                    <a:lnTo>
                      <a:pt x="571" y="645"/>
                    </a:lnTo>
                    <a:lnTo>
                      <a:pt x="588" y="635"/>
                    </a:lnTo>
                    <a:lnTo>
                      <a:pt x="593" y="627"/>
                    </a:lnTo>
                    <a:lnTo>
                      <a:pt x="597" y="616"/>
                    </a:lnTo>
                    <a:lnTo>
                      <a:pt x="601" y="605"/>
                    </a:lnTo>
                    <a:lnTo>
                      <a:pt x="605" y="594"/>
                    </a:lnTo>
                    <a:lnTo>
                      <a:pt x="609" y="583"/>
                    </a:lnTo>
                    <a:lnTo>
                      <a:pt x="615" y="575"/>
                    </a:lnTo>
                    <a:lnTo>
                      <a:pt x="621" y="570"/>
                    </a:lnTo>
                    <a:lnTo>
                      <a:pt x="630" y="568"/>
                    </a:lnTo>
                    <a:lnTo>
                      <a:pt x="635" y="584"/>
                    </a:lnTo>
                    <a:lnTo>
                      <a:pt x="638" y="597"/>
                    </a:lnTo>
                    <a:lnTo>
                      <a:pt x="641" y="609"/>
                    </a:lnTo>
                    <a:lnTo>
                      <a:pt x="643" y="620"/>
                    </a:lnTo>
                    <a:lnTo>
                      <a:pt x="647" y="630"/>
                    </a:lnTo>
                    <a:lnTo>
                      <a:pt x="653" y="639"/>
                    </a:lnTo>
                    <a:lnTo>
                      <a:pt x="662" y="649"/>
                    </a:lnTo>
                    <a:lnTo>
                      <a:pt x="675" y="660"/>
                    </a:lnTo>
                    <a:lnTo>
                      <a:pt x="695" y="666"/>
                    </a:lnTo>
                    <a:lnTo>
                      <a:pt x="714" y="669"/>
                    </a:lnTo>
                    <a:lnTo>
                      <a:pt x="732" y="669"/>
                    </a:lnTo>
                    <a:lnTo>
                      <a:pt x="750" y="666"/>
                    </a:lnTo>
                    <a:lnTo>
                      <a:pt x="766" y="660"/>
                    </a:lnTo>
                    <a:lnTo>
                      <a:pt x="780" y="651"/>
                    </a:lnTo>
                    <a:lnTo>
                      <a:pt x="794" y="639"/>
                    </a:lnTo>
                    <a:lnTo>
                      <a:pt x="806" y="626"/>
                    </a:lnTo>
                    <a:lnTo>
                      <a:pt x="806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E8E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5" name="Rectangle 338"/>
              <p:cNvSpPr>
                <a:spLocks noChangeArrowheads="1"/>
              </p:cNvSpPr>
              <p:nvPr/>
            </p:nvSpPr>
            <p:spPr bwMode="auto">
              <a:xfrm>
                <a:off x="3143250" y="3213100"/>
                <a:ext cx="2809875" cy="415925"/>
              </a:xfrm>
              <a:prstGeom prst="rect">
                <a:avLst/>
              </a:prstGeom>
              <a:solidFill>
                <a:srgbClr val="9BBC9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6" name="Freeform 339"/>
              <p:cNvSpPr>
                <a:spLocks/>
              </p:cNvSpPr>
              <p:nvPr/>
            </p:nvSpPr>
            <p:spPr bwMode="auto">
              <a:xfrm>
                <a:off x="3475038" y="1592263"/>
                <a:ext cx="1728788" cy="1779588"/>
              </a:xfrm>
              <a:custGeom>
                <a:avLst/>
                <a:gdLst/>
                <a:ahLst/>
                <a:cxnLst>
                  <a:cxn ang="0">
                    <a:pos x="192" y="500"/>
                  </a:cxn>
                  <a:cxn ang="0">
                    <a:pos x="270" y="500"/>
                  </a:cxn>
                  <a:cxn ang="0">
                    <a:pos x="270" y="54"/>
                  </a:cxn>
                  <a:cxn ang="0">
                    <a:pos x="271" y="43"/>
                  </a:cxn>
                  <a:cxn ang="0">
                    <a:pos x="274" y="32"/>
                  </a:cxn>
                  <a:cxn ang="0">
                    <a:pos x="279" y="23"/>
                  </a:cxn>
                  <a:cxn ang="0">
                    <a:pos x="286" y="16"/>
                  </a:cxn>
                  <a:cxn ang="0">
                    <a:pos x="293" y="9"/>
                  </a:cxn>
                  <a:cxn ang="0">
                    <a:pos x="302" y="4"/>
                  </a:cxn>
                  <a:cxn ang="0">
                    <a:pos x="312" y="1"/>
                  </a:cxn>
                  <a:cxn ang="0">
                    <a:pos x="324" y="0"/>
                  </a:cxn>
                  <a:cxn ang="0">
                    <a:pos x="324" y="0"/>
                  </a:cxn>
                  <a:cxn ang="0">
                    <a:pos x="335" y="1"/>
                  </a:cxn>
                  <a:cxn ang="0">
                    <a:pos x="345" y="4"/>
                  </a:cxn>
                  <a:cxn ang="0">
                    <a:pos x="354" y="9"/>
                  </a:cxn>
                  <a:cxn ang="0">
                    <a:pos x="362" y="16"/>
                  </a:cxn>
                  <a:cxn ang="0">
                    <a:pos x="369" y="23"/>
                  </a:cxn>
                  <a:cxn ang="0">
                    <a:pos x="374" y="32"/>
                  </a:cxn>
                  <a:cxn ang="0">
                    <a:pos x="377" y="43"/>
                  </a:cxn>
                  <a:cxn ang="0">
                    <a:pos x="378" y="54"/>
                  </a:cxn>
                  <a:cxn ang="0">
                    <a:pos x="378" y="500"/>
                  </a:cxn>
                  <a:cxn ang="0">
                    <a:pos x="1089" y="500"/>
                  </a:cxn>
                  <a:cxn ang="0">
                    <a:pos x="1089" y="1121"/>
                  </a:cxn>
                  <a:cxn ang="0">
                    <a:pos x="0" y="1121"/>
                  </a:cxn>
                  <a:cxn ang="0">
                    <a:pos x="0" y="528"/>
                  </a:cxn>
                  <a:cxn ang="0">
                    <a:pos x="0" y="500"/>
                  </a:cxn>
                  <a:cxn ang="0">
                    <a:pos x="0" y="81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4" y="23"/>
                  </a:cxn>
                  <a:cxn ang="0">
                    <a:pos x="35" y="14"/>
                  </a:cxn>
                  <a:cxn ang="0">
                    <a:pos x="49" y="6"/>
                  </a:cxn>
                  <a:cxn ang="0">
                    <a:pos x="64" y="2"/>
                  </a:cxn>
                  <a:cxn ang="0">
                    <a:pos x="80" y="0"/>
                  </a:cxn>
                  <a:cxn ang="0">
                    <a:pos x="112" y="0"/>
                  </a:cxn>
                  <a:cxn ang="0">
                    <a:pos x="128" y="2"/>
                  </a:cxn>
                  <a:cxn ang="0">
                    <a:pos x="143" y="6"/>
                  </a:cxn>
                  <a:cxn ang="0">
                    <a:pos x="157" y="14"/>
                  </a:cxn>
                  <a:cxn ang="0">
                    <a:pos x="169" y="23"/>
                  </a:cxn>
                  <a:cxn ang="0">
                    <a:pos x="178" y="35"/>
                  </a:cxn>
                  <a:cxn ang="0">
                    <a:pos x="186" y="50"/>
                  </a:cxn>
                  <a:cxn ang="0">
                    <a:pos x="190" y="65"/>
                  </a:cxn>
                  <a:cxn ang="0">
                    <a:pos x="192" y="81"/>
                  </a:cxn>
                  <a:cxn ang="0">
                    <a:pos x="192" y="500"/>
                  </a:cxn>
                </a:cxnLst>
                <a:rect l="0" t="0" r="r" b="b"/>
                <a:pathLst>
                  <a:path w="1089" h="1121">
                    <a:moveTo>
                      <a:pt x="192" y="500"/>
                    </a:moveTo>
                    <a:lnTo>
                      <a:pt x="270" y="500"/>
                    </a:lnTo>
                    <a:lnTo>
                      <a:pt x="270" y="54"/>
                    </a:lnTo>
                    <a:lnTo>
                      <a:pt x="271" y="43"/>
                    </a:lnTo>
                    <a:lnTo>
                      <a:pt x="274" y="32"/>
                    </a:lnTo>
                    <a:lnTo>
                      <a:pt x="279" y="23"/>
                    </a:lnTo>
                    <a:lnTo>
                      <a:pt x="286" y="16"/>
                    </a:lnTo>
                    <a:lnTo>
                      <a:pt x="293" y="9"/>
                    </a:lnTo>
                    <a:lnTo>
                      <a:pt x="302" y="4"/>
                    </a:lnTo>
                    <a:lnTo>
                      <a:pt x="312" y="1"/>
                    </a:lnTo>
                    <a:lnTo>
                      <a:pt x="324" y="0"/>
                    </a:lnTo>
                    <a:lnTo>
                      <a:pt x="324" y="0"/>
                    </a:lnTo>
                    <a:lnTo>
                      <a:pt x="335" y="1"/>
                    </a:lnTo>
                    <a:lnTo>
                      <a:pt x="345" y="4"/>
                    </a:lnTo>
                    <a:lnTo>
                      <a:pt x="354" y="9"/>
                    </a:lnTo>
                    <a:lnTo>
                      <a:pt x="362" y="16"/>
                    </a:lnTo>
                    <a:lnTo>
                      <a:pt x="369" y="23"/>
                    </a:lnTo>
                    <a:lnTo>
                      <a:pt x="374" y="32"/>
                    </a:lnTo>
                    <a:lnTo>
                      <a:pt x="377" y="43"/>
                    </a:lnTo>
                    <a:lnTo>
                      <a:pt x="378" y="54"/>
                    </a:lnTo>
                    <a:lnTo>
                      <a:pt x="378" y="500"/>
                    </a:lnTo>
                    <a:lnTo>
                      <a:pt x="1089" y="500"/>
                    </a:lnTo>
                    <a:lnTo>
                      <a:pt x="1089" y="1121"/>
                    </a:lnTo>
                    <a:lnTo>
                      <a:pt x="0" y="1121"/>
                    </a:lnTo>
                    <a:lnTo>
                      <a:pt x="0" y="528"/>
                    </a:lnTo>
                    <a:lnTo>
                      <a:pt x="0" y="500"/>
                    </a:lnTo>
                    <a:lnTo>
                      <a:pt x="0" y="81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4" y="23"/>
                    </a:lnTo>
                    <a:lnTo>
                      <a:pt x="35" y="14"/>
                    </a:lnTo>
                    <a:lnTo>
                      <a:pt x="49" y="6"/>
                    </a:lnTo>
                    <a:lnTo>
                      <a:pt x="64" y="2"/>
                    </a:lnTo>
                    <a:lnTo>
                      <a:pt x="80" y="0"/>
                    </a:lnTo>
                    <a:lnTo>
                      <a:pt x="112" y="0"/>
                    </a:lnTo>
                    <a:lnTo>
                      <a:pt x="128" y="2"/>
                    </a:lnTo>
                    <a:lnTo>
                      <a:pt x="143" y="6"/>
                    </a:lnTo>
                    <a:lnTo>
                      <a:pt x="157" y="14"/>
                    </a:lnTo>
                    <a:lnTo>
                      <a:pt x="169" y="23"/>
                    </a:lnTo>
                    <a:lnTo>
                      <a:pt x="178" y="35"/>
                    </a:lnTo>
                    <a:lnTo>
                      <a:pt x="186" y="50"/>
                    </a:lnTo>
                    <a:lnTo>
                      <a:pt x="190" y="65"/>
                    </a:lnTo>
                    <a:lnTo>
                      <a:pt x="192" y="81"/>
                    </a:lnTo>
                    <a:lnTo>
                      <a:pt x="192" y="500"/>
                    </a:lnTo>
                    <a:close/>
                  </a:path>
                </a:pathLst>
              </a:custGeom>
              <a:solidFill>
                <a:srgbClr val="9191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7" name="Freeform 340"/>
              <p:cNvSpPr>
                <a:spLocks/>
              </p:cNvSpPr>
              <p:nvPr/>
            </p:nvSpPr>
            <p:spPr bwMode="auto">
              <a:xfrm>
                <a:off x="3475038" y="1592263"/>
                <a:ext cx="304800" cy="18256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112" y="0"/>
                  </a:cxn>
                  <a:cxn ang="0">
                    <a:pos x="128" y="2"/>
                  </a:cxn>
                  <a:cxn ang="0">
                    <a:pos x="143" y="6"/>
                  </a:cxn>
                  <a:cxn ang="0">
                    <a:pos x="157" y="14"/>
                  </a:cxn>
                  <a:cxn ang="0">
                    <a:pos x="169" y="23"/>
                  </a:cxn>
                  <a:cxn ang="0">
                    <a:pos x="178" y="35"/>
                  </a:cxn>
                  <a:cxn ang="0">
                    <a:pos x="186" y="50"/>
                  </a:cxn>
                  <a:cxn ang="0">
                    <a:pos x="190" y="65"/>
                  </a:cxn>
                  <a:cxn ang="0">
                    <a:pos x="192" y="81"/>
                  </a:cxn>
                  <a:cxn ang="0">
                    <a:pos x="192" y="115"/>
                  </a:cxn>
                  <a:cxn ang="0">
                    <a:pos x="0" y="115"/>
                  </a:cxn>
                  <a:cxn ang="0">
                    <a:pos x="0" y="81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4" y="23"/>
                  </a:cxn>
                  <a:cxn ang="0">
                    <a:pos x="35" y="14"/>
                  </a:cxn>
                  <a:cxn ang="0">
                    <a:pos x="49" y="6"/>
                  </a:cxn>
                  <a:cxn ang="0">
                    <a:pos x="64" y="2"/>
                  </a:cxn>
                  <a:cxn ang="0">
                    <a:pos x="80" y="0"/>
                  </a:cxn>
                </a:cxnLst>
                <a:rect l="0" t="0" r="r" b="b"/>
                <a:pathLst>
                  <a:path w="192" h="115">
                    <a:moveTo>
                      <a:pt x="80" y="0"/>
                    </a:moveTo>
                    <a:lnTo>
                      <a:pt x="112" y="0"/>
                    </a:lnTo>
                    <a:lnTo>
                      <a:pt x="128" y="2"/>
                    </a:lnTo>
                    <a:lnTo>
                      <a:pt x="143" y="6"/>
                    </a:lnTo>
                    <a:lnTo>
                      <a:pt x="157" y="14"/>
                    </a:lnTo>
                    <a:lnTo>
                      <a:pt x="169" y="23"/>
                    </a:lnTo>
                    <a:lnTo>
                      <a:pt x="178" y="35"/>
                    </a:lnTo>
                    <a:lnTo>
                      <a:pt x="186" y="50"/>
                    </a:lnTo>
                    <a:lnTo>
                      <a:pt x="190" y="65"/>
                    </a:lnTo>
                    <a:lnTo>
                      <a:pt x="192" y="81"/>
                    </a:lnTo>
                    <a:lnTo>
                      <a:pt x="192" y="115"/>
                    </a:lnTo>
                    <a:lnTo>
                      <a:pt x="0" y="115"/>
                    </a:lnTo>
                    <a:lnTo>
                      <a:pt x="0" y="81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4" y="23"/>
                    </a:lnTo>
                    <a:lnTo>
                      <a:pt x="35" y="14"/>
                    </a:lnTo>
                    <a:lnTo>
                      <a:pt x="49" y="6"/>
                    </a:lnTo>
                    <a:lnTo>
                      <a:pt x="64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FF2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8" name="Freeform 341"/>
              <p:cNvSpPr>
                <a:spLocks/>
              </p:cNvSpPr>
              <p:nvPr/>
            </p:nvSpPr>
            <p:spPr bwMode="auto">
              <a:xfrm>
                <a:off x="3903663" y="1592263"/>
                <a:ext cx="171450" cy="18415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54" y="0"/>
                  </a:cxn>
                  <a:cxn ang="0">
                    <a:pos x="65" y="1"/>
                  </a:cxn>
                  <a:cxn ang="0">
                    <a:pos x="75" y="4"/>
                  </a:cxn>
                  <a:cxn ang="0">
                    <a:pos x="84" y="9"/>
                  </a:cxn>
                  <a:cxn ang="0">
                    <a:pos x="92" y="16"/>
                  </a:cxn>
                  <a:cxn ang="0">
                    <a:pos x="99" y="23"/>
                  </a:cxn>
                  <a:cxn ang="0">
                    <a:pos x="104" y="32"/>
                  </a:cxn>
                  <a:cxn ang="0">
                    <a:pos x="107" y="43"/>
                  </a:cxn>
                  <a:cxn ang="0">
                    <a:pos x="108" y="54"/>
                  </a:cxn>
                  <a:cxn ang="0">
                    <a:pos x="108" y="116"/>
                  </a:cxn>
                  <a:cxn ang="0">
                    <a:pos x="0" y="116"/>
                  </a:cxn>
                  <a:cxn ang="0">
                    <a:pos x="0" y="54"/>
                  </a:cxn>
                  <a:cxn ang="0">
                    <a:pos x="1" y="43"/>
                  </a:cxn>
                  <a:cxn ang="0">
                    <a:pos x="4" y="32"/>
                  </a:cxn>
                  <a:cxn ang="0">
                    <a:pos x="9" y="23"/>
                  </a:cxn>
                  <a:cxn ang="0">
                    <a:pos x="16" y="16"/>
                  </a:cxn>
                  <a:cxn ang="0">
                    <a:pos x="23" y="9"/>
                  </a:cxn>
                  <a:cxn ang="0">
                    <a:pos x="32" y="4"/>
                  </a:cxn>
                  <a:cxn ang="0">
                    <a:pos x="42" y="1"/>
                  </a:cxn>
                  <a:cxn ang="0">
                    <a:pos x="54" y="0"/>
                  </a:cxn>
                </a:cxnLst>
                <a:rect l="0" t="0" r="r" b="b"/>
                <a:pathLst>
                  <a:path w="108" h="116">
                    <a:moveTo>
                      <a:pt x="54" y="0"/>
                    </a:moveTo>
                    <a:lnTo>
                      <a:pt x="54" y="0"/>
                    </a:lnTo>
                    <a:lnTo>
                      <a:pt x="65" y="1"/>
                    </a:lnTo>
                    <a:lnTo>
                      <a:pt x="75" y="4"/>
                    </a:lnTo>
                    <a:lnTo>
                      <a:pt x="84" y="9"/>
                    </a:lnTo>
                    <a:lnTo>
                      <a:pt x="92" y="16"/>
                    </a:lnTo>
                    <a:lnTo>
                      <a:pt x="99" y="23"/>
                    </a:lnTo>
                    <a:lnTo>
                      <a:pt x="104" y="32"/>
                    </a:lnTo>
                    <a:lnTo>
                      <a:pt x="107" y="43"/>
                    </a:lnTo>
                    <a:lnTo>
                      <a:pt x="108" y="54"/>
                    </a:lnTo>
                    <a:lnTo>
                      <a:pt x="108" y="116"/>
                    </a:lnTo>
                    <a:lnTo>
                      <a:pt x="0" y="116"/>
                    </a:lnTo>
                    <a:lnTo>
                      <a:pt x="0" y="54"/>
                    </a:lnTo>
                    <a:lnTo>
                      <a:pt x="1" y="43"/>
                    </a:lnTo>
                    <a:lnTo>
                      <a:pt x="4" y="32"/>
                    </a:lnTo>
                    <a:lnTo>
                      <a:pt x="9" y="23"/>
                    </a:lnTo>
                    <a:lnTo>
                      <a:pt x="16" y="16"/>
                    </a:lnTo>
                    <a:lnTo>
                      <a:pt x="23" y="9"/>
                    </a:lnTo>
                    <a:lnTo>
                      <a:pt x="32" y="4"/>
                    </a:lnTo>
                    <a:lnTo>
                      <a:pt x="42" y="1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FF2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9" name="Rectangle 342"/>
              <p:cNvSpPr>
                <a:spLocks noChangeArrowheads="1"/>
              </p:cNvSpPr>
              <p:nvPr/>
            </p:nvSpPr>
            <p:spPr bwMode="auto">
              <a:xfrm>
                <a:off x="4795838" y="3011488"/>
                <a:ext cx="206375" cy="360363"/>
              </a:xfrm>
              <a:prstGeom prst="rect">
                <a:avLst/>
              </a:prstGeom>
              <a:solidFill>
                <a:srgbClr val="5B607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0" name="Rectangle 343"/>
              <p:cNvSpPr>
                <a:spLocks noChangeArrowheads="1"/>
              </p:cNvSpPr>
              <p:nvPr/>
            </p:nvSpPr>
            <p:spPr bwMode="auto">
              <a:xfrm>
                <a:off x="3670300" y="2562225"/>
                <a:ext cx="88900" cy="14763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1" name="Rectangle 344"/>
              <p:cNvSpPr>
                <a:spLocks noChangeArrowheads="1"/>
              </p:cNvSpPr>
              <p:nvPr/>
            </p:nvSpPr>
            <p:spPr bwMode="auto">
              <a:xfrm>
                <a:off x="4048125" y="2725738"/>
                <a:ext cx="88900" cy="14763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2" name="Rectangle 345"/>
              <p:cNvSpPr>
                <a:spLocks noChangeArrowheads="1"/>
              </p:cNvSpPr>
              <p:nvPr/>
            </p:nvSpPr>
            <p:spPr bwMode="auto">
              <a:xfrm>
                <a:off x="4448175" y="2562225"/>
                <a:ext cx="88900" cy="14763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3" name="Rectangle 346"/>
              <p:cNvSpPr>
                <a:spLocks noChangeArrowheads="1"/>
              </p:cNvSpPr>
              <p:nvPr/>
            </p:nvSpPr>
            <p:spPr bwMode="auto">
              <a:xfrm>
                <a:off x="4824413" y="2725738"/>
                <a:ext cx="88900" cy="14763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4" name="236 Forma libre"/>
              <p:cNvSpPr/>
              <p:nvPr/>
            </p:nvSpPr>
            <p:spPr>
              <a:xfrm>
                <a:off x="3671668" y="703385"/>
                <a:ext cx="1167618" cy="872197"/>
              </a:xfrm>
              <a:custGeom>
                <a:avLst/>
                <a:gdLst>
                  <a:gd name="connsiteX0" fmla="*/ 0 w 1167618"/>
                  <a:gd name="connsiteY0" fmla="*/ 872197 h 872197"/>
                  <a:gd name="connsiteX1" fmla="*/ 14067 w 1167618"/>
                  <a:gd name="connsiteY1" fmla="*/ 661181 h 872197"/>
                  <a:gd name="connsiteX2" fmla="*/ 28135 w 1167618"/>
                  <a:gd name="connsiteY2" fmla="*/ 618978 h 872197"/>
                  <a:gd name="connsiteX3" fmla="*/ 70338 w 1167618"/>
                  <a:gd name="connsiteY3" fmla="*/ 576775 h 872197"/>
                  <a:gd name="connsiteX4" fmla="*/ 112541 w 1167618"/>
                  <a:gd name="connsiteY4" fmla="*/ 562707 h 872197"/>
                  <a:gd name="connsiteX5" fmla="*/ 140677 w 1167618"/>
                  <a:gd name="connsiteY5" fmla="*/ 534572 h 872197"/>
                  <a:gd name="connsiteX6" fmla="*/ 365760 w 1167618"/>
                  <a:gd name="connsiteY6" fmla="*/ 492369 h 872197"/>
                  <a:gd name="connsiteX7" fmla="*/ 464234 w 1167618"/>
                  <a:gd name="connsiteY7" fmla="*/ 464233 h 872197"/>
                  <a:gd name="connsiteX8" fmla="*/ 506437 w 1167618"/>
                  <a:gd name="connsiteY8" fmla="*/ 422030 h 872197"/>
                  <a:gd name="connsiteX9" fmla="*/ 534572 w 1167618"/>
                  <a:gd name="connsiteY9" fmla="*/ 379827 h 872197"/>
                  <a:gd name="connsiteX10" fmla="*/ 576775 w 1167618"/>
                  <a:gd name="connsiteY10" fmla="*/ 295421 h 872197"/>
                  <a:gd name="connsiteX11" fmla="*/ 618978 w 1167618"/>
                  <a:gd name="connsiteY11" fmla="*/ 267286 h 872197"/>
                  <a:gd name="connsiteX12" fmla="*/ 647114 w 1167618"/>
                  <a:gd name="connsiteY12" fmla="*/ 239150 h 872197"/>
                  <a:gd name="connsiteX13" fmla="*/ 773723 w 1167618"/>
                  <a:gd name="connsiteY13" fmla="*/ 196947 h 872197"/>
                  <a:gd name="connsiteX14" fmla="*/ 900332 w 1167618"/>
                  <a:gd name="connsiteY14" fmla="*/ 154744 h 872197"/>
                  <a:gd name="connsiteX15" fmla="*/ 942535 w 1167618"/>
                  <a:gd name="connsiteY15" fmla="*/ 140677 h 872197"/>
                  <a:gd name="connsiteX16" fmla="*/ 1069144 w 1167618"/>
                  <a:gd name="connsiteY16" fmla="*/ 112541 h 872197"/>
                  <a:gd name="connsiteX17" fmla="*/ 1111347 w 1167618"/>
                  <a:gd name="connsiteY17" fmla="*/ 98473 h 872197"/>
                  <a:gd name="connsiteX18" fmla="*/ 1153550 w 1167618"/>
                  <a:gd name="connsiteY18" fmla="*/ 70338 h 872197"/>
                  <a:gd name="connsiteX19" fmla="*/ 1167618 w 1167618"/>
                  <a:gd name="connsiteY19" fmla="*/ 0 h 87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67618" h="872197">
                    <a:moveTo>
                      <a:pt x="0" y="872197"/>
                    </a:moveTo>
                    <a:cubicBezTo>
                      <a:pt x="4689" y="801858"/>
                      <a:pt x="6282" y="731245"/>
                      <a:pt x="14067" y="661181"/>
                    </a:cubicBezTo>
                    <a:cubicBezTo>
                      <a:pt x="15705" y="646443"/>
                      <a:pt x="19910" y="631316"/>
                      <a:pt x="28135" y="618978"/>
                    </a:cubicBezTo>
                    <a:cubicBezTo>
                      <a:pt x="39171" y="602425"/>
                      <a:pt x="53785" y="587811"/>
                      <a:pt x="70338" y="576775"/>
                    </a:cubicBezTo>
                    <a:cubicBezTo>
                      <a:pt x="82676" y="568550"/>
                      <a:pt x="98473" y="567396"/>
                      <a:pt x="112541" y="562707"/>
                    </a:cubicBezTo>
                    <a:cubicBezTo>
                      <a:pt x="121920" y="553329"/>
                      <a:pt x="128814" y="540503"/>
                      <a:pt x="140677" y="534572"/>
                    </a:cubicBezTo>
                    <a:cubicBezTo>
                      <a:pt x="215994" y="496914"/>
                      <a:pt x="281059" y="500839"/>
                      <a:pt x="365760" y="492369"/>
                    </a:cubicBezTo>
                    <a:cubicBezTo>
                      <a:pt x="373263" y="490493"/>
                      <a:pt x="452126" y="472305"/>
                      <a:pt x="464234" y="464233"/>
                    </a:cubicBezTo>
                    <a:cubicBezTo>
                      <a:pt x="480787" y="453197"/>
                      <a:pt x="493701" y="437314"/>
                      <a:pt x="506437" y="422030"/>
                    </a:cubicBezTo>
                    <a:cubicBezTo>
                      <a:pt x="517261" y="409042"/>
                      <a:pt x="527011" y="394949"/>
                      <a:pt x="534572" y="379827"/>
                    </a:cubicBezTo>
                    <a:cubicBezTo>
                      <a:pt x="557454" y="334063"/>
                      <a:pt x="536461" y="335735"/>
                      <a:pt x="576775" y="295421"/>
                    </a:cubicBezTo>
                    <a:cubicBezTo>
                      <a:pt x="588730" y="283466"/>
                      <a:pt x="605776" y="277848"/>
                      <a:pt x="618978" y="267286"/>
                    </a:cubicBezTo>
                    <a:cubicBezTo>
                      <a:pt x="629335" y="259000"/>
                      <a:pt x="635039" y="244638"/>
                      <a:pt x="647114" y="239150"/>
                    </a:cubicBezTo>
                    <a:cubicBezTo>
                      <a:pt x="687612" y="220742"/>
                      <a:pt x="731520" y="211015"/>
                      <a:pt x="773723" y="196947"/>
                    </a:cubicBezTo>
                    <a:lnTo>
                      <a:pt x="900332" y="154744"/>
                    </a:lnTo>
                    <a:cubicBezTo>
                      <a:pt x="914400" y="150055"/>
                      <a:pt x="927994" y="143585"/>
                      <a:pt x="942535" y="140677"/>
                    </a:cubicBezTo>
                    <a:cubicBezTo>
                      <a:pt x="990886" y="131007"/>
                      <a:pt x="1022786" y="125787"/>
                      <a:pt x="1069144" y="112541"/>
                    </a:cubicBezTo>
                    <a:cubicBezTo>
                      <a:pt x="1083402" y="108467"/>
                      <a:pt x="1098084" y="105105"/>
                      <a:pt x="1111347" y="98473"/>
                    </a:cubicBezTo>
                    <a:cubicBezTo>
                      <a:pt x="1126469" y="90912"/>
                      <a:pt x="1139482" y="79716"/>
                      <a:pt x="1153550" y="70338"/>
                    </a:cubicBezTo>
                    <a:lnTo>
                      <a:pt x="1167618" y="0"/>
                    </a:lnTo>
                  </a:path>
                </a:pathLst>
              </a:custGeom>
              <a:solidFill>
                <a:schemeClr val="accent3"/>
              </a:solidFill>
              <a:ln w="762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237 Forma libre"/>
              <p:cNvSpPr/>
              <p:nvPr/>
            </p:nvSpPr>
            <p:spPr>
              <a:xfrm>
                <a:off x="3975886" y="770853"/>
                <a:ext cx="1167618" cy="872197"/>
              </a:xfrm>
              <a:custGeom>
                <a:avLst/>
                <a:gdLst>
                  <a:gd name="connsiteX0" fmla="*/ 0 w 1167618"/>
                  <a:gd name="connsiteY0" fmla="*/ 872197 h 872197"/>
                  <a:gd name="connsiteX1" fmla="*/ 14067 w 1167618"/>
                  <a:gd name="connsiteY1" fmla="*/ 661181 h 872197"/>
                  <a:gd name="connsiteX2" fmla="*/ 28135 w 1167618"/>
                  <a:gd name="connsiteY2" fmla="*/ 618978 h 872197"/>
                  <a:gd name="connsiteX3" fmla="*/ 70338 w 1167618"/>
                  <a:gd name="connsiteY3" fmla="*/ 576775 h 872197"/>
                  <a:gd name="connsiteX4" fmla="*/ 112541 w 1167618"/>
                  <a:gd name="connsiteY4" fmla="*/ 562707 h 872197"/>
                  <a:gd name="connsiteX5" fmla="*/ 140677 w 1167618"/>
                  <a:gd name="connsiteY5" fmla="*/ 534572 h 872197"/>
                  <a:gd name="connsiteX6" fmla="*/ 365760 w 1167618"/>
                  <a:gd name="connsiteY6" fmla="*/ 492369 h 872197"/>
                  <a:gd name="connsiteX7" fmla="*/ 464234 w 1167618"/>
                  <a:gd name="connsiteY7" fmla="*/ 464233 h 872197"/>
                  <a:gd name="connsiteX8" fmla="*/ 506437 w 1167618"/>
                  <a:gd name="connsiteY8" fmla="*/ 422030 h 872197"/>
                  <a:gd name="connsiteX9" fmla="*/ 534572 w 1167618"/>
                  <a:gd name="connsiteY9" fmla="*/ 379827 h 872197"/>
                  <a:gd name="connsiteX10" fmla="*/ 576775 w 1167618"/>
                  <a:gd name="connsiteY10" fmla="*/ 295421 h 872197"/>
                  <a:gd name="connsiteX11" fmla="*/ 618978 w 1167618"/>
                  <a:gd name="connsiteY11" fmla="*/ 267286 h 872197"/>
                  <a:gd name="connsiteX12" fmla="*/ 647114 w 1167618"/>
                  <a:gd name="connsiteY12" fmla="*/ 239150 h 872197"/>
                  <a:gd name="connsiteX13" fmla="*/ 773723 w 1167618"/>
                  <a:gd name="connsiteY13" fmla="*/ 196947 h 872197"/>
                  <a:gd name="connsiteX14" fmla="*/ 900332 w 1167618"/>
                  <a:gd name="connsiteY14" fmla="*/ 154744 h 872197"/>
                  <a:gd name="connsiteX15" fmla="*/ 942535 w 1167618"/>
                  <a:gd name="connsiteY15" fmla="*/ 140677 h 872197"/>
                  <a:gd name="connsiteX16" fmla="*/ 1069144 w 1167618"/>
                  <a:gd name="connsiteY16" fmla="*/ 112541 h 872197"/>
                  <a:gd name="connsiteX17" fmla="*/ 1111347 w 1167618"/>
                  <a:gd name="connsiteY17" fmla="*/ 98473 h 872197"/>
                  <a:gd name="connsiteX18" fmla="*/ 1153550 w 1167618"/>
                  <a:gd name="connsiteY18" fmla="*/ 70338 h 872197"/>
                  <a:gd name="connsiteX19" fmla="*/ 1167618 w 1167618"/>
                  <a:gd name="connsiteY19" fmla="*/ 0 h 87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67618" h="872197">
                    <a:moveTo>
                      <a:pt x="0" y="872197"/>
                    </a:moveTo>
                    <a:cubicBezTo>
                      <a:pt x="4689" y="801858"/>
                      <a:pt x="6282" y="731245"/>
                      <a:pt x="14067" y="661181"/>
                    </a:cubicBezTo>
                    <a:cubicBezTo>
                      <a:pt x="15705" y="646443"/>
                      <a:pt x="19910" y="631316"/>
                      <a:pt x="28135" y="618978"/>
                    </a:cubicBezTo>
                    <a:cubicBezTo>
                      <a:pt x="39171" y="602425"/>
                      <a:pt x="53785" y="587811"/>
                      <a:pt x="70338" y="576775"/>
                    </a:cubicBezTo>
                    <a:cubicBezTo>
                      <a:pt x="82676" y="568550"/>
                      <a:pt x="98473" y="567396"/>
                      <a:pt x="112541" y="562707"/>
                    </a:cubicBezTo>
                    <a:cubicBezTo>
                      <a:pt x="121920" y="553329"/>
                      <a:pt x="128814" y="540503"/>
                      <a:pt x="140677" y="534572"/>
                    </a:cubicBezTo>
                    <a:cubicBezTo>
                      <a:pt x="215994" y="496914"/>
                      <a:pt x="281059" y="500839"/>
                      <a:pt x="365760" y="492369"/>
                    </a:cubicBezTo>
                    <a:cubicBezTo>
                      <a:pt x="373263" y="490493"/>
                      <a:pt x="452126" y="472305"/>
                      <a:pt x="464234" y="464233"/>
                    </a:cubicBezTo>
                    <a:cubicBezTo>
                      <a:pt x="480787" y="453197"/>
                      <a:pt x="493701" y="437314"/>
                      <a:pt x="506437" y="422030"/>
                    </a:cubicBezTo>
                    <a:cubicBezTo>
                      <a:pt x="517261" y="409042"/>
                      <a:pt x="527011" y="394949"/>
                      <a:pt x="534572" y="379827"/>
                    </a:cubicBezTo>
                    <a:cubicBezTo>
                      <a:pt x="557454" y="334063"/>
                      <a:pt x="536461" y="335735"/>
                      <a:pt x="576775" y="295421"/>
                    </a:cubicBezTo>
                    <a:cubicBezTo>
                      <a:pt x="588730" y="283466"/>
                      <a:pt x="605776" y="277848"/>
                      <a:pt x="618978" y="267286"/>
                    </a:cubicBezTo>
                    <a:cubicBezTo>
                      <a:pt x="629335" y="259000"/>
                      <a:pt x="635039" y="244638"/>
                      <a:pt x="647114" y="239150"/>
                    </a:cubicBezTo>
                    <a:cubicBezTo>
                      <a:pt x="687612" y="220742"/>
                      <a:pt x="731520" y="211015"/>
                      <a:pt x="773723" y="196947"/>
                    </a:cubicBezTo>
                    <a:lnTo>
                      <a:pt x="900332" y="154744"/>
                    </a:lnTo>
                    <a:cubicBezTo>
                      <a:pt x="914400" y="150055"/>
                      <a:pt x="927994" y="143585"/>
                      <a:pt x="942535" y="140677"/>
                    </a:cubicBezTo>
                    <a:cubicBezTo>
                      <a:pt x="990886" y="131007"/>
                      <a:pt x="1022786" y="125787"/>
                      <a:pt x="1069144" y="112541"/>
                    </a:cubicBezTo>
                    <a:cubicBezTo>
                      <a:pt x="1083402" y="108467"/>
                      <a:pt x="1098084" y="105105"/>
                      <a:pt x="1111347" y="98473"/>
                    </a:cubicBezTo>
                    <a:cubicBezTo>
                      <a:pt x="1126469" y="90912"/>
                      <a:pt x="1139482" y="79716"/>
                      <a:pt x="1153550" y="70338"/>
                    </a:cubicBezTo>
                    <a:lnTo>
                      <a:pt x="1167618" y="0"/>
                    </a:lnTo>
                  </a:path>
                </a:pathLst>
              </a:custGeom>
              <a:solidFill>
                <a:schemeClr val="accent3"/>
              </a:solidFill>
              <a:ln w="762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9" name="479 CuadroTexto"/>
            <p:cNvSpPr txBox="1">
              <a:spLocks noChangeArrowheads="1"/>
            </p:cNvSpPr>
            <p:nvPr/>
          </p:nvSpPr>
          <p:spPr bwMode="auto">
            <a:xfrm>
              <a:off x="5916836" y="1357510"/>
              <a:ext cx="1515563" cy="523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altLang="es-ES_tradnl" sz="1400" b="1">
                  <a:solidFill>
                    <a:srgbClr val="000000"/>
                  </a:solidFill>
                  <a:latin typeface="Arial Narrow" panose="020B0606020202030204" pitchFamily="34" charset="0"/>
                </a:rPr>
                <a:t>SABANAGRANDE - ATLÁNTICO</a:t>
              </a:r>
            </a:p>
          </p:txBody>
        </p:sp>
      </p:grpSp>
      <p:sp>
        <p:nvSpPr>
          <p:cNvPr id="181" name="Rectángulo redondeado 180"/>
          <p:cNvSpPr/>
          <p:nvPr/>
        </p:nvSpPr>
        <p:spPr>
          <a:xfrm>
            <a:off x="8388350" y="1614889"/>
            <a:ext cx="541338" cy="414336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>
              <a:solidFill>
                <a:prstClr val="white"/>
              </a:solidFill>
            </a:endParaRPr>
          </a:p>
        </p:txBody>
      </p:sp>
      <p:sp>
        <p:nvSpPr>
          <p:cNvPr id="182" name="Rectángulo 2"/>
          <p:cNvSpPr>
            <a:spLocks noChangeArrowheads="1"/>
          </p:cNvSpPr>
          <p:nvPr/>
        </p:nvSpPr>
        <p:spPr bwMode="auto">
          <a:xfrm rot="16200000">
            <a:off x="6617151" y="3410997"/>
            <a:ext cx="405040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sz="1400" dirty="0">
                <a:solidFill>
                  <a:prstClr val="white"/>
                </a:solidFill>
              </a:rPr>
              <a:t>CONDICIONES DE FABRICACIÓN, DISTRIBUCIÓN Y ALMACENAMIENTO</a:t>
            </a:r>
          </a:p>
        </p:txBody>
      </p:sp>
    </p:spTree>
    <p:extLst>
      <p:ext uri="{BB962C8B-B14F-4D97-AF65-F5344CB8AC3E}">
        <p14:creationId xmlns:p14="http://schemas.microsoft.com/office/powerpoint/2010/main" val="421618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17423" y="270475"/>
            <a:ext cx="6568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PROCESO DE PROGRAMACIÓN Y ENTREGA </a:t>
            </a:r>
            <a:endParaRPr lang="es-CO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2514000" y="1373788"/>
            <a:ext cx="1776413" cy="4576762"/>
          </a:xfrm>
          <a:prstGeom prst="round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050" b="1" dirty="0">
              <a:solidFill>
                <a:prstClr val="black"/>
              </a:solidFill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dirty="0">
                <a:solidFill>
                  <a:prstClr val="black"/>
                </a:solidFill>
              </a:rPr>
              <a:t>ICBF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050" b="1" kern="0" dirty="0">
              <a:solidFill>
                <a:prstClr val="black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4482500" y="1373788"/>
            <a:ext cx="1784350" cy="4576762"/>
          </a:xfrm>
          <a:prstGeom prst="roundRect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050" b="1" kern="0" dirty="0">
              <a:solidFill>
                <a:srgbClr val="000000"/>
              </a:solidFill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b="1" kern="0" dirty="0">
                <a:solidFill>
                  <a:srgbClr val="000000"/>
                </a:solidFill>
              </a:rPr>
              <a:t>PUNTO DE ENTREGA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2679100" y="2056413"/>
            <a:ext cx="1477963" cy="55721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00" kern="0" dirty="0">
                <a:solidFill>
                  <a:prstClr val="black"/>
                </a:solidFill>
                <a:latin typeface="Calibri Light" panose="020F0302020204030204"/>
              </a:rPr>
              <a:t>1. Formular y programar mensualmente cantidades de  AAVN requeridos según programa.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2679100" y="2802538"/>
            <a:ext cx="1477963" cy="584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00" kern="0" dirty="0">
                <a:solidFill>
                  <a:prstClr val="black"/>
                </a:solidFill>
                <a:latin typeface="Calibri Light" panose="020F0302020204030204"/>
              </a:rPr>
              <a:t>2. Producir AAVN. 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4666650" y="2053238"/>
            <a:ext cx="1454150" cy="5572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00" kern="0" dirty="0">
                <a:solidFill>
                  <a:prstClr val="black"/>
                </a:solidFill>
                <a:latin typeface="Calibri Light" panose="020F0302020204030204"/>
              </a:rPr>
              <a:t>5. Recibir y almacenar AAVN según lineamientos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4685700" y="4372575"/>
            <a:ext cx="1454150" cy="5540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00" kern="0" dirty="0">
                <a:solidFill>
                  <a:prstClr val="black"/>
                </a:solidFill>
                <a:latin typeface="Calibri Light" panose="020F0302020204030204"/>
              </a:rPr>
              <a:t>8. Registrar saldos de AAVN e información sobre el punto de entrega.</a:t>
            </a:r>
          </a:p>
        </p:txBody>
      </p:sp>
      <p:cxnSp>
        <p:nvCxnSpPr>
          <p:cNvPr id="11" name="Conector angular 10"/>
          <p:cNvCxnSpPr/>
          <p:nvPr/>
        </p:nvCxnSpPr>
        <p:spPr>
          <a:xfrm rot="5400000">
            <a:off x="5317525" y="2715225"/>
            <a:ext cx="152400" cy="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Rectángulo redondeado 11"/>
          <p:cNvSpPr/>
          <p:nvPr/>
        </p:nvSpPr>
        <p:spPr>
          <a:xfrm>
            <a:off x="2685450" y="3599463"/>
            <a:ext cx="1477963" cy="55721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00" kern="0" dirty="0">
                <a:solidFill>
                  <a:prstClr val="black"/>
                </a:solidFill>
                <a:latin typeface="Calibri Light" panose="020F0302020204030204"/>
              </a:rPr>
              <a:t>3.  Distribuir AAVN a puntos de entrega. 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6640817" y="1603902"/>
            <a:ext cx="469269" cy="4249884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1" kern="0" dirty="0">
                <a:solidFill>
                  <a:prstClr val="white"/>
                </a:solidFill>
              </a:rPr>
              <a:t>SUPERVISIÓN INTERVENTORÍA</a:t>
            </a:r>
          </a:p>
        </p:txBody>
      </p:sp>
      <p:cxnSp>
        <p:nvCxnSpPr>
          <p:cNvPr id="14" name="Conector angular 13"/>
          <p:cNvCxnSpPr>
            <a:stCxn id="7" idx="2"/>
            <a:endCxn id="8" idx="0"/>
          </p:cNvCxnSpPr>
          <p:nvPr/>
        </p:nvCxnSpPr>
        <p:spPr>
          <a:xfrm rot="5400000">
            <a:off x="3322831" y="2708082"/>
            <a:ext cx="188913" cy="127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Conector angular 14"/>
          <p:cNvCxnSpPr>
            <a:stCxn id="12" idx="3"/>
            <a:endCxn id="9" idx="1"/>
          </p:cNvCxnSpPr>
          <p:nvPr/>
        </p:nvCxnSpPr>
        <p:spPr>
          <a:xfrm flipV="1">
            <a:off x="4163413" y="2331050"/>
            <a:ext cx="503237" cy="1546225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Conector angular 15"/>
          <p:cNvCxnSpPr>
            <a:stCxn id="8" idx="2"/>
            <a:endCxn id="12" idx="0"/>
          </p:cNvCxnSpPr>
          <p:nvPr/>
        </p:nvCxnSpPr>
        <p:spPr>
          <a:xfrm rot="16200000" flipH="1">
            <a:off x="3314100" y="3489926"/>
            <a:ext cx="212725" cy="63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Conector angular 16"/>
          <p:cNvCxnSpPr>
            <a:stCxn id="10" idx="2"/>
            <a:endCxn id="7" idx="1"/>
          </p:cNvCxnSpPr>
          <p:nvPr/>
        </p:nvCxnSpPr>
        <p:spPr>
          <a:xfrm rot="5400000" flipH="1">
            <a:off x="2749744" y="2263581"/>
            <a:ext cx="2592388" cy="2733675"/>
          </a:xfrm>
          <a:prstGeom prst="bentConnector4">
            <a:avLst>
              <a:gd name="adj1" fmla="val -46350"/>
              <a:gd name="adj2" fmla="val 112279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Rectángulo redondeado 17"/>
          <p:cNvSpPr/>
          <p:nvPr/>
        </p:nvSpPr>
        <p:spPr>
          <a:xfrm>
            <a:off x="2685450" y="4369400"/>
            <a:ext cx="1477963" cy="55721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00" kern="0" dirty="0">
                <a:solidFill>
                  <a:prstClr val="black"/>
                </a:solidFill>
                <a:latin typeface="Calibri Light" panose="020F0302020204030204"/>
              </a:rPr>
              <a:t>4.  Dar respuesta a novedades presentadas</a:t>
            </a:r>
          </a:p>
        </p:txBody>
      </p:sp>
      <p:cxnSp>
        <p:nvCxnSpPr>
          <p:cNvPr id="19" name="Conector angular 18"/>
          <p:cNvCxnSpPr>
            <a:endCxn id="18" idx="0"/>
          </p:cNvCxnSpPr>
          <p:nvPr/>
        </p:nvCxnSpPr>
        <p:spPr>
          <a:xfrm rot="16200000" flipH="1">
            <a:off x="3314100" y="4259863"/>
            <a:ext cx="212725" cy="63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Rectángulo redondeado 19"/>
          <p:cNvSpPr/>
          <p:nvPr/>
        </p:nvSpPr>
        <p:spPr>
          <a:xfrm>
            <a:off x="4688875" y="2829525"/>
            <a:ext cx="1454150" cy="5572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00" kern="0" dirty="0">
                <a:solidFill>
                  <a:prstClr val="black"/>
                </a:solidFill>
                <a:latin typeface="Calibri Light" panose="020F0302020204030204"/>
              </a:rPr>
              <a:t>6. Distribuir AAVN a unidades de servicio y/o Beneficiarios</a:t>
            </a:r>
          </a:p>
        </p:txBody>
      </p:sp>
      <p:cxnSp>
        <p:nvCxnSpPr>
          <p:cNvPr id="21" name="Conector angular 20"/>
          <p:cNvCxnSpPr/>
          <p:nvPr/>
        </p:nvCxnSpPr>
        <p:spPr>
          <a:xfrm rot="5400000">
            <a:off x="5339750" y="3491513"/>
            <a:ext cx="152400" cy="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2" name="Rectángulo redondeado 21"/>
          <p:cNvSpPr/>
          <p:nvPr/>
        </p:nvSpPr>
        <p:spPr>
          <a:xfrm>
            <a:off x="4676175" y="3599463"/>
            <a:ext cx="1454150" cy="5572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00" kern="0" dirty="0">
                <a:solidFill>
                  <a:prstClr val="black"/>
                </a:solidFill>
                <a:latin typeface="Calibri Light" panose="020F0302020204030204"/>
              </a:rPr>
              <a:t>7. Diligenciar documentos de control de inventarios y entregas.</a:t>
            </a:r>
          </a:p>
        </p:txBody>
      </p:sp>
      <p:cxnSp>
        <p:nvCxnSpPr>
          <p:cNvPr id="23" name="Conector angular 22"/>
          <p:cNvCxnSpPr/>
          <p:nvPr/>
        </p:nvCxnSpPr>
        <p:spPr>
          <a:xfrm rot="5400000">
            <a:off x="5327050" y="4270975"/>
            <a:ext cx="152400" cy="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99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8" grpId="0" animBg="1"/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uadroTexto 9"/>
          <p:cNvSpPr txBox="1">
            <a:spLocks noChangeArrowheads="1"/>
          </p:cNvSpPr>
          <p:nvPr/>
        </p:nvSpPr>
        <p:spPr bwMode="auto">
          <a:xfrm>
            <a:off x="198438" y="177564"/>
            <a:ext cx="68373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O" altLang="es-CO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ANEXO 2. RACIONES DE ALIMENTOS DE ALTO VALOR NUTRICIONAL – VIGENCIA 2017</a:t>
            </a:r>
            <a:endParaRPr lang="es-CO" altLang="es-CO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12842"/>
            <a:ext cx="160813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USO INTERNO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45" y="1433015"/>
            <a:ext cx="8379725" cy="430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8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uadroTexto 9"/>
          <p:cNvSpPr txBox="1">
            <a:spLocks noChangeArrowheads="1"/>
          </p:cNvSpPr>
          <p:nvPr/>
        </p:nvSpPr>
        <p:spPr bwMode="auto">
          <a:xfrm>
            <a:off x="398463" y="87313"/>
            <a:ext cx="6837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sz="2400" b="1" dirty="0" smtClean="0">
                <a:ln/>
                <a:solidFill>
                  <a:prstClr val="black"/>
                </a:solidFill>
              </a:rPr>
              <a:t>ANEXO 2. RACIONES DE AAVN – VIGENCIA2017</a:t>
            </a:r>
            <a:endParaRPr lang="es-ES" sz="2400" b="1" dirty="0">
              <a:ln/>
              <a:solidFill>
                <a:prstClr val="black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12842"/>
            <a:ext cx="160813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USO INTERNO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17" y="1301363"/>
            <a:ext cx="8693624" cy="483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5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uadroTexto 9"/>
          <p:cNvSpPr txBox="1">
            <a:spLocks noChangeArrowheads="1"/>
          </p:cNvSpPr>
          <p:nvPr/>
        </p:nvSpPr>
        <p:spPr bwMode="auto">
          <a:xfrm>
            <a:off x="398463" y="87313"/>
            <a:ext cx="6837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sz="2400" b="1" dirty="0" smtClean="0">
                <a:ln/>
                <a:solidFill>
                  <a:prstClr val="black"/>
                </a:solidFill>
              </a:rPr>
              <a:t>ANEXO 2. RACIONES DE AAVN – VIGENCIA2017</a:t>
            </a:r>
            <a:endParaRPr lang="es-ES" sz="2400" b="1" dirty="0">
              <a:ln/>
              <a:solidFill>
                <a:prstClr val="black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12842"/>
            <a:ext cx="160813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USO INTERNO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63" y="1227438"/>
            <a:ext cx="8404343" cy="505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23554" y="229286"/>
            <a:ext cx="64434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VISITAS DE SUPERVISIÓN Y SEGUIMIENTO </a:t>
            </a:r>
            <a:endParaRPr lang="es-CO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graphicFrame>
        <p:nvGraphicFramePr>
          <p:cNvPr id="5" name="Marcador de contenido 41"/>
          <p:cNvGraphicFramePr>
            <a:graphicFrameLocks noGrp="1"/>
          </p:cNvGraphicFramePr>
          <p:nvPr>
            <p:ph idx="1"/>
            <p:extLst/>
          </p:nvPr>
        </p:nvGraphicFramePr>
        <p:xfrm>
          <a:off x="1177362" y="752506"/>
          <a:ext cx="7628887" cy="3063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5"/>
          <p:cNvSpPr/>
          <p:nvPr/>
        </p:nvSpPr>
        <p:spPr>
          <a:xfrm>
            <a:off x="522288" y="3367088"/>
            <a:ext cx="7935912" cy="28924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s-CO" sz="1400" dirty="0">
                <a:ln/>
                <a:solidFill>
                  <a:prstClr val="black"/>
                </a:solidFill>
                <a:latin typeface="Calibri" panose="020F0502020204030204"/>
              </a:rPr>
              <a:t>Visitas de seguimiento por parte de la </a:t>
            </a:r>
            <a:r>
              <a:rPr lang="es-CO" sz="1400" b="1" dirty="0">
                <a:ln/>
                <a:solidFill>
                  <a:prstClr val="black"/>
                </a:solidFill>
                <a:latin typeface="Calibri" panose="020F0502020204030204"/>
              </a:rPr>
              <a:t>Sede Nacional</a:t>
            </a:r>
            <a:r>
              <a:rPr lang="es-CO" sz="1400" dirty="0">
                <a:ln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s-CO" sz="1400" b="1" dirty="0">
                <a:ln/>
                <a:solidFill>
                  <a:prstClr val="black"/>
                </a:solidFill>
                <a:latin typeface="Calibri" panose="020F0502020204030204"/>
              </a:rPr>
              <a:t>Regional</a:t>
            </a:r>
            <a:r>
              <a:rPr lang="es-CO" sz="1400" dirty="0">
                <a:ln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s-CO" sz="1400" b="1" dirty="0">
                <a:ln/>
                <a:solidFill>
                  <a:prstClr val="black"/>
                </a:solidFill>
                <a:latin typeface="Calibri" panose="020F0502020204030204"/>
              </a:rPr>
              <a:t>Centro Zonal </a:t>
            </a:r>
            <a:r>
              <a:rPr lang="es-CO" sz="1400" dirty="0">
                <a:ln/>
                <a:solidFill>
                  <a:prstClr val="black"/>
                </a:solidFill>
                <a:latin typeface="Calibri" panose="020F0502020204030204"/>
              </a:rPr>
              <a:t>y la </a:t>
            </a:r>
            <a:r>
              <a:rPr lang="es-CO" sz="1400" b="1" dirty="0">
                <a:ln/>
                <a:solidFill>
                  <a:prstClr val="black"/>
                </a:solidFill>
                <a:latin typeface="Calibri" panose="020F0502020204030204"/>
              </a:rPr>
              <a:t>Interventoría</a:t>
            </a:r>
            <a:r>
              <a:rPr lang="es-CO" sz="1400" dirty="0">
                <a:ln/>
                <a:solidFill>
                  <a:prstClr val="black"/>
                </a:solidFill>
                <a:latin typeface="Calibri" panose="020F0502020204030204"/>
              </a:rPr>
              <a:t> a los puntos de almacenamiento y distribución de Bienestarina. </a:t>
            </a:r>
          </a:p>
          <a:p>
            <a:pPr marL="285750" indent="-285750" algn="just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endParaRPr lang="es-ES" sz="1400" dirty="0">
              <a:ln/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algn="just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s-ES" sz="1400" dirty="0">
                <a:ln/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lang="es-ES" sz="1400" dirty="0">
                <a:solidFill>
                  <a:prstClr val="black"/>
                </a:solidFill>
                <a:latin typeface="Calibri" panose="020F0502020204030204"/>
              </a:rPr>
              <a:t>mplementación del Anexo 57. </a:t>
            </a:r>
            <a:r>
              <a:rPr lang="es-CO" sz="1400" dirty="0">
                <a:solidFill>
                  <a:prstClr val="black"/>
                </a:solidFill>
                <a:latin typeface="Calibri" panose="020F0502020204030204"/>
              </a:rPr>
              <a:t>INSTRUMENTO DE SEGUIMIENTO AL CUMPLIMIENTO DE CONDICIONES PARA LA RECEPCIÓN, ALMACENAMIENTO Y CONTROL DE ALIMENTOS DE ALTO VALOR NUTRICIONAL EN PUNTO DE ENTREGA. </a:t>
            </a:r>
            <a:endParaRPr lang="es-ES" sz="1400" i="1" dirty="0">
              <a:solidFill>
                <a:prstClr val="black"/>
              </a:solidFill>
              <a:latin typeface="Calibri" panose="020F0502020204030204"/>
            </a:endParaRPr>
          </a:p>
          <a:p>
            <a:pPr algn="just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defRPr/>
            </a:pPr>
            <a:endParaRPr lang="es-CO" sz="1400" dirty="0">
              <a:ln/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algn="just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s-CO" sz="1400" dirty="0">
                <a:ln/>
                <a:solidFill>
                  <a:prstClr val="black"/>
                </a:solidFill>
                <a:latin typeface="Calibri" panose="020F0502020204030204"/>
              </a:rPr>
              <a:t>Interventoría reporta inmediatamente los resultados de las visitas y realiza periódicamente informes a cada Regional, con el fin de hacer seguimiento a novedades identificadas y a subsanación de éstas. </a:t>
            </a:r>
          </a:p>
          <a:p>
            <a:pPr marL="285750" indent="-285750" algn="just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endParaRPr lang="es-CO" sz="1400" dirty="0">
              <a:ln/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algn="just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s-CO" sz="1400" dirty="0">
                <a:ln/>
                <a:solidFill>
                  <a:prstClr val="black"/>
                </a:solidFill>
                <a:latin typeface="Calibri" panose="020F0502020204030204"/>
              </a:rPr>
              <a:t>Adicionalmente, el ICBF realiza visitas de supervisión a </a:t>
            </a:r>
            <a:r>
              <a:rPr lang="es-CO" sz="1400" b="1" dirty="0">
                <a:ln/>
                <a:solidFill>
                  <a:prstClr val="black"/>
                </a:solidFill>
                <a:latin typeface="Calibri" panose="020F0502020204030204"/>
              </a:rPr>
              <a:t>Proveedores</a:t>
            </a:r>
            <a:r>
              <a:rPr lang="es-CO" sz="1400" dirty="0">
                <a:ln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s-CO" sz="1400" b="1" dirty="0">
                <a:ln/>
                <a:solidFill>
                  <a:prstClr val="black"/>
                </a:solidFill>
                <a:latin typeface="Calibri" panose="020F0502020204030204"/>
              </a:rPr>
              <a:t>Plantas de Producción </a:t>
            </a:r>
            <a:r>
              <a:rPr lang="es-CO" sz="1400" dirty="0">
                <a:ln/>
                <a:solidFill>
                  <a:prstClr val="black"/>
                </a:solidFill>
                <a:latin typeface="Calibri" panose="020F0502020204030204"/>
              </a:rPr>
              <a:t>y </a:t>
            </a:r>
            <a:r>
              <a:rPr lang="es-CO" sz="1400" b="1" dirty="0">
                <a:ln/>
                <a:solidFill>
                  <a:prstClr val="black"/>
                </a:solidFill>
                <a:latin typeface="Calibri" panose="020F0502020204030204"/>
              </a:rPr>
              <a:t>Bodegas de distribución</a:t>
            </a:r>
            <a:r>
              <a:rPr lang="es-CO" sz="1400" dirty="0">
                <a:ln/>
                <a:solidFill>
                  <a:prstClr val="black"/>
                </a:solidFill>
                <a:latin typeface="Calibri" panose="020F0502020204030204"/>
              </a:rPr>
              <a:t>. 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§"/>
              <a:defRPr/>
            </a:pPr>
            <a:endParaRPr lang="es-ES" sz="1400" dirty="0">
              <a:ln/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149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>
            <a:spLocks noChangeArrowheads="1"/>
          </p:cNvSpPr>
          <p:nvPr/>
        </p:nvSpPr>
        <p:spPr bwMode="auto">
          <a:xfrm>
            <a:off x="1042988" y="476250"/>
            <a:ext cx="6842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O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  <a:cs typeface="Arial" pitchFamily="34" charset="0"/>
              </a:rPr>
              <a:t>REQUISITOS DE ALMACENAMIENTO</a:t>
            </a:r>
          </a:p>
        </p:txBody>
      </p:sp>
      <p:sp>
        <p:nvSpPr>
          <p:cNvPr id="3" name="11 CuadroTexto"/>
          <p:cNvSpPr txBox="1"/>
          <p:nvPr/>
        </p:nvSpPr>
        <p:spPr>
          <a:xfrm>
            <a:off x="2514600" y="5580063"/>
            <a:ext cx="3962400" cy="584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O" dirty="0">
                <a:solidFill>
                  <a:prstClr val="black"/>
                </a:solidFill>
                <a:cs typeface="Arial" charset="0"/>
              </a:rPr>
              <a:t>Cielo raso (si aplica) libre de humedades y que impida el ingreso de animales</a:t>
            </a:r>
          </a:p>
        </p:txBody>
      </p:sp>
      <p:sp>
        <p:nvSpPr>
          <p:cNvPr id="4" name="8 CuadroTexto"/>
          <p:cNvSpPr txBox="1"/>
          <p:nvPr/>
        </p:nvSpPr>
        <p:spPr>
          <a:xfrm>
            <a:off x="6421438" y="2139950"/>
            <a:ext cx="2354262" cy="20304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s-CO" dirty="0">
                <a:solidFill>
                  <a:prstClr val="black"/>
                </a:solidFill>
                <a:cs typeface="Arial" charset="0"/>
              </a:rPr>
              <a:t>Cubierta y muros en buen estado de aseo y mantenimiento que impidan el ingreso de agua y estén libres de filtraciones y humedades</a:t>
            </a:r>
            <a:r>
              <a:rPr lang="es-CO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5" name="10 CuadroTexto"/>
          <p:cNvSpPr txBox="1"/>
          <p:nvPr/>
        </p:nvSpPr>
        <p:spPr>
          <a:xfrm>
            <a:off x="6421438" y="4267200"/>
            <a:ext cx="2376487" cy="12001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s-CO" dirty="0">
                <a:solidFill>
                  <a:prstClr val="black"/>
                </a:solidFill>
                <a:cs typeface="Arial" charset="0"/>
              </a:rPr>
              <a:t>Drenajes de pisos provistos de rejillas y sifones para permitir el lavado</a:t>
            </a:r>
          </a:p>
        </p:txBody>
      </p:sp>
      <p:sp>
        <p:nvSpPr>
          <p:cNvPr id="6" name="4 CuadroTexto"/>
          <p:cNvSpPr txBox="1"/>
          <p:nvPr/>
        </p:nvSpPr>
        <p:spPr>
          <a:xfrm>
            <a:off x="228600" y="2130425"/>
            <a:ext cx="2344738" cy="17541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s-CO" dirty="0">
                <a:solidFill>
                  <a:prstClr val="black"/>
                </a:solidFill>
                <a:cs typeface="Arial" charset="0"/>
              </a:rPr>
              <a:t>Sitio cerrado, dotado de ventanas y puertas que permitan la ventilación e impidan la entrada de insectos y otros animales</a:t>
            </a:r>
            <a:r>
              <a:rPr lang="es-CO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7" name="9 CuadroTexto"/>
          <p:cNvSpPr txBox="1"/>
          <p:nvPr/>
        </p:nvSpPr>
        <p:spPr>
          <a:xfrm>
            <a:off x="233363" y="4289425"/>
            <a:ext cx="2376487" cy="9239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s-CO" dirty="0">
                <a:solidFill>
                  <a:prstClr val="black"/>
                </a:solidFill>
                <a:cs typeface="Arial" charset="0"/>
              </a:rPr>
              <a:t>Pisos nivelados en orden y en buen estado de aseo</a:t>
            </a:r>
          </a:p>
        </p:txBody>
      </p:sp>
      <p:pic>
        <p:nvPicPr>
          <p:cNvPr id="48136" name="12 Imagen" descr="almacenamien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8" y="2092325"/>
            <a:ext cx="3048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49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9"/>
          <p:cNvSpPr txBox="1">
            <a:spLocks noChangeArrowheads="1"/>
          </p:cNvSpPr>
          <p:nvPr/>
        </p:nvSpPr>
        <p:spPr bwMode="auto">
          <a:xfrm>
            <a:off x="172994" y="80062"/>
            <a:ext cx="80772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altLang="es-CO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QUÉ SON LOS ALIMENTOS DE ALTO VALOR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altLang="es-CO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NUTRICIONAL-AAVN?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altLang="es-CO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              </a:t>
            </a:r>
            <a:endParaRPr lang="es-CO" altLang="es-CO" sz="27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-774357" y="134757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4"/>
          <a:stretch>
            <a:fillRect/>
          </a:stretch>
        </p:blipFill>
        <p:spPr bwMode="auto">
          <a:xfrm>
            <a:off x="0" y="4275653"/>
            <a:ext cx="4497387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echa a la derecha con bandas 6"/>
          <p:cNvSpPr/>
          <p:nvPr/>
        </p:nvSpPr>
        <p:spPr>
          <a:xfrm>
            <a:off x="4211594" y="3246372"/>
            <a:ext cx="767235" cy="609171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white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999423" y="1716386"/>
            <a:ext cx="3949700" cy="4278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ü"/>
              <a:defRPr/>
            </a:pPr>
            <a:r>
              <a:rPr lang="es-CO" sz="1600" b="1" dirty="0">
                <a:solidFill>
                  <a:prstClr val="black"/>
                </a:solidFill>
                <a:latin typeface="Calibri" panose="020F0502020204030204"/>
              </a:rPr>
              <a:t>Complementos alimentarios </a:t>
            </a:r>
            <a:r>
              <a:rPr lang="es-CO" sz="1600" dirty="0">
                <a:solidFill>
                  <a:prstClr val="black"/>
                </a:solidFill>
                <a:latin typeface="Calibri" panose="020F0502020204030204"/>
              </a:rPr>
              <a:t>de alto valor nutricional. </a:t>
            </a:r>
          </a:p>
          <a:p>
            <a:pPr marL="285750" indent="-285750" algn="just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ü"/>
              <a:defRPr/>
            </a:pPr>
            <a:endParaRPr lang="es-CO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algn="just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ü"/>
              <a:defRPr/>
            </a:pPr>
            <a:r>
              <a:rPr lang="es-CO" sz="1600" dirty="0">
                <a:solidFill>
                  <a:prstClr val="black"/>
                </a:solidFill>
                <a:latin typeface="Calibri" panose="020F0502020204030204"/>
              </a:rPr>
              <a:t>Desde 1976 el ICBF produce AAVN</a:t>
            </a:r>
            <a:r>
              <a:rPr lang="es-CO" sz="1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CO" sz="1600" dirty="0">
                <a:solidFill>
                  <a:prstClr val="black"/>
                </a:solidFill>
                <a:latin typeface="Calibri" panose="020F0502020204030204"/>
              </a:rPr>
              <a:t>para los beneficiarios de las modalidades de atención. </a:t>
            </a:r>
          </a:p>
          <a:p>
            <a:pPr marL="285750" indent="-285750" algn="just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ü"/>
              <a:defRPr/>
            </a:pPr>
            <a:endParaRPr lang="es-CO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algn="just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ü"/>
              <a:defRPr/>
            </a:pPr>
            <a:r>
              <a:rPr lang="es-CO" sz="1600" dirty="0">
                <a:solidFill>
                  <a:prstClr val="black"/>
                </a:solidFill>
                <a:latin typeface="Calibri" panose="020F0502020204030204"/>
              </a:rPr>
              <a:t>Productos sujetos a cambios en su composición, de acuerdo con necesidades de población atendida. </a:t>
            </a:r>
          </a:p>
          <a:p>
            <a:pPr marL="285750" indent="-285750" algn="just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ü"/>
              <a:defRPr/>
            </a:pPr>
            <a:endParaRPr lang="es-CO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algn="just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ü"/>
              <a:defRPr/>
            </a:pPr>
            <a:r>
              <a:rPr lang="es-CO" sz="1600" dirty="0">
                <a:solidFill>
                  <a:prstClr val="black"/>
                </a:solidFill>
                <a:latin typeface="Calibri" panose="020F0502020204030204"/>
              </a:rPr>
              <a:t>Actualmente se distribuyen AAVN con más nutrientes, vitaminas y minerales. </a:t>
            </a:r>
          </a:p>
          <a:p>
            <a:pPr marL="285750" indent="-285750" algn="just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ü"/>
              <a:defRPr/>
            </a:pPr>
            <a:endParaRPr lang="es-CO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algn="just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ü"/>
              <a:defRPr/>
            </a:pPr>
            <a:r>
              <a:rPr lang="es-CO" sz="1600" dirty="0">
                <a:solidFill>
                  <a:prstClr val="black"/>
                </a:solidFill>
                <a:latin typeface="Calibri" panose="020F0502020204030204"/>
              </a:rPr>
              <a:t>Son distribuidos de forma gratuita a través de los programas del ICBF. 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ü"/>
              <a:defRPr/>
            </a:pPr>
            <a:endParaRPr lang="es-CO" sz="16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783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>
            <a:spLocks noChangeArrowheads="1"/>
          </p:cNvSpPr>
          <p:nvPr/>
        </p:nvSpPr>
        <p:spPr bwMode="auto">
          <a:xfrm>
            <a:off x="-708454" y="45688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O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  <a:cs typeface="Arial" pitchFamily="34" charset="0"/>
              </a:rPr>
              <a:t>ALMACENAMIENTO</a:t>
            </a:r>
          </a:p>
        </p:txBody>
      </p:sp>
      <p:pic>
        <p:nvPicPr>
          <p:cNvPr id="3" name="9 Imagen" descr="IMG_48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663" y="4386263"/>
            <a:ext cx="1930400" cy="1387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11 Imagen" descr="IMG_4796.JPG"/>
          <p:cNvPicPr>
            <a:picLocks noChangeAspect="1"/>
          </p:cNvPicPr>
          <p:nvPr/>
        </p:nvPicPr>
        <p:blipFill>
          <a:blip r:embed="rId3"/>
          <a:srcRect l="30000" r="15833"/>
          <a:stretch>
            <a:fillRect/>
          </a:stretch>
        </p:blipFill>
        <p:spPr>
          <a:xfrm>
            <a:off x="7524750" y="2286000"/>
            <a:ext cx="1223963" cy="169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57" name="8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276475"/>
            <a:ext cx="22320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6 CuadroTexto"/>
          <p:cNvSpPr txBox="1"/>
          <p:nvPr/>
        </p:nvSpPr>
        <p:spPr>
          <a:xfrm>
            <a:off x="228600" y="4016375"/>
            <a:ext cx="4991100" cy="17573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O" b="1" dirty="0">
                <a:solidFill>
                  <a:prstClr val="black"/>
                </a:solidFill>
                <a:cs typeface="Arial" charset="0"/>
              </a:rPr>
              <a:t>Cuidados: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s-CO" dirty="0">
                <a:solidFill>
                  <a:prstClr val="black"/>
                </a:solidFill>
                <a:cs typeface="Arial" charset="0"/>
              </a:rPr>
              <a:t>No se puede almacenar con otros productos.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s-CO" dirty="0">
                <a:solidFill>
                  <a:prstClr val="black"/>
                </a:solidFill>
                <a:cs typeface="Arial" charset="0"/>
              </a:rPr>
              <a:t>Almacenar por lotes y fechas de vencimiento.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s-CO" dirty="0">
                <a:solidFill>
                  <a:prstClr val="black"/>
                </a:solidFill>
                <a:cs typeface="Arial" charset="0"/>
              </a:rPr>
              <a:t>Realizar aseo diariamente en el </a:t>
            </a:r>
            <a:br>
              <a:rPr lang="es-CO" dirty="0">
                <a:solidFill>
                  <a:prstClr val="black"/>
                </a:solidFill>
                <a:cs typeface="Arial" charset="0"/>
              </a:rPr>
            </a:br>
            <a:r>
              <a:rPr lang="es-CO" dirty="0">
                <a:solidFill>
                  <a:prstClr val="black"/>
                </a:solidFill>
                <a:cs typeface="Arial" charset="0"/>
              </a:rPr>
              <a:t>lugar donde se almacena.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s-CO" dirty="0">
                <a:solidFill>
                  <a:prstClr val="black"/>
                </a:solidFill>
                <a:cs typeface="Arial" charset="0"/>
              </a:rPr>
              <a:t>Realizar fumigaciones periódicamente.</a:t>
            </a:r>
          </a:p>
        </p:txBody>
      </p:sp>
      <p:sp>
        <p:nvSpPr>
          <p:cNvPr id="7" name="7 CuadroTexto"/>
          <p:cNvSpPr txBox="1"/>
          <p:nvPr/>
        </p:nvSpPr>
        <p:spPr>
          <a:xfrm>
            <a:off x="312738" y="1639888"/>
            <a:ext cx="4648200" cy="14779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1" algn="ctr" eaLnBrk="1" hangingPunct="1">
              <a:defRPr/>
            </a:pPr>
            <a:r>
              <a:rPr lang="es-CO" b="1" dirty="0">
                <a:solidFill>
                  <a:prstClr val="black"/>
                </a:solidFill>
                <a:cs typeface="Arial" charset="0"/>
              </a:rPr>
              <a:t>Formas de Almacenamiento:</a:t>
            </a:r>
          </a:p>
          <a:p>
            <a:pPr eaLnBrk="1" hangingPunct="1">
              <a:defRPr/>
            </a:pPr>
            <a:r>
              <a:rPr lang="es-CO" dirty="0">
                <a:solidFill>
                  <a:prstClr val="black"/>
                </a:solidFill>
                <a:cs typeface="Arial" charset="0"/>
              </a:rPr>
              <a:t>Estibas, separadas del suelo a 10 cm </a:t>
            </a:r>
            <a:br>
              <a:rPr lang="es-CO" dirty="0">
                <a:solidFill>
                  <a:prstClr val="black"/>
                </a:solidFill>
                <a:cs typeface="Arial" charset="0"/>
              </a:rPr>
            </a:br>
            <a:r>
              <a:rPr lang="es-CO" dirty="0">
                <a:solidFill>
                  <a:prstClr val="black"/>
                </a:solidFill>
                <a:cs typeface="Arial" charset="0"/>
              </a:rPr>
              <a:t>y de la pared a 20 cm, apilado cruzado.</a:t>
            </a:r>
          </a:p>
          <a:p>
            <a:pPr eaLnBrk="1" hangingPunct="1">
              <a:defRPr/>
            </a:pPr>
            <a:r>
              <a:rPr lang="es-CO" dirty="0">
                <a:solidFill>
                  <a:prstClr val="black"/>
                </a:solidFill>
                <a:cs typeface="Arial" charset="0"/>
              </a:rPr>
              <a:t>Recipientes plásticos con tapa.</a:t>
            </a:r>
          </a:p>
          <a:p>
            <a:pPr eaLnBrk="1" hangingPunct="1">
              <a:defRPr/>
            </a:pPr>
            <a:r>
              <a:rPr lang="es-CO" dirty="0">
                <a:solidFill>
                  <a:prstClr val="black"/>
                </a:solidFill>
                <a:cs typeface="Arial" charset="0"/>
              </a:rPr>
              <a:t>Repisas, muebles, alacenas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38" y="384040"/>
            <a:ext cx="1219099" cy="121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6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>
            <a:spLocks noChangeArrowheads="1"/>
          </p:cNvSpPr>
          <p:nvPr/>
        </p:nvSpPr>
        <p:spPr bwMode="auto">
          <a:xfrm>
            <a:off x="-1359243" y="336207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O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  <a:cs typeface="Arial" pitchFamily="34" charset="0"/>
              </a:rPr>
              <a:t>Buenas Prácticas de Manipulación</a:t>
            </a:r>
          </a:p>
        </p:txBody>
      </p:sp>
      <p:sp>
        <p:nvSpPr>
          <p:cNvPr id="3" name="6 CuadroTexto"/>
          <p:cNvSpPr txBox="1"/>
          <p:nvPr/>
        </p:nvSpPr>
        <p:spPr>
          <a:xfrm>
            <a:off x="323850" y="3065463"/>
            <a:ext cx="2447925" cy="23082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s-CO" dirty="0">
                <a:solidFill>
                  <a:prstClr val="black"/>
                </a:solidFill>
                <a:cs typeface="Arial" charset="0"/>
              </a:rPr>
              <a:t>Se debe solicitar un descargue adecuado, hecho por personas que cumplan con normas de higiene. Golpear los bultos puede causar  la rotura del empaque primario</a:t>
            </a:r>
          </a:p>
        </p:txBody>
      </p:sp>
      <p:sp>
        <p:nvSpPr>
          <p:cNvPr id="4" name="8 CuadroTexto"/>
          <p:cNvSpPr txBox="1"/>
          <p:nvPr/>
        </p:nvSpPr>
        <p:spPr>
          <a:xfrm>
            <a:off x="6300788" y="3136900"/>
            <a:ext cx="2663825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s-CO" dirty="0">
                <a:solidFill>
                  <a:prstClr val="black"/>
                </a:solidFill>
                <a:cs typeface="Arial" charset="0"/>
              </a:rPr>
              <a:t>El empaque puede perder su calidad por el inadecuado transporte, manipulación o almacenamiento</a:t>
            </a:r>
            <a:r>
              <a:rPr lang="es-CO" dirty="0">
                <a:solidFill>
                  <a:prstClr val="black"/>
                </a:solidFill>
              </a:rPr>
              <a:t>. </a:t>
            </a:r>
          </a:p>
          <a:p>
            <a:pPr algn="just" eaLnBrk="1" hangingPunct="1">
              <a:defRPr/>
            </a:pPr>
            <a:r>
              <a:rPr lang="es-CO" dirty="0">
                <a:solidFill>
                  <a:prstClr val="black"/>
                </a:solidFill>
              </a:rPr>
              <a:t>Para estos casos el </a:t>
            </a:r>
            <a:r>
              <a:rPr lang="es-CO" dirty="0" smtClean="0">
                <a:solidFill>
                  <a:prstClr val="black"/>
                </a:solidFill>
              </a:rPr>
              <a:t>contratista productor repone el producto. </a:t>
            </a:r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5" name="13 CuadroTexto"/>
          <p:cNvSpPr txBox="1"/>
          <p:nvPr/>
        </p:nvSpPr>
        <p:spPr>
          <a:xfrm>
            <a:off x="1116013" y="1508125"/>
            <a:ext cx="7056437" cy="12001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s-CO" dirty="0">
                <a:solidFill>
                  <a:prstClr val="black"/>
                </a:solidFill>
                <a:cs typeface="Arial" charset="0"/>
              </a:rPr>
              <a:t>La Bienestarina® es un alimento que puede consumirse sin </a:t>
            </a:r>
            <a:br>
              <a:rPr lang="es-CO" dirty="0">
                <a:solidFill>
                  <a:prstClr val="black"/>
                </a:solidFill>
                <a:cs typeface="Arial" charset="0"/>
              </a:rPr>
            </a:br>
            <a:r>
              <a:rPr lang="es-CO" dirty="0">
                <a:solidFill>
                  <a:prstClr val="black"/>
                </a:solidFill>
                <a:cs typeface="Arial" charset="0"/>
              </a:rPr>
              <a:t>representar riesgos para la salud. Es responsabilidad de </a:t>
            </a:r>
            <a:br>
              <a:rPr lang="es-CO" dirty="0">
                <a:solidFill>
                  <a:prstClr val="black"/>
                </a:solidFill>
                <a:cs typeface="Arial" charset="0"/>
              </a:rPr>
            </a:br>
            <a:r>
              <a:rPr lang="es-CO" dirty="0">
                <a:solidFill>
                  <a:prstClr val="black"/>
                </a:solidFill>
                <a:cs typeface="Arial" charset="0"/>
              </a:rPr>
              <a:t>quienes la reciben mantenerla en óptimas condiciones y </a:t>
            </a:r>
            <a:br>
              <a:rPr lang="es-CO" dirty="0">
                <a:solidFill>
                  <a:prstClr val="black"/>
                </a:solidFill>
                <a:cs typeface="Arial" charset="0"/>
              </a:rPr>
            </a:br>
            <a:r>
              <a:rPr lang="es-CO" dirty="0">
                <a:solidFill>
                  <a:prstClr val="black"/>
                </a:solidFill>
                <a:cs typeface="Arial" charset="0"/>
              </a:rPr>
              <a:t>hacerlo extensivo hasta llegar al consumidor final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/>
          <a:srcRect l="51250" t="40000" r="21250" b="31000"/>
          <a:stretch>
            <a:fillRect/>
          </a:stretch>
        </p:blipFill>
        <p:spPr bwMode="auto">
          <a:xfrm>
            <a:off x="3043238" y="3262313"/>
            <a:ext cx="2984500" cy="196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231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77025"/>
            <a:ext cx="91440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Imagen 1" descr="sep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Imagen 2" descr="Captura de pantalla 2013-03-04 a la(s) 10.40.1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5038725"/>
            <a:ext cx="337185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28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9"/>
          <p:cNvSpPr txBox="1">
            <a:spLocks noChangeArrowheads="1"/>
          </p:cNvSpPr>
          <p:nvPr/>
        </p:nvSpPr>
        <p:spPr bwMode="auto">
          <a:xfrm>
            <a:off x="74141" y="262109"/>
            <a:ext cx="6719888" cy="49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altLang="es-C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POBLACIÓN BENEFICIARIA</a:t>
            </a:r>
          </a:p>
        </p:txBody>
      </p:sp>
      <p:grpSp>
        <p:nvGrpSpPr>
          <p:cNvPr id="19" name="Grupo 2"/>
          <p:cNvGrpSpPr>
            <a:grpSpLocks/>
          </p:cNvGrpSpPr>
          <p:nvPr/>
        </p:nvGrpSpPr>
        <p:grpSpPr bwMode="auto">
          <a:xfrm>
            <a:off x="164756" y="1264507"/>
            <a:ext cx="5861265" cy="4778344"/>
            <a:chOff x="2232188" y="950591"/>
            <a:chExt cx="5103935" cy="4160379"/>
          </a:xfrm>
        </p:grpSpPr>
        <p:sp>
          <p:nvSpPr>
            <p:cNvPr id="20" name="Forma libre 19"/>
            <p:cNvSpPr/>
            <p:nvPr/>
          </p:nvSpPr>
          <p:spPr>
            <a:xfrm rot="3476055">
              <a:off x="3091088" y="3837934"/>
              <a:ext cx="626994" cy="2063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0590"/>
                  </a:moveTo>
                  <a:lnTo>
                    <a:pt x="626180" y="10590"/>
                  </a:lnTo>
                </a:path>
              </a:pathLst>
            </a:custGeom>
            <a:noFill/>
            <a:ln w="3175"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orma libre 20"/>
            <p:cNvSpPr/>
            <p:nvPr/>
          </p:nvSpPr>
          <p:spPr>
            <a:xfrm rot="1022721">
              <a:off x="3394266" y="3409357"/>
              <a:ext cx="1200179" cy="2063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0590"/>
                  </a:moveTo>
                  <a:lnTo>
                    <a:pt x="1199979" y="10590"/>
                  </a:ln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orma libre 21"/>
            <p:cNvSpPr/>
            <p:nvPr/>
          </p:nvSpPr>
          <p:spPr>
            <a:xfrm rot="20724284">
              <a:off x="3402204" y="2806174"/>
              <a:ext cx="1187478" cy="2063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0590"/>
                  </a:moveTo>
                  <a:lnTo>
                    <a:pt x="1187510" y="10590"/>
                  </a:ln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orma libre 22"/>
            <p:cNvSpPr/>
            <p:nvPr/>
          </p:nvSpPr>
          <p:spPr>
            <a:xfrm rot="18094416">
              <a:off x="3085531" y="2329181"/>
              <a:ext cx="619057" cy="2063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0590"/>
                  </a:moveTo>
                  <a:lnTo>
                    <a:pt x="619980" y="10590"/>
                  </a:ln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Elipse 23"/>
            <p:cNvSpPr/>
            <p:nvPr/>
          </p:nvSpPr>
          <p:spPr>
            <a:xfrm>
              <a:off x="2232188" y="2393470"/>
              <a:ext cx="1398621" cy="1398433"/>
            </a:xfrm>
            <a:prstGeom prst="ellips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5" name="Forma libre 24"/>
            <p:cNvSpPr/>
            <p:nvPr/>
          </p:nvSpPr>
          <p:spPr>
            <a:xfrm>
              <a:off x="3299014" y="1075990"/>
              <a:ext cx="1081114" cy="1079381"/>
            </a:xfrm>
            <a:custGeom>
              <a:avLst/>
              <a:gdLst>
                <a:gd name="connsiteX0" fmla="*/ 0 w 1080003"/>
                <a:gd name="connsiteY0" fmla="*/ 540002 h 1080003"/>
                <a:gd name="connsiteX1" fmla="*/ 540002 w 1080003"/>
                <a:gd name="connsiteY1" fmla="*/ 0 h 1080003"/>
                <a:gd name="connsiteX2" fmla="*/ 1080004 w 1080003"/>
                <a:gd name="connsiteY2" fmla="*/ 540002 h 1080003"/>
                <a:gd name="connsiteX3" fmla="*/ 540002 w 1080003"/>
                <a:gd name="connsiteY3" fmla="*/ 1080004 h 1080003"/>
                <a:gd name="connsiteX4" fmla="*/ 0 w 1080003"/>
                <a:gd name="connsiteY4" fmla="*/ 540002 h 108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03" h="1080003">
                  <a:moveTo>
                    <a:pt x="0" y="540002"/>
                  </a:moveTo>
                  <a:cubicBezTo>
                    <a:pt x="0" y="241767"/>
                    <a:pt x="241767" y="0"/>
                    <a:pt x="540002" y="0"/>
                  </a:cubicBezTo>
                  <a:cubicBezTo>
                    <a:pt x="838237" y="0"/>
                    <a:pt x="1080004" y="241767"/>
                    <a:pt x="1080004" y="540002"/>
                  </a:cubicBezTo>
                  <a:cubicBezTo>
                    <a:pt x="1080004" y="838237"/>
                    <a:pt x="838237" y="1080004"/>
                    <a:pt x="540002" y="1080004"/>
                  </a:cubicBezTo>
                  <a:cubicBezTo>
                    <a:pt x="241767" y="1080004"/>
                    <a:pt x="0" y="838237"/>
                    <a:pt x="0" y="540002"/>
                  </a:cubicBezTo>
                  <a:close/>
                </a:path>
              </a:pathLst>
            </a:custGeom>
            <a:blipFill rotWithShape="0">
              <a:blip r:embed="rId2"/>
              <a:stretch>
                <a:fillRect/>
              </a:stretch>
            </a:blipFill>
            <a:ln>
              <a:solidFill>
                <a:srgbClr val="00B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70863" tIns="170863" rIns="170863" bIns="170863" spcCol="1270" anchor="ctr"/>
            <a:lstStyle/>
            <a:p>
              <a:pPr algn="ctr" defTabSz="8890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es-ES" sz="2000" dirty="0">
                <a:solidFill>
                  <a:prstClr val="white"/>
                </a:solidFill>
              </a:endParaRPr>
            </a:p>
          </p:txBody>
        </p:sp>
        <p:sp>
          <p:nvSpPr>
            <p:cNvPr id="26" name="Forma libre 25"/>
            <p:cNvSpPr/>
            <p:nvPr/>
          </p:nvSpPr>
          <p:spPr>
            <a:xfrm>
              <a:off x="4456329" y="950591"/>
              <a:ext cx="1619289" cy="1079381"/>
            </a:xfrm>
            <a:custGeom>
              <a:avLst/>
              <a:gdLst>
                <a:gd name="connsiteX0" fmla="*/ 0 w 1620004"/>
                <a:gd name="connsiteY0" fmla="*/ 0 h 1080003"/>
                <a:gd name="connsiteX1" fmla="*/ 1620004 w 1620004"/>
                <a:gd name="connsiteY1" fmla="*/ 0 h 1080003"/>
                <a:gd name="connsiteX2" fmla="*/ 1620004 w 1620004"/>
                <a:gd name="connsiteY2" fmla="*/ 1080003 h 1080003"/>
                <a:gd name="connsiteX3" fmla="*/ 0 w 1620004"/>
                <a:gd name="connsiteY3" fmla="*/ 1080003 h 1080003"/>
                <a:gd name="connsiteX4" fmla="*/ 0 w 1620004"/>
                <a:gd name="connsiteY4" fmla="*/ 0 h 108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0004" h="1080003">
                  <a:moveTo>
                    <a:pt x="0" y="0"/>
                  </a:moveTo>
                  <a:lnTo>
                    <a:pt x="1620004" y="0"/>
                  </a:lnTo>
                  <a:lnTo>
                    <a:pt x="1620004" y="1080003"/>
                  </a:lnTo>
                  <a:lnTo>
                    <a:pt x="0" y="108000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marL="0" lvl="1" defTabSz="711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lang="es-E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MUJERES GESTANTES Y LACTANTES </a:t>
              </a:r>
            </a:p>
          </p:txBody>
        </p:sp>
        <p:sp>
          <p:nvSpPr>
            <p:cNvPr id="27" name="Forma libre 26"/>
            <p:cNvSpPr/>
            <p:nvPr/>
          </p:nvSpPr>
          <p:spPr>
            <a:xfrm>
              <a:off x="4510128" y="1990289"/>
              <a:ext cx="1079526" cy="1080968"/>
            </a:xfrm>
            <a:custGeom>
              <a:avLst/>
              <a:gdLst>
                <a:gd name="connsiteX0" fmla="*/ 0 w 1080003"/>
                <a:gd name="connsiteY0" fmla="*/ 540002 h 1080003"/>
                <a:gd name="connsiteX1" fmla="*/ 540002 w 1080003"/>
                <a:gd name="connsiteY1" fmla="*/ 0 h 1080003"/>
                <a:gd name="connsiteX2" fmla="*/ 1080004 w 1080003"/>
                <a:gd name="connsiteY2" fmla="*/ 540002 h 1080003"/>
                <a:gd name="connsiteX3" fmla="*/ 540002 w 1080003"/>
                <a:gd name="connsiteY3" fmla="*/ 1080004 h 1080003"/>
                <a:gd name="connsiteX4" fmla="*/ 0 w 1080003"/>
                <a:gd name="connsiteY4" fmla="*/ 540002 h 108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03" h="1080003">
                  <a:moveTo>
                    <a:pt x="0" y="540002"/>
                  </a:moveTo>
                  <a:cubicBezTo>
                    <a:pt x="0" y="241767"/>
                    <a:pt x="241767" y="0"/>
                    <a:pt x="540002" y="0"/>
                  </a:cubicBezTo>
                  <a:cubicBezTo>
                    <a:pt x="838237" y="0"/>
                    <a:pt x="1080004" y="241767"/>
                    <a:pt x="1080004" y="540002"/>
                  </a:cubicBezTo>
                  <a:cubicBezTo>
                    <a:pt x="1080004" y="838237"/>
                    <a:pt x="838237" y="1080004"/>
                    <a:pt x="540002" y="1080004"/>
                  </a:cubicBezTo>
                  <a:cubicBezTo>
                    <a:pt x="241767" y="1080004"/>
                    <a:pt x="0" y="838237"/>
                    <a:pt x="0" y="540002"/>
                  </a:cubicBezTo>
                  <a:close/>
                </a:path>
              </a:pathLst>
            </a:custGeom>
            <a:blipFill rotWithShape="0">
              <a:blip r:embed="rId3"/>
              <a:stretch>
                <a:fillRect/>
              </a:stretch>
            </a:blipFill>
            <a:ln>
              <a:solidFill>
                <a:srgbClr val="00B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70863" tIns="170863" rIns="170863" bIns="170863" spcCol="1270" anchor="ctr"/>
            <a:lstStyle/>
            <a:p>
              <a:pPr algn="ctr" defTabSz="8890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es-ES" sz="2000" dirty="0">
                <a:solidFill>
                  <a:prstClr val="white"/>
                </a:solidFill>
              </a:endParaRPr>
            </a:p>
          </p:txBody>
        </p:sp>
        <p:sp>
          <p:nvSpPr>
            <p:cNvPr id="28" name="Forma libre 27"/>
            <p:cNvSpPr/>
            <p:nvPr/>
          </p:nvSpPr>
          <p:spPr>
            <a:xfrm>
              <a:off x="5673970" y="1882351"/>
              <a:ext cx="1482760" cy="1079381"/>
            </a:xfrm>
            <a:custGeom>
              <a:avLst/>
              <a:gdLst>
                <a:gd name="connsiteX0" fmla="*/ 0 w 1620004"/>
                <a:gd name="connsiteY0" fmla="*/ 0 h 1080003"/>
                <a:gd name="connsiteX1" fmla="*/ 1620004 w 1620004"/>
                <a:gd name="connsiteY1" fmla="*/ 0 h 1080003"/>
                <a:gd name="connsiteX2" fmla="*/ 1620004 w 1620004"/>
                <a:gd name="connsiteY2" fmla="*/ 1080003 h 1080003"/>
                <a:gd name="connsiteX3" fmla="*/ 0 w 1620004"/>
                <a:gd name="connsiteY3" fmla="*/ 1080003 h 1080003"/>
                <a:gd name="connsiteX4" fmla="*/ 0 w 1620004"/>
                <a:gd name="connsiteY4" fmla="*/ 0 h 108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0004" h="1080003">
                  <a:moveTo>
                    <a:pt x="0" y="0"/>
                  </a:moveTo>
                  <a:lnTo>
                    <a:pt x="1620004" y="0"/>
                  </a:lnTo>
                  <a:lnTo>
                    <a:pt x="1620004" y="1080003"/>
                  </a:lnTo>
                  <a:lnTo>
                    <a:pt x="0" y="108000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marL="0" lvl="1" defTabSz="711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lang="es-E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PRIMERA INFANCIA</a:t>
              </a:r>
            </a:p>
          </p:txBody>
        </p:sp>
        <p:sp>
          <p:nvSpPr>
            <p:cNvPr id="29" name="Forma libre 28"/>
            <p:cNvSpPr/>
            <p:nvPr/>
          </p:nvSpPr>
          <p:spPr>
            <a:xfrm>
              <a:off x="4545231" y="3214116"/>
              <a:ext cx="1079526" cy="1079381"/>
            </a:xfrm>
            <a:custGeom>
              <a:avLst/>
              <a:gdLst>
                <a:gd name="connsiteX0" fmla="*/ 0 w 1080003"/>
                <a:gd name="connsiteY0" fmla="*/ 540002 h 1080003"/>
                <a:gd name="connsiteX1" fmla="*/ 540002 w 1080003"/>
                <a:gd name="connsiteY1" fmla="*/ 0 h 1080003"/>
                <a:gd name="connsiteX2" fmla="*/ 1080004 w 1080003"/>
                <a:gd name="connsiteY2" fmla="*/ 540002 h 1080003"/>
                <a:gd name="connsiteX3" fmla="*/ 540002 w 1080003"/>
                <a:gd name="connsiteY3" fmla="*/ 1080004 h 1080003"/>
                <a:gd name="connsiteX4" fmla="*/ 0 w 1080003"/>
                <a:gd name="connsiteY4" fmla="*/ 540002 h 108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03" h="1080003">
                  <a:moveTo>
                    <a:pt x="0" y="540002"/>
                  </a:moveTo>
                  <a:cubicBezTo>
                    <a:pt x="0" y="241767"/>
                    <a:pt x="241767" y="0"/>
                    <a:pt x="540002" y="0"/>
                  </a:cubicBezTo>
                  <a:cubicBezTo>
                    <a:pt x="838237" y="0"/>
                    <a:pt x="1080004" y="241767"/>
                    <a:pt x="1080004" y="540002"/>
                  </a:cubicBezTo>
                  <a:cubicBezTo>
                    <a:pt x="1080004" y="838237"/>
                    <a:pt x="838237" y="1080004"/>
                    <a:pt x="540002" y="1080004"/>
                  </a:cubicBezTo>
                  <a:cubicBezTo>
                    <a:pt x="241767" y="1080004"/>
                    <a:pt x="0" y="838237"/>
                    <a:pt x="0" y="540002"/>
                  </a:cubicBezTo>
                  <a:close/>
                </a:path>
              </a:pathLst>
            </a:custGeom>
            <a:blipFill rotWithShape="0">
              <a:blip r:embed="rId4"/>
              <a:stretch>
                <a:fillRect/>
              </a:stretch>
            </a:blipFill>
            <a:ln>
              <a:solidFill>
                <a:srgbClr val="00B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70863" tIns="170863" rIns="170863" bIns="170863" spcCol="1270" anchor="ctr"/>
            <a:lstStyle/>
            <a:p>
              <a:pPr algn="ctr" defTabSz="8890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es-ES" sz="2000" dirty="0">
                <a:solidFill>
                  <a:prstClr val="white"/>
                </a:solidFill>
              </a:endParaRPr>
            </a:p>
          </p:txBody>
        </p:sp>
        <p:sp>
          <p:nvSpPr>
            <p:cNvPr id="30" name="Forma libre 29"/>
            <p:cNvSpPr/>
            <p:nvPr/>
          </p:nvSpPr>
          <p:spPr>
            <a:xfrm>
              <a:off x="5716834" y="3214116"/>
              <a:ext cx="1619289" cy="1079381"/>
            </a:xfrm>
            <a:custGeom>
              <a:avLst/>
              <a:gdLst>
                <a:gd name="connsiteX0" fmla="*/ 0 w 1620004"/>
                <a:gd name="connsiteY0" fmla="*/ 0 h 1080003"/>
                <a:gd name="connsiteX1" fmla="*/ 1620004 w 1620004"/>
                <a:gd name="connsiteY1" fmla="*/ 0 h 1080003"/>
                <a:gd name="connsiteX2" fmla="*/ 1620004 w 1620004"/>
                <a:gd name="connsiteY2" fmla="*/ 1080003 h 1080003"/>
                <a:gd name="connsiteX3" fmla="*/ 0 w 1620004"/>
                <a:gd name="connsiteY3" fmla="*/ 1080003 h 1080003"/>
                <a:gd name="connsiteX4" fmla="*/ 0 w 1620004"/>
                <a:gd name="connsiteY4" fmla="*/ 0 h 108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0004" h="1080003">
                  <a:moveTo>
                    <a:pt x="0" y="0"/>
                  </a:moveTo>
                  <a:lnTo>
                    <a:pt x="1620004" y="0"/>
                  </a:lnTo>
                  <a:lnTo>
                    <a:pt x="1620004" y="1080003"/>
                  </a:lnTo>
                  <a:lnTo>
                    <a:pt x="0" y="108000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marL="0" lvl="1" defTabSz="711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lang="es-E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SITUACIONES DE EMERGENCIA</a:t>
              </a:r>
            </a:p>
          </p:txBody>
        </p:sp>
        <p:sp>
          <p:nvSpPr>
            <p:cNvPr id="31" name="Forma libre 30"/>
            <p:cNvSpPr/>
            <p:nvPr/>
          </p:nvSpPr>
          <p:spPr>
            <a:xfrm>
              <a:off x="3318064" y="4031589"/>
              <a:ext cx="1079526" cy="1079381"/>
            </a:xfrm>
            <a:custGeom>
              <a:avLst/>
              <a:gdLst>
                <a:gd name="connsiteX0" fmla="*/ 0 w 1080003"/>
                <a:gd name="connsiteY0" fmla="*/ 540002 h 1080003"/>
                <a:gd name="connsiteX1" fmla="*/ 540002 w 1080003"/>
                <a:gd name="connsiteY1" fmla="*/ 0 h 1080003"/>
                <a:gd name="connsiteX2" fmla="*/ 1080004 w 1080003"/>
                <a:gd name="connsiteY2" fmla="*/ 540002 h 1080003"/>
                <a:gd name="connsiteX3" fmla="*/ 540002 w 1080003"/>
                <a:gd name="connsiteY3" fmla="*/ 1080004 h 1080003"/>
                <a:gd name="connsiteX4" fmla="*/ 0 w 1080003"/>
                <a:gd name="connsiteY4" fmla="*/ 540002 h 108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03" h="1080003">
                  <a:moveTo>
                    <a:pt x="0" y="540002"/>
                  </a:moveTo>
                  <a:cubicBezTo>
                    <a:pt x="0" y="241767"/>
                    <a:pt x="241767" y="0"/>
                    <a:pt x="540002" y="0"/>
                  </a:cubicBezTo>
                  <a:cubicBezTo>
                    <a:pt x="838237" y="0"/>
                    <a:pt x="1080004" y="241767"/>
                    <a:pt x="1080004" y="540002"/>
                  </a:cubicBezTo>
                  <a:cubicBezTo>
                    <a:pt x="1080004" y="838237"/>
                    <a:pt x="838237" y="1080004"/>
                    <a:pt x="540002" y="1080004"/>
                  </a:cubicBezTo>
                  <a:cubicBezTo>
                    <a:pt x="241767" y="1080004"/>
                    <a:pt x="0" y="838237"/>
                    <a:pt x="0" y="540002"/>
                  </a:cubicBezTo>
                  <a:close/>
                </a:path>
              </a:pathLst>
            </a:custGeom>
            <a:blipFill rotWithShape="0">
              <a:blip r:embed="rId5"/>
              <a:stretch>
                <a:fillRect/>
              </a:stretch>
            </a:blipFill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168323" tIns="168323" rIns="168323" bIns="168323" spcCol="1270" anchor="ctr"/>
            <a:lstStyle/>
            <a:p>
              <a:pPr algn="ctr" defTabSz="711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es-ES" sz="1600" dirty="0">
                <a:solidFill>
                  <a:prstClr val="black"/>
                </a:solidFill>
              </a:endParaRPr>
            </a:p>
          </p:txBody>
        </p:sp>
        <p:sp>
          <p:nvSpPr>
            <p:cNvPr id="32" name="Forma libre 31"/>
            <p:cNvSpPr/>
            <p:nvPr/>
          </p:nvSpPr>
          <p:spPr>
            <a:xfrm>
              <a:off x="4456329" y="4436358"/>
              <a:ext cx="1619289" cy="614296"/>
            </a:xfrm>
            <a:custGeom>
              <a:avLst/>
              <a:gdLst>
                <a:gd name="connsiteX0" fmla="*/ 0 w 1620004"/>
                <a:gd name="connsiteY0" fmla="*/ 0 h 1080003"/>
                <a:gd name="connsiteX1" fmla="*/ 1620004 w 1620004"/>
                <a:gd name="connsiteY1" fmla="*/ 0 h 1080003"/>
                <a:gd name="connsiteX2" fmla="*/ 1620004 w 1620004"/>
                <a:gd name="connsiteY2" fmla="*/ 1080003 h 1080003"/>
                <a:gd name="connsiteX3" fmla="*/ 0 w 1620004"/>
                <a:gd name="connsiteY3" fmla="*/ 1080003 h 1080003"/>
                <a:gd name="connsiteX4" fmla="*/ 0 w 1620004"/>
                <a:gd name="connsiteY4" fmla="*/ 0 h 108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0004" h="1080003">
                  <a:moveTo>
                    <a:pt x="0" y="0"/>
                  </a:moveTo>
                  <a:lnTo>
                    <a:pt x="1620004" y="0"/>
                  </a:lnTo>
                  <a:lnTo>
                    <a:pt x="1620004" y="1080003"/>
                  </a:lnTo>
                  <a:lnTo>
                    <a:pt x="0" y="108000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marL="0" lvl="1" defTabSz="711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lang="es-E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ADULTO MAYOR</a:t>
              </a:r>
            </a:p>
          </p:txBody>
        </p:sp>
      </p:grpSp>
      <p:sp>
        <p:nvSpPr>
          <p:cNvPr id="33" name="Rectángulo 4"/>
          <p:cNvSpPr>
            <a:spLocks noChangeArrowheads="1"/>
          </p:cNvSpPr>
          <p:nvPr/>
        </p:nvSpPr>
        <p:spPr bwMode="auto">
          <a:xfrm>
            <a:off x="74141" y="3498026"/>
            <a:ext cx="18230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sz="1100" b="1" dirty="0">
                <a:solidFill>
                  <a:prstClr val="black"/>
                </a:solidFill>
              </a:rPr>
              <a:t>¿QUIÉNES SON LOS BENEFICIARIOS DE AAVN?</a:t>
            </a:r>
          </a:p>
        </p:txBody>
      </p:sp>
      <p:sp>
        <p:nvSpPr>
          <p:cNvPr id="35" name="Llamada rectangular 34"/>
          <p:cNvSpPr/>
          <p:nvPr/>
        </p:nvSpPr>
        <p:spPr>
          <a:xfrm>
            <a:off x="5916836" y="1799806"/>
            <a:ext cx="2949146" cy="3003338"/>
          </a:xfrm>
          <a:prstGeom prst="wedgeRectCallout">
            <a:avLst>
              <a:gd name="adj1" fmla="val -30051"/>
              <a:gd name="adj2" fmla="val 65243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white"/>
              </a:solidFill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5916836" y="2028386"/>
            <a:ext cx="28182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CO" altLang="es-CO" dirty="0">
                <a:solidFill>
                  <a:prstClr val="white"/>
                </a:solidFill>
                <a:latin typeface="Arial" panose="020B0604020202020204" pitchFamily="34" charset="0"/>
              </a:rPr>
              <a:t>AAVN se suministran sólo a</a:t>
            </a:r>
            <a:r>
              <a:rPr lang="es-ES" altLang="es-ES_tradnl" dirty="0">
                <a:solidFill>
                  <a:prstClr val="white"/>
                </a:solidFill>
                <a:latin typeface="Arial" panose="020B0604020202020204" pitchFamily="34" charset="0"/>
              </a:rPr>
              <a:t> beneficiarios registrados en programas del ICBF.</a:t>
            </a:r>
          </a:p>
          <a:p>
            <a:pPr marL="285750" indent="-285750" algn="just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altLang="es-ES_tradnl" dirty="0">
                <a:solidFill>
                  <a:prstClr val="white"/>
                </a:solidFill>
                <a:latin typeface="Arial" panose="020B0604020202020204" pitchFamily="34" charset="0"/>
              </a:rPr>
              <a:t>Entrega de paquete y/o ración preparada durante jornadas de atención según servicio.  </a:t>
            </a:r>
          </a:p>
          <a:p>
            <a:pPr marL="285750" indent="-285750" algn="just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s-ES" altLang="es-ES_tradnl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just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4908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/>
          <p:cNvCxnSpPr/>
          <p:nvPr/>
        </p:nvCxnSpPr>
        <p:spPr>
          <a:xfrm>
            <a:off x="625475" y="5073650"/>
            <a:ext cx="0" cy="1243013"/>
          </a:xfrm>
          <a:prstGeom prst="line">
            <a:avLst/>
          </a:prstGeom>
          <a:ln w="952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8"/>
          <p:cNvSpPr txBox="1">
            <a:spLocks noChangeArrowheads="1"/>
          </p:cNvSpPr>
          <p:nvPr/>
        </p:nvSpPr>
        <p:spPr bwMode="auto">
          <a:xfrm>
            <a:off x="692836" y="5336231"/>
            <a:ext cx="5665788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0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TIPOS DE AAVN</a:t>
            </a:r>
          </a:p>
          <a:p>
            <a:pPr defTabSz="9144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sz="4000" b="1" kern="0" dirty="0">
              <a:solidFill>
                <a:srgbClr val="595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018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9"/>
          <p:cNvSpPr txBox="1">
            <a:spLocks noChangeArrowheads="1"/>
          </p:cNvSpPr>
          <p:nvPr/>
        </p:nvSpPr>
        <p:spPr bwMode="auto">
          <a:xfrm>
            <a:off x="109967" y="118591"/>
            <a:ext cx="68389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altLang="es-CO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BIENESTARINA MÁS</a:t>
            </a:r>
          </a:p>
        </p:txBody>
      </p:sp>
      <p:graphicFrame>
        <p:nvGraphicFramePr>
          <p:cNvPr id="4" name="Diagrama 3"/>
          <p:cNvGraphicFramePr/>
          <p:nvPr>
            <p:extLst/>
          </p:nvPr>
        </p:nvGraphicFramePr>
        <p:xfrm>
          <a:off x="3377696" y="1388437"/>
          <a:ext cx="5519490" cy="4548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3" y="2606675"/>
            <a:ext cx="1393825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454400"/>
            <a:ext cx="1354137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3"/>
          <p:cNvPicPr>
            <a:picLocks noChangeAspect="1"/>
          </p:cNvPicPr>
          <p:nvPr/>
        </p:nvPicPr>
        <p:blipFill>
          <a:blip r:embed="rId10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322388"/>
            <a:ext cx="135413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471488" y="3116263"/>
            <a:ext cx="1379537" cy="261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050" dirty="0">
                <a:solidFill>
                  <a:srgbClr val="555555"/>
                </a:solidFill>
                <a:latin typeface="Asap"/>
              </a:rPr>
              <a:t>Bienestarina Más®</a:t>
            </a:r>
            <a:endParaRPr lang="es-CO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2044700" y="4460875"/>
            <a:ext cx="1385888" cy="414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050" dirty="0">
                <a:solidFill>
                  <a:srgbClr val="555555"/>
                </a:solidFill>
                <a:latin typeface="Asap"/>
              </a:rPr>
              <a:t>Bienestarina Más® sabor fresa</a:t>
            </a:r>
            <a:endParaRPr lang="es-CO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03238" y="5311775"/>
            <a:ext cx="1385887" cy="414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050" dirty="0">
                <a:solidFill>
                  <a:srgbClr val="555555"/>
                </a:solidFill>
                <a:latin typeface="Asap"/>
              </a:rPr>
              <a:t>Bienestarina Más® sabor vainilla</a:t>
            </a:r>
            <a:endParaRPr lang="es-CO" sz="10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652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28"/>
          <p:cNvSpPr>
            <a:spLocks noChangeArrowheads="1"/>
          </p:cNvSpPr>
          <p:nvPr/>
        </p:nvSpPr>
        <p:spPr bwMode="auto">
          <a:xfrm>
            <a:off x="163328" y="171829"/>
            <a:ext cx="63044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CONSUMIR BIENESTARINA MÁS?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-5195" b="5195"/>
          <a:stretch/>
        </p:blipFill>
        <p:spPr>
          <a:xfrm>
            <a:off x="163328" y="4541868"/>
            <a:ext cx="1080000" cy="1050016"/>
          </a:xfrm>
          <a:prstGeom prst="ellipse">
            <a:avLst/>
          </a:prstGeom>
          <a:ln w="3175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51" y="4529575"/>
            <a:ext cx="1080000" cy="98900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14" descr="Resultado de imagen para ANIMACION LENTEJ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8774" y="4524466"/>
            <a:ext cx="1080000" cy="1084821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7441" y="4543773"/>
            <a:ext cx="1080000" cy="1082592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Rectángulo 29"/>
          <p:cNvSpPr>
            <a:spLocks noChangeArrowheads="1"/>
          </p:cNvSpPr>
          <p:nvPr/>
        </p:nvSpPr>
        <p:spPr bwMode="auto">
          <a:xfrm>
            <a:off x="58722" y="1327843"/>
            <a:ext cx="8967831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altLang="es-ES_tradnl" sz="1600" dirty="0">
                <a:solidFill>
                  <a:srgbClr val="555555"/>
                </a:solidFill>
                <a:latin typeface="Calibri" panose="020F0502020204030204"/>
              </a:rPr>
              <a:t>Debe ser consumida como parte de una alimentación balanceada y mantener hábitos de vida saludables.</a:t>
            </a:r>
            <a:endParaRPr lang="es-CO" altLang="es-ES_tradnl" sz="1600" dirty="0">
              <a:solidFill>
                <a:srgbClr val="555555"/>
              </a:solidFill>
              <a:latin typeface="Calibri" panose="020F0502020204030204"/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sz="1600" dirty="0">
                <a:solidFill>
                  <a:srgbClr val="555555"/>
                </a:solidFill>
                <a:latin typeface="Calibri" panose="020F0502020204030204"/>
              </a:rPr>
              <a:t>La preparación más común y conocida de la Bienestarina Más® es la colada, sin embargo existen diversas preparaciones, que contarán con un excelente aporte nutricional. 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sz="1400" dirty="0">
                <a:solidFill>
                  <a:srgbClr val="555555"/>
                </a:solidFill>
                <a:latin typeface="Calibri" panose="020F0502020204030204"/>
              </a:rPr>
              <a:t>	</a:t>
            </a:r>
            <a:endParaRPr lang="es-CO" altLang="es-CO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043981" y="5669330"/>
            <a:ext cx="2017274" cy="306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prstClr val="black"/>
                </a:solidFill>
                <a:latin typeface="Calibri Light" panose="020F0302020204030204"/>
              </a:rPr>
              <a:t>CEREALES Y DERIVADOS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4250326" y="5669330"/>
            <a:ext cx="3092275" cy="306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prstClr val="black"/>
                </a:solidFill>
                <a:latin typeface="Calibri Light" panose="020F0302020204030204"/>
              </a:rPr>
              <a:t>CARNES, HUEVOS Y LEGUMINOSAS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6436441" y="5669330"/>
            <a:ext cx="330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prstClr val="black"/>
                </a:solidFill>
                <a:latin typeface="Calibri Light" panose="020F0302020204030204"/>
              </a:rPr>
              <a:t>PRODUCTOS DE PASTELERÍA 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prstClr val="black"/>
                </a:solidFill>
                <a:latin typeface="Calibri Light" panose="020F0302020204030204"/>
              </a:rPr>
              <a:t>Y REPOSTERÍA</a:t>
            </a:r>
          </a:p>
        </p:txBody>
      </p:sp>
      <p:pic>
        <p:nvPicPr>
          <p:cNvPr id="16" name="Picture 18" descr="Resultado de imagen para LECHE ANIMAC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594" y="2181593"/>
            <a:ext cx="1650335" cy="16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ángulo 33"/>
          <p:cNvSpPr>
            <a:spLocks noChangeArrowheads="1"/>
          </p:cNvSpPr>
          <p:nvPr/>
        </p:nvSpPr>
        <p:spPr bwMode="auto">
          <a:xfrm>
            <a:off x="3271313" y="3813454"/>
            <a:ext cx="2731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altLang="es-CO" b="1" dirty="0">
                <a:solidFill>
                  <a:prstClr val="black"/>
                </a:solidFill>
              </a:rPr>
              <a:t>COLADA DE BIENESTARINA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58722" y="5669330"/>
            <a:ext cx="2939535" cy="306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prstClr val="black"/>
                </a:solidFill>
                <a:latin typeface="Calibri Light" panose="020F0302020204030204"/>
              </a:rPr>
              <a:t>CREMAS Y SOPAS</a:t>
            </a:r>
          </a:p>
        </p:txBody>
      </p:sp>
    </p:spTree>
    <p:extLst>
      <p:ext uri="{BB962C8B-B14F-4D97-AF65-F5344CB8AC3E}">
        <p14:creationId xmlns:p14="http://schemas.microsoft.com/office/powerpoint/2010/main" val="307757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/>
          </p:nvPr>
        </p:nvGraphicFramePr>
        <p:xfrm>
          <a:off x="2511145" y="1391328"/>
          <a:ext cx="6385719" cy="4675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8" descr="http://www.icbf.gov.co/portal/pls/portal/docs/1/2210543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25" y="1954341"/>
            <a:ext cx="1688284" cy="37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02973" y="171106"/>
            <a:ext cx="44566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L" altLang="es-C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BIENESTARINA LÍQUIDA</a:t>
            </a:r>
            <a:endParaRPr lang="es-ES" altLang="es-CO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622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74140" y="107736"/>
            <a:ext cx="62113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L" alt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ALIMENTO PARA LA MUJER GESTANTE Y MADRE EN PERIODO DE LACTANCIA</a:t>
            </a:r>
            <a:endParaRPr lang="es-ES" altLang="es-CO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2896393" y="166333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5" y="1985318"/>
            <a:ext cx="2356022" cy="355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9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roceso alternativo 49"/>
          <p:cNvSpPr/>
          <p:nvPr/>
        </p:nvSpPr>
        <p:spPr>
          <a:xfrm>
            <a:off x="197707" y="1517827"/>
            <a:ext cx="2034748" cy="1192199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</a:endParaRPr>
          </a:p>
        </p:txBody>
      </p:sp>
      <p:sp>
        <p:nvSpPr>
          <p:cNvPr id="49" name="Proceso alternativo 48"/>
          <p:cNvSpPr/>
          <p:nvPr/>
        </p:nvSpPr>
        <p:spPr>
          <a:xfrm>
            <a:off x="6620362" y="1517827"/>
            <a:ext cx="2306594" cy="1012443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</a:endParaRPr>
          </a:p>
        </p:txBody>
      </p:sp>
      <p:sp>
        <p:nvSpPr>
          <p:cNvPr id="48" name="Proceso alternativo 47"/>
          <p:cNvSpPr/>
          <p:nvPr/>
        </p:nvSpPr>
        <p:spPr>
          <a:xfrm>
            <a:off x="6475293" y="5066246"/>
            <a:ext cx="2306594" cy="767833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</a:endParaRPr>
          </a:p>
        </p:txBody>
      </p:sp>
      <p:sp>
        <p:nvSpPr>
          <p:cNvPr id="47" name="Proceso alternativo 46"/>
          <p:cNvSpPr/>
          <p:nvPr/>
        </p:nvSpPr>
        <p:spPr>
          <a:xfrm>
            <a:off x="338280" y="4978761"/>
            <a:ext cx="2068609" cy="875554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</a:endParaRPr>
          </a:p>
        </p:txBody>
      </p:sp>
      <p:sp>
        <p:nvSpPr>
          <p:cNvPr id="45" name="Proceso alternativo 44"/>
          <p:cNvSpPr/>
          <p:nvPr/>
        </p:nvSpPr>
        <p:spPr>
          <a:xfrm>
            <a:off x="3311611" y="5095415"/>
            <a:ext cx="2306594" cy="1012443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52" y="2347784"/>
            <a:ext cx="3666301" cy="2442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Conector recto de flecha 12"/>
          <p:cNvCxnSpPr/>
          <p:nvPr/>
        </p:nvCxnSpPr>
        <p:spPr>
          <a:xfrm flipH="1" flipV="1">
            <a:off x="2484169" y="2347784"/>
            <a:ext cx="266703" cy="1083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222422" y="1540475"/>
            <a:ext cx="20100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400" dirty="0">
                <a:solidFill>
                  <a:prstClr val="black"/>
                </a:solidFill>
                <a:latin typeface="Calibri" panose="020F0502020204030204"/>
              </a:rPr>
              <a:t>Aumenta la cantidad de </a:t>
            </a:r>
            <a:r>
              <a:rPr lang="es-CO" sz="1400" b="1" dirty="0">
                <a:solidFill>
                  <a:prstClr val="black"/>
                </a:solidFill>
                <a:latin typeface="Calibri" panose="020F0502020204030204"/>
              </a:rPr>
              <a:t>calcio y fósforo</a:t>
            </a:r>
            <a:r>
              <a:rPr lang="es-CO" sz="1400" dirty="0">
                <a:solidFill>
                  <a:prstClr val="black"/>
                </a:solidFill>
                <a:latin typeface="Calibri" panose="020F0502020204030204"/>
              </a:rPr>
              <a:t>, contribuye a la formación de huesos y dientes</a:t>
            </a:r>
          </a:p>
        </p:txBody>
      </p:sp>
      <p:cxnSp>
        <p:nvCxnSpPr>
          <p:cNvPr id="18" name="Conector recto de flecha 17"/>
          <p:cNvCxnSpPr/>
          <p:nvPr/>
        </p:nvCxnSpPr>
        <p:spPr>
          <a:xfrm flipV="1">
            <a:off x="6229418" y="2347784"/>
            <a:ext cx="225963" cy="1083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6771854" y="1546996"/>
            <a:ext cx="2010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400" dirty="0">
                <a:solidFill>
                  <a:prstClr val="black"/>
                </a:solidFill>
                <a:latin typeface="Calibri" panose="020F0502020204030204"/>
              </a:rPr>
              <a:t>Contiene </a:t>
            </a:r>
            <a:r>
              <a:rPr lang="es-CO" sz="1400" b="1" dirty="0">
                <a:solidFill>
                  <a:prstClr val="black"/>
                </a:solidFill>
                <a:latin typeface="Calibri" panose="020F0502020204030204"/>
              </a:rPr>
              <a:t>Zinc</a:t>
            </a:r>
            <a:r>
              <a:rPr lang="es-CO" sz="1400" dirty="0">
                <a:solidFill>
                  <a:prstClr val="black"/>
                </a:solidFill>
                <a:latin typeface="Calibri" panose="020F0502020204030204"/>
              </a:rPr>
              <a:t>, mejor desarrollo y aumento de defensas contra enfermedades</a:t>
            </a:r>
          </a:p>
        </p:txBody>
      </p:sp>
      <p:cxnSp>
        <p:nvCxnSpPr>
          <p:cNvPr id="21" name="Conector recto de flecha 20"/>
          <p:cNvCxnSpPr/>
          <p:nvPr/>
        </p:nvCxnSpPr>
        <p:spPr>
          <a:xfrm flipH="1">
            <a:off x="2484169" y="4673297"/>
            <a:ext cx="278260" cy="2529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396856" y="5067049"/>
            <a:ext cx="20100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400" dirty="0">
                <a:solidFill>
                  <a:prstClr val="black"/>
                </a:solidFill>
                <a:latin typeface="Calibri" panose="020F0502020204030204"/>
              </a:rPr>
              <a:t>Aumenta la </a:t>
            </a:r>
            <a:r>
              <a:rPr lang="es-CO" sz="1400" b="1" dirty="0">
                <a:solidFill>
                  <a:prstClr val="black"/>
                </a:solidFill>
                <a:latin typeface="Calibri" panose="020F0502020204030204"/>
              </a:rPr>
              <a:t>Vitamina A</a:t>
            </a:r>
            <a:r>
              <a:rPr lang="es-CO" sz="1400" dirty="0">
                <a:solidFill>
                  <a:prstClr val="black"/>
                </a:solidFill>
                <a:latin typeface="Calibri" panose="020F0502020204030204"/>
              </a:rPr>
              <a:t>,  mejora la visión, la salud de huesos y piel </a:t>
            </a:r>
          </a:p>
        </p:txBody>
      </p:sp>
      <p:cxnSp>
        <p:nvCxnSpPr>
          <p:cNvPr id="24" name="Conector recto de flecha 23"/>
          <p:cNvCxnSpPr/>
          <p:nvPr/>
        </p:nvCxnSpPr>
        <p:spPr>
          <a:xfrm>
            <a:off x="6229418" y="4654378"/>
            <a:ext cx="225963" cy="2718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6593942" y="5095415"/>
            <a:ext cx="20100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400" dirty="0">
                <a:solidFill>
                  <a:prstClr val="black"/>
                </a:solidFill>
                <a:latin typeface="Calibri" panose="020F0502020204030204"/>
              </a:rPr>
              <a:t>Contiene </a:t>
            </a:r>
            <a:r>
              <a:rPr lang="es-CO" sz="1400" b="1" dirty="0">
                <a:solidFill>
                  <a:prstClr val="black"/>
                </a:solidFill>
                <a:latin typeface="Calibri" panose="020F0502020204030204"/>
              </a:rPr>
              <a:t>Hierro</a:t>
            </a:r>
            <a:r>
              <a:rPr lang="es-CO" sz="1400" dirty="0">
                <a:solidFill>
                  <a:prstClr val="black"/>
                </a:solidFill>
                <a:latin typeface="Calibri" panose="020F0502020204030204"/>
              </a:rPr>
              <a:t>, mejora la absorción para evitar anemias</a:t>
            </a:r>
          </a:p>
        </p:txBody>
      </p:sp>
      <p:cxnSp>
        <p:nvCxnSpPr>
          <p:cNvPr id="32" name="Conector recto de flecha 31"/>
          <p:cNvCxnSpPr>
            <a:stCxn id="5" idx="2"/>
          </p:cNvCxnSpPr>
          <p:nvPr/>
        </p:nvCxnSpPr>
        <p:spPr>
          <a:xfrm flipH="1">
            <a:off x="4494202" y="4790457"/>
            <a:ext cx="1" cy="2466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" name="CuadroTexto 32"/>
          <p:cNvSpPr txBox="1"/>
          <p:nvPr/>
        </p:nvSpPr>
        <p:spPr>
          <a:xfrm>
            <a:off x="3489185" y="5095415"/>
            <a:ext cx="2010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400" dirty="0">
                <a:solidFill>
                  <a:prstClr val="black"/>
                </a:solidFill>
                <a:latin typeface="Calibri" panose="020F0502020204030204"/>
              </a:rPr>
              <a:t>Incorpora ácidos grados (</a:t>
            </a:r>
            <a:r>
              <a:rPr lang="es-CO" sz="1400" b="1" dirty="0">
                <a:solidFill>
                  <a:prstClr val="black"/>
                </a:solidFill>
                <a:latin typeface="Calibri" panose="020F0502020204030204"/>
              </a:rPr>
              <a:t>Omega 3</a:t>
            </a:r>
            <a:r>
              <a:rPr lang="es-CO" sz="1400" dirty="0">
                <a:solidFill>
                  <a:prstClr val="black"/>
                </a:solidFill>
                <a:latin typeface="Calibri" panose="020F0502020204030204"/>
              </a:rPr>
              <a:t>). Mejora desarrollo cerebral y mejor salud vascular</a:t>
            </a:r>
          </a:p>
        </p:txBody>
      </p:sp>
      <p:sp>
        <p:nvSpPr>
          <p:cNvPr id="46" name="Rectángulo 45"/>
          <p:cNvSpPr/>
          <p:nvPr/>
        </p:nvSpPr>
        <p:spPr>
          <a:xfrm>
            <a:off x="45424" y="247204"/>
            <a:ext cx="49553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altLang="es-C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BENEFICIOS DEL CONSUMO </a:t>
            </a:r>
            <a:endParaRPr lang="es-CO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1979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T CICLOS 22FEB ACTUALIZADA" id="{B860F616-4BD8-4708-9D2C-6A3DFD7C9DF7}" vid="{8F919B3F-9A77-40A0-BE40-DC74312F98D8}"/>
    </a:ext>
  </a:extLst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T CICLOS 22FEB ACTUALIZADA" id="{B860F616-4BD8-4708-9D2C-6A3DFD7C9DF7}" vid="{8A228668-A09C-4AA0-B694-01C54581CF39}"/>
    </a:ext>
  </a:extLst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GET CICLOS 22FEB ACTUALIZADA</Template>
  <TotalTime>449</TotalTime>
  <Words>1176</Words>
  <Application>Microsoft Office PowerPoint</Application>
  <PresentationFormat>Presentación en pantalla (4:3)</PresentationFormat>
  <Paragraphs>143</Paragraphs>
  <Slides>22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9</vt:i4>
      </vt:variant>
      <vt:variant>
        <vt:lpstr>Títulos de diapositiva</vt:lpstr>
      </vt:variant>
      <vt:variant>
        <vt:i4>22</vt:i4>
      </vt:variant>
    </vt:vector>
  </HeadingPairs>
  <TitlesOfParts>
    <vt:vector size="39" baseType="lpstr">
      <vt:lpstr>MS PGothic</vt:lpstr>
      <vt:lpstr>MS PGothic</vt:lpstr>
      <vt:lpstr>Arial</vt:lpstr>
      <vt:lpstr>Arial Narrow</vt:lpstr>
      <vt:lpstr>Asap</vt:lpstr>
      <vt:lpstr>Calibri</vt:lpstr>
      <vt:lpstr>Calibri Light</vt:lpstr>
      <vt:lpstr>Wingdings</vt:lpstr>
      <vt:lpstr>Tema de Office</vt:lpstr>
      <vt:lpstr>Diseño personalizado</vt:lpstr>
      <vt:lpstr>1_Diseño personalizado</vt:lpstr>
      <vt:lpstr>2_Diseño personalizado</vt:lpstr>
      <vt:lpstr>3_Diseño personalizado</vt:lpstr>
      <vt:lpstr>4_Diseño personalizado</vt:lpstr>
      <vt:lpstr>5_Diseño personalizado</vt:lpstr>
      <vt:lpstr>6_Diseño personalizado</vt:lpstr>
      <vt:lpstr>7_Diseño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M&amp;P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Sandra Milena Lopez Bula</dc:creator>
  <cp:lastModifiedBy>Maria Teresa Ospina Montoya</cp:lastModifiedBy>
  <cp:revision>23</cp:revision>
  <dcterms:created xsi:type="dcterms:W3CDTF">2017-03-24T15:54:43Z</dcterms:created>
  <dcterms:modified xsi:type="dcterms:W3CDTF">2017-08-17T15:44:38Z</dcterms:modified>
</cp:coreProperties>
</file>