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29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49" autoAdjust="0"/>
    <p:restoredTop sz="94694"/>
  </p:normalViewPr>
  <p:slideViewPr>
    <p:cSldViewPr snapToGrid="0" snapToObjects="1" showGuides="1">
      <p:cViewPr varScale="1">
        <p:scale>
          <a:sx n="63" d="100"/>
          <a:sy n="63" d="100"/>
        </p:scale>
        <p:origin x="10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9EDB5-C1A7-1444-AE91-2C7E7CCF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F167EE-D878-2A49-A64A-E9D4BD37E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EAF28-55A7-5A48-AA51-A05CB071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75E01-07A1-5841-8AA6-647CC8A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736EF-621D-FC42-B2E9-3F6EE482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69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8D509-B849-3240-82F5-F330B237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A1E299-13EF-0940-AECF-5C1EA452F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4B219C-D15D-764E-AD66-ADC8118E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BCE7E-0257-8B44-AF6B-587146DC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7E3D0-09F3-9746-8D83-C90E3D2E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69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65FD3C-113B-EB40-B146-19D932085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A8A6EF-7814-084E-8C4B-0DD53634B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9557E-CBC5-D649-9CAE-28E87081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C3427A-060B-2442-B230-70DA0EC9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2F48D-06C6-8E44-A0A1-785BE401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45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BCD98-496C-9640-AB59-A1DB214D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2C7B2-6AF4-2443-855D-6F3E0329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95031-E9C6-EF48-8A08-4CA4EAF0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7268-7E80-2F45-B0EC-4111759B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836BB-8123-4C41-BC97-617AACCD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212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71E9C-6F93-084E-974A-3468C6DC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68D444-3B07-4E4C-824F-15EAAC2F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C2926-75E8-6447-BDB2-F85F2232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6C1E9-270A-F043-83AA-8DB3AFBE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BF48B-90AC-2F4B-84BF-DDD59394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844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0EF9F-4963-3244-9A96-C33136F8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0AC0C3-BF88-934C-847C-F2C906F2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623BEC-92BD-434D-8AE3-34B02B5B2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08A4DD-3874-DA4D-BA7B-9B385387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043BFC-CD98-4C4B-A3F4-1E7AEFFC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7EC0DF-6222-974F-B1AD-D9051B99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398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AC8D2-94DA-F14A-85D1-3F6002FA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15B709-3F55-7F40-9E07-1D412635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19DE5A-6FAC-264B-82EF-CC2ECF61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121808-E4EF-BB4E-A748-2E92B0DCB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6479D7-1ECA-DF45-8004-F3EA7F07D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442B5C-26A4-4E4F-9109-29966776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C5043-5754-664D-A39A-F554B1FB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9F63B2-DCF8-DC42-82DF-4A8DB8E8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9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C96CC-C1D2-C446-983B-5C9D53E8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2CAEEA-39DA-A64E-9BF6-36EB90D9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37C73-9E6D-B648-A234-B0262C24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630B89-0FA8-0843-8B4F-C5E9D52D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383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60CB1C-A799-E244-AA42-08A70CFE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6DC0D7-F459-CE45-B344-169204E5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DF1DEE-CB48-3147-9878-6044C4E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5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739F1-320C-3846-9128-36357B78F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7FC9A-F23D-3842-8D2E-A8F45712F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993D9D-FE57-AB4F-B7F0-6F8876535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F729A9-49C6-F240-9FC7-22A9C1DB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0104E7-70A5-FC4E-9B4B-2ED6489B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62B05-6C89-6F43-9BF2-F327A739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265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173B4-BAE2-E146-BE58-1EB32077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D015D-41C7-AE49-8342-B894C2202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5A05D8-DF2B-084B-9EAD-490769A18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89E8CC-FC09-8D4B-AD02-6612E012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81387E-9611-7A48-9BE2-C6CB38C8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DDCB9F-C280-E94D-88FB-6D551A53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8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453FAE-0601-B54C-BE51-C696876E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9064F8-E8DE-0842-9438-D5E61A389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F59C11-9CBF-354E-B253-DA0D8FCBC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10A5F-8A61-1440-8CF1-78463D190B9B}" type="datetimeFigureOut">
              <a:rPr lang="es-CO" smtClean="0"/>
              <a:t>16/04/2023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F3C495-0AEF-4642-A426-D1B52413D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EDCB6F-52E3-7F4C-8BEC-8741D3BA9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1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TgTiAg35cA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IRWb2MFhnbo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AE3961-F44D-43AE-82FA-4B3FB42B1D85}"/>
              </a:ext>
            </a:extLst>
          </p:cNvPr>
          <p:cNvSpPr/>
          <p:nvPr/>
        </p:nvSpPr>
        <p:spPr>
          <a:xfrm>
            <a:off x="5998128" y="1315943"/>
            <a:ext cx="3507288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419" sz="4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Difusión </a:t>
            </a:r>
            <a:endParaRPr lang="es-ES" sz="45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6317A9-95DE-4CB6-B22C-AD16BE0F6A4E}"/>
              </a:ext>
            </a:extLst>
          </p:cNvPr>
          <p:cNvSpPr txBox="1"/>
          <p:nvPr/>
        </p:nvSpPr>
        <p:spPr>
          <a:xfrm>
            <a:off x="7357924" y="3267417"/>
            <a:ext cx="4815194" cy="323165"/>
          </a:xfrm>
          <a:prstGeom prst="rect">
            <a:avLst/>
          </a:prstGeom>
          <a:solidFill>
            <a:srgbClr val="6DB744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Gestión del  Conocimiento e Innovación del ICBF</a:t>
            </a:r>
            <a:endParaRPr lang="es-419" sz="1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D05635B-D467-4067-834C-C5570DA85468}"/>
              </a:ext>
            </a:extLst>
          </p:cNvPr>
          <p:cNvSpPr/>
          <p:nvPr/>
        </p:nvSpPr>
        <p:spPr>
          <a:xfrm>
            <a:off x="5410899" y="2365783"/>
            <a:ext cx="63756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419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Personaje La Crespa TV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66C4B5-D467-4290-9EE9-C30E364F64C0}"/>
              </a:ext>
            </a:extLst>
          </p:cNvPr>
          <p:cNvSpPr txBox="1"/>
          <p:nvPr/>
        </p:nvSpPr>
        <p:spPr>
          <a:xfrm>
            <a:off x="5065154" y="4233841"/>
            <a:ext cx="7047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Regional Antioquia SNBF – Grupo de atención Ciclos de Vida y Nutrición</a:t>
            </a:r>
          </a:p>
          <a:p>
            <a:pPr algn="ctr"/>
            <a:r>
              <a:rPr lang="es-CO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Abril 18 de 2023</a:t>
            </a:r>
          </a:p>
        </p:txBody>
      </p:sp>
    </p:spTree>
    <p:extLst>
      <p:ext uri="{BB962C8B-B14F-4D97-AF65-F5344CB8AC3E}">
        <p14:creationId xmlns:p14="http://schemas.microsoft.com/office/powerpoint/2010/main" val="345906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EABF637-1DEF-4292-A1E0-8164CEF3D794}"/>
              </a:ext>
            </a:extLst>
          </p:cNvPr>
          <p:cNvSpPr/>
          <p:nvPr/>
        </p:nvSpPr>
        <p:spPr>
          <a:xfrm>
            <a:off x="286180" y="3135939"/>
            <a:ext cx="11619640" cy="5861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8877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78F1AF-E268-4DBC-9A07-09E9EE834BDB}"/>
              </a:ext>
            </a:extLst>
          </p:cNvPr>
          <p:cNvSpPr/>
          <p:nvPr/>
        </p:nvSpPr>
        <p:spPr>
          <a:xfrm>
            <a:off x="2969700" y="251758"/>
            <a:ext cx="637563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Personaje La Crespa TV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37E93F-8D96-412F-9A8A-5EA413E8732C}"/>
              </a:ext>
            </a:extLst>
          </p:cNvPr>
          <p:cNvSpPr/>
          <p:nvPr/>
        </p:nvSpPr>
        <p:spPr>
          <a:xfrm>
            <a:off x="4274189" y="2349004"/>
            <a:ext cx="376665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s-419" sz="20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55EA55-B58F-4CE5-BB4D-F448F407663F}"/>
              </a:ext>
            </a:extLst>
          </p:cNvPr>
          <p:cNvSpPr/>
          <p:nvPr/>
        </p:nvSpPr>
        <p:spPr>
          <a:xfrm>
            <a:off x="3665990" y="4913827"/>
            <a:ext cx="560384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419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Elizabeth Espinosa Taborda </a:t>
            </a:r>
          </a:p>
          <a:p>
            <a:pPr algn="ctr"/>
            <a:r>
              <a:rPr lang="es-419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Enlace Técnico regional Adolescencia y Juventud</a:t>
            </a:r>
          </a:p>
        </p:txBody>
      </p:sp>
      <p:pic>
        <p:nvPicPr>
          <p:cNvPr id="7" name="Imagen 6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A33E275-A785-8691-6CA2-FE9D89F52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380" y="709494"/>
            <a:ext cx="4079240" cy="40792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F550B8-6A9B-4E73-5261-9A56FD3F3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47" y="1329780"/>
            <a:ext cx="3916690" cy="3916690"/>
          </a:xfrm>
          <a:prstGeom prst="rect">
            <a:avLst/>
          </a:prstGeom>
        </p:spPr>
      </p:pic>
      <p:pic>
        <p:nvPicPr>
          <p:cNvPr id="10" name="Imagen 9" descr="Un grupo de personas en un evento&#10;&#10;Descripción generada automáticamente con confianza media">
            <a:extLst>
              <a:ext uri="{FF2B5EF4-FFF2-40B4-BE49-F238E27FC236}">
                <a16:creationId xmlns:a16="http://schemas.microsoft.com/office/drawing/2014/main" id="{9A6AF8D0-BFCD-1E84-A76B-96EE39951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725" y="709494"/>
            <a:ext cx="3296930" cy="44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78F1AF-E268-4DBC-9A07-09E9EE834BDB}"/>
              </a:ext>
            </a:extLst>
          </p:cNvPr>
          <p:cNvSpPr/>
          <p:nvPr/>
        </p:nvSpPr>
        <p:spPr>
          <a:xfrm>
            <a:off x="2555846" y="394370"/>
            <a:ext cx="63756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¿En qué consiste tu buena práctica o lección aprendida? 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915CE0-4743-4586-BDE2-8AABDF76DEEC}"/>
              </a:ext>
            </a:extLst>
          </p:cNvPr>
          <p:cNvSpPr/>
          <p:nvPr/>
        </p:nvSpPr>
        <p:spPr>
          <a:xfrm>
            <a:off x="463336" y="1380976"/>
            <a:ext cx="63756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Pandemia mundial por el Covid-19,  trajo como consecuencia el aislamiento preventivo de la población mundial y  era necesario que desde el ICBF se diera continuidad a la utilización de dispositivos pedagógicos  que brindaran herramientas a las familias frente a  la calidad y utilización del tiempo juntos, en vista de que la sociedad no estaba preparada para este “ENCIERRO” y las vulneraciones de derechos  se incrementaron significativamente, especificamente</a:t>
            </a:r>
            <a:r>
              <a:rPr lang="es-CO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en salud mental y violencias de todo tipo. También se hacía necesario promover la conformación de instancias de participación en los territorios.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algn="just">
              <a:spcAft>
                <a:spcPts val="0"/>
              </a:spcAft>
            </a:pPr>
            <a:endParaRPr lang="es-CO" sz="20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CO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DF968D-C881-3376-5570-613A9374E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4" t="5417" r="7980" b="10706"/>
          <a:stretch/>
        </p:blipFill>
        <p:spPr>
          <a:xfrm>
            <a:off x="7093865" y="1212466"/>
            <a:ext cx="4473762" cy="44330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3923885-D856-C8C9-1FD5-509A157EAE54}"/>
              </a:ext>
            </a:extLst>
          </p:cNvPr>
          <p:cNvSpPr txBox="1"/>
          <p:nvPr/>
        </p:nvSpPr>
        <p:spPr>
          <a:xfrm>
            <a:off x="4297680" y="57942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https://youtu.be/TgTiAg35cAU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484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78F1AF-E268-4DBC-9A07-09E9EE834BDB}"/>
              </a:ext>
            </a:extLst>
          </p:cNvPr>
          <p:cNvSpPr/>
          <p:nvPr/>
        </p:nvSpPr>
        <p:spPr>
          <a:xfrm>
            <a:off x="2555846" y="394370"/>
            <a:ext cx="63756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¿En qué consiste tu buena práctica o lección aprendida? 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FBD59C6-6468-4EE4-84F4-4CA3DC8097B0}"/>
              </a:ext>
            </a:extLst>
          </p:cNvPr>
          <p:cNvSpPr/>
          <p:nvPr/>
        </p:nvSpPr>
        <p:spPr>
          <a:xfrm>
            <a:off x="861702" y="1718008"/>
            <a:ext cx="95522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Descripción de la buena práctica</a:t>
            </a:r>
          </a:p>
          <a:p>
            <a:pPr algn="just"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algn="just"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Crespa TV es una</a:t>
            </a:r>
            <a:r>
              <a:rPr kumimoji="0" lang="es-CO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reportera adolescente del canal Voces Activas que nació</a:t>
            </a:r>
            <a:r>
              <a:rPr kumimoji="0" lang="es-CO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 el municipio de Yolombó en el mes de febrero del 2020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s-CO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través del personaje, ella busca sensibilizar a los agentes  del SNBF, niños, niñas, adolescentes y jóvenes frente a la importancia de conformar y legalizar las instancias de Participación en los territorios; además de incitar a la movilización social ante los diferentes riesgos de vulneración y fechas conmemorativas.</a:t>
            </a:r>
          </a:p>
          <a:p>
            <a:pPr algn="just">
              <a:defRPr/>
            </a:pPr>
            <a:endParaRPr lang="es-CO" sz="200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Esta</a:t>
            </a:r>
            <a:r>
              <a:rPr kumimoji="0" lang="es-CO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experiencia  se ha venido  implementado hasta la fecha con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uLnTx/>
                <a:uFillTx/>
                <a:latin typeface="Century Gothic" panose="020B0502020202020204" pitchFamily="34" charset="0"/>
              </a:rPr>
              <a:t>resultados positivos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uLnTx/>
                <a:uFillTx/>
                <a:latin typeface="Century Gothic" panose="020B0502020202020204" pitchFamily="34" charset="0"/>
              </a:rPr>
              <a:t>eficaz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uLnTx/>
                <a:uFillTx/>
                <a:latin typeface="Century Gothic" panose="020B0502020202020204" pitchFamily="34" charset="0"/>
              </a:rPr>
              <a:t>útil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</a:t>
            </a:r>
            <a:r>
              <a:rPr lang="es-CO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el contexto virtual y presencial para NNA y sus familias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  <a:p>
            <a:endParaRPr lang="es-CO" sz="20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737C61-5BE9-AC46-5063-0272E2AE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804" y="56424"/>
            <a:ext cx="1930998" cy="19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78F1AF-E268-4DBC-9A07-09E9EE834BDB}"/>
              </a:ext>
            </a:extLst>
          </p:cNvPr>
          <p:cNvSpPr/>
          <p:nvPr/>
        </p:nvSpPr>
        <p:spPr>
          <a:xfrm>
            <a:off x="2555846" y="394370"/>
            <a:ext cx="63756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¿En qué consiste tu buena práctica o lección aprendida? 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C2DE174-03E6-4A5E-9B49-A59765C60876}"/>
              </a:ext>
            </a:extLst>
          </p:cNvPr>
          <p:cNvSpPr/>
          <p:nvPr/>
        </p:nvSpPr>
        <p:spPr>
          <a:xfrm>
            <a:off x="5159607" y="192699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CO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Metodología utilizada para el desarrollo de la buena práctica:</a:t>
            </a:r>
          </a:p>
          <a:p>
            <a:pPr algn="just"/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La experiencia se lleva a cabo mediante la aplicación </a:t>
            </a:r>
            <a:r>
              <a:rPr lang="es-ES" sz="2000" noProof="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audiovisuales, talleres participativos con NNA.</a:t>
            </a:r>
          </a:p>
          <a:p>
            <a:pPr algn="just"/>
            <a:endParaRPr kumimoji="0" lang="es-ES" sz="20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Creación de v</a:t>
            </a: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ideos que incitan a la movilización social con la colaboración de invitados que tienen incidencia en cada una de las temáticas.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s-CO" sz="20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FE5D4C-66A6-C3C9-7C36-545C6DA14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64" y="258802"/>
            <a:ext cx="2764965" cy="36866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DA0F0A-19BF-CF19-0333-4AEAD0DA4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642" y="279675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E8B463-B420-40E9-8029-990830F66F10}"/>
              </a:ext>
            </a:extLst>
          </p:cNvPr>
          <p:cNvSpPr/>
          <p:nvPr/>
        </p:nvSpPr>
        <p:spPr>
          <a:xfrm>
            <a:off x="2725210" y="372454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Resultados obtenidos con la buena práctica o lección aprendida</a:t>
            </a:r>
          </a:p>
          <a:p>
            <a:pPr lvl="0" algn="ctr">
              <a:spcAft>
                <a:spcPts val="0"/>
              </a:spcAft>
            </a:pPr>
            <a:endParaRPr lang="es-ES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spcAft>
                <a:spcPts val="0"/>
              </a:spcAft>
            </a:pPr>
            <a:endParaRPr lang="es-CO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6701F7-E3BB-FFFC-7148-997E957D6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1" t="26815" r="28000" b="24889"/>
          <a:stretch/>
        </p:blipFill>
        <p:spPr>
          <a:xfrm>
            <a:off x="8033593" y="3399744"/>
            <a:ext cx="3754960" cy="20908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A79BDF-B4D1-3EF8-98C7-919FD56C2D3F}"/>
              </a:ext>
            </a:extLst>
          </p:cNvPr>
          <p:cNvSpPr txBox="1"/>
          <p:nvPr/>
        </p:nvSpPr>
        <p:spPr>
          <a:xfrm>
            <a:off x="405555" y="1790947"/>
            <a:ext cx="733978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02060"/>
                </a:solidFill>
                <a:latin typeface="Century Gothic" panose="020B0502020202020204" pitchFamily="34" charset="0"/>
              </a:rPr>
              <a:t>Los NNAJ, agentes del SNBF y familias conocen a la Crespa TV, dado que son más de 80 vídeos los que se han replicado de manera virtual,  en el Portal de Mis Manos te Enseñan  del ICBF,  redes sociales y algunos en el Canal Institucional, lo que les ha llevado a un   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conocimiento adquirido 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sobre </a:t>
            </a:r>
            <a:r>
              <a:rPr lang="es-CO" dirty="0">
                <a:solidFill>
                  <a:srgbClr val="002060"/>
                </a:solidFill>
                <a:latin typeface="Century Gothic" panose="020B0502020202020204" pitchFamily="34" charset="0"/>
              </a:rPr>
              <a:t>los temas propuestos en el material audiovisual y de manera presencial en los encuentros de sensibilización, como grabación de algunas propuestas para la movilización social de algunas fechas conmemorativas, lo cual ha 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afectado de manera positiva</a:t>
            </a:r>
            <a:r>
              <a:rPr kumimoji="0" lang="es-CO" b="1" i="0" u="none" strike="noStrike" kern="1200" cap="none" spc="0" normalizeH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 en los territorios.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1" i="0" u="none" strike="noStrike" kern="1200" cap="none" spc="0" normalizeH="0" noProof="0" dirty="0">
              <a:ln>
                <a:noFill/>
              </a:ln>
              <a:solidFill>
                <a:srgbClr val="6DB744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baseline="0" dirty="0">
                <a:solidFill>
                  <a:srgbClr val="6DB744"/>
                </a:solidFill>
                <a:latin typeface="Century Gothic" panose="020B0502020202020204" pitchFamily="34" charset="0"/>
              </a:rPr>
              <a:t>El personaje </a:t>
            </a:r>
            <a:r>
              <a:rPr lang="es-CO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ha trascendido  en edad,</a:t>
            </a:r>
            <a:r>
              <a:rPr lang="es-CO" dirty="0">
                <a:solidFill>
                  <a:srgbClr val="002060"/>
                </a:solidFill>
                <a:latin typeface="Century Gothic" panose="020B0502020202020204" pitchFamily="34" charset="0"/>
              </a:rPr>
              <a:t> creándose uno nuevo llamado</a:t>
            </a:r>
            <a:r>
              <a:rPr lang="es-CO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“Magenta”</a:t>
            </a:r>
            <a:r>
              <a:rPr lang="es-CO" dirty="0">
                <a:solidFill>
                  <a:srgbClr val="002060"/>
                </a:solidFill>
                <a:latin typeface="Century Gothic" panose="020B0502020202020204" pitchFamily="34" charset="0"/>
              </a:rPr>
              <a:t>, el cual va dirigido especificamente a las </a:t>
            </a:r>
            <a:r>
              <a:rPr lang="es-CO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Juventudes.</a:t>
            </a:r>
            <a:r>
              <a:rPr lang="es-CO" dirty="0">
                <a:solidFill>
                  <a:srgbClr val="242758"/>
                </a:solidFill>
                <a:latin typeface="Century Gothic" panose="020B0502020202020204" pitchFamily="34" charset="0"/>
              </a:rPr>
              <a:t> No sin mencionar que también fue replicado por una niña de 5 años en el municipio de Yolombó, con la que también fueron grabados dos vídeos.</a:t>
            </a:r>
            <a:endParaRPr kumimoji="0" lang="es-CO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F45830-33CF-E091-D9D8-0598DC23B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04" y="182150"/>
            <a:ext cx="1601746" cy="15864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FA23EB-2AEF-C5B6-1C4B-59340FD6A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876" b="30872"/>
          <a:stretch/>
        </p:blipFill>
        <p:spPr>
          <a:xfrm>
            <a:off x="8033593" y="1308528"/>
            <a:ext cx="3752852" cy="20912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2D980BF-D8C5-2856-485C-B9916E7D9655}"/>
              </a:ext>
            </a:extLst>
          </p:cNvPr>
          <p:cNvSpPr txBox="1"/>
          <p:nvPr/>
        </p:nvSpPr>
        <p:spPr>
          <a:xfrm>
            <a:off x="5445329" y="60732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https://youtu.be/IRWb2MFhnbo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6048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98403E6-9DDC-4EBF-85FF-E77EB609392B}"/>
              </a:ext>
            </a:extLst>
          </p:cNvPr>
          <p:cNvSpPr/>
          <p:nvPr/>
        </p:nvSpPr>
        <p:spPr>
          <a:xfrm>
            <a:off x="2829886" y="2004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¿Quiénes se benefician con esta buena práctica o lección aprendida? 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35181D-4474-1FEF-D116-08EA8A926E26}"/>
              </a:ext>
            </a:extLst>
          </p:cNvPr>
          <p:cNvSpPr txBox="1"/>
          <p:nvPr/>
        </p:nvSpPr>
        <p:spPr>
          <a:xfrm>
            <a:off x="376246" y="1539356"/>
            <a:ext cx="110032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r>
              <a:rPr lang="es-ES" sz="1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material de La Crespa TV no solo ha sido replicado en las instancias de participación, sino también </a:t>
            </a: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 agentes del SNBF integrantes de las MIAF en los diferentes territorios, en el </a:t>
            </a:r>
            <a:r>
              <a:rPr lang="es-ES" sz="1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portal de Mis Manos te Enseñan y canal institucional de la TV Nacional a los  cuales tienen acceso agentes educativos de los programa s de atención a la Primera Infancia, operadores de las Direcciones de Infancia, Adolescencia y Juventud, como Familia y Comunidades y sociedad en general.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defRPr/>
            </a:pPr>
            <a:endParaRPr lang="es-ES" sz="1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endParaRPr lang="es-ES" sz="1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4BA210-B6FD-36F6-6958-E532BFCE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0" y="3847680"/>
            <a:ext cx="1804392" cy="2410879"/>
          </a:xfrm>
          <a:prstGeom prst="rect">
            <a:avLst/>
          </a:prstGeom>
        </p:spPr>
      </p:pic>
      <p:pic>
        <p:nvPicPr>
          <p:cNvPr id="13" name="Imagen 12" descr="Un niño con la mano en la calle&#10;&#10;Descripción generada automáticamente con confianza baja">
            <a:extLst>
              <a:ext uri="{FF2B5EF4-FFF2-40B4-BE49-F238E27FC236}">
                <a16:creationId xmlns:a16="http://schemas.microsoft.com/office/drawing/2014/main" id="{4C13998A-E7EE-856B-C869-384A4E8D2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36" y="3847680"/>
            <a:ext cx="2212904" cy="2540000"/>
          </a:xfrm>
          <a:prstGeom prst="rect">
            <a:avLst/>
          </a:prstGeom>
        </p:spPr>
      </p:pic>
      <p:pic>
        <p:nvPicPr>
          <p:cNvPr id="15" name="Imagen 14" descr="Imagen que contiene persona, niño, pequeño, joven&#10;&#10;Descripción generada automáticamente">
            <a:extLst>
              <a:ext uri="{FF2B5EF4-FFF2-40B4-BE49-F238E27FC236}">
                <a16:creationId xmlns:a16="http://schemas.microsoft.com/office/drawing/2014/main" id="{DEA86C9C-4316-3F15-F399-36BB1FA62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06" y="3355383"/>
            <a:ext cx="1804392" cy="24058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D65729-0369-C0E6-1A34-6AB67F9B77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2" t="22531" r="54515" b="15912"/>
          <a:stretch/>
        </p:blipFill>
        <p:spPr bwMode="auto">
          <a:xfrm>
            <a:off x="2081842" y="4115716"/>
            <a:ext cx="2650761" cy="2252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DBDDFBA-E347-4097-8EFF-B62C661B88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9" t="22330" r="54175" b="20338"/>
          <a:stretch/>
        </p:blipFill>
        <p:spPr bwMode="auto">
          <a:xfrm>
            <a:off x="6774019" y="4212233"/>
            <a:ext cx="3023235" cy="2386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687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FC2288-7210-4C0D-810B-0A93E91D197F}"/>
              </a:ext>
            </a:extLst>
          </p:cNvPr>
          <p:cNvSpPr/>
          <p:nvPr/>
        </p:nvSpPr>
        <p:spPr>
          <a:xfrm>
            <a:off x="2955722" y="51363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¿En qué situación se puede aplicar esta buena práctica o lección aprendida?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787C78-6071-48A8-6EC6-876BBC533DFB}"/>
              </a:ext>
            </a:extLst>
          </p:cNvPr>
          <p:cNvSpPr txBox="1"/>
          <p:nvPr/>
        </p:nvSpPr>
        <p:spPr>
          <a:xfrm>
            <a:off x="614477" y="1543049"/>
            <a:ext cx="51511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Los vídeos motivacionales han incidido</a:t>
            </a:r>
            <a:r>
              <a:rPr kumimoji="0" lang="es-E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en la conformación de las instancias de participación en  los territorios.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aseline="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 ha invitado a la sociedad en general a movilizarse   en cada fecha conmemorativa del año en temas de niñez, adolescencia y juventud.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 ha replicado el personaje, incluso en niña de 5 años en el municipio de Yolombó.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personaje ha participado en conversatorios, foros departamentales y municipales sobre temas como: Alienación parental, prevención de la pólvora y la ESCNNA, día de la niña, mes de la niñez, etc.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ACDDECD8-799D-A948-1B0B-B177C1C6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32" y="3780962"/>
            <a:ext cx="2265679" cy="28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ta previa de imagen">
            <a:extLst>
              <a:ext uri="{FF2B5EF4-FFF2-40B4-BE49-F238E27FC236}">
                <a16:creationId xmlns:a16="http://schemas.microsoft.com/office/drawing/2014/main" id="{2DE97AEB-1FE4-7E46-8E97-19C38A5C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32" y="1252479"/>
            <a:ext cx="3311728" cy="24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AC85967A-04FE-8B3D-0918-24069431D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722" y="1928253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135462-E300-4B8D-B2F2-58C711322CCA}"/>
              </a:ext>
            </a:extLst>
          </p:cNvPr>
          <p:cNvSpPr/>
          <p:nvPr/>
        </p:nvSpPr>
        <p:spPr>
          <a:xfrm>
            <a:off x="2603384" y="2451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¿Cómo aporta la buena práctica o lección aprendida a la gestión del conocimiento? </a:t>
            </a:r>
            <a:endParaRPr lang="es-CO" sz="24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7F4DA-DA95-023B-EB42-6D622E06FDBD}"/>
              </a:ext>
            </a:extLst>
          </p:cNvPr>
          <p:cNvSpPr txBox="1"/>
          <p:nvPr/>
        </p:nvSpPr>
        <p:spPr>
          <a:xfrm>
            <a:off x="2216687" y="1578813"/>
            <a:ext cx="93773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solidFill>
                  <a:srgbClr val="7030A0"/>
                </a:solidFill>
              </a:rPr>
              <a:t>Es un dispositivo pedagógico, que a través de una expresión artística como es un personaje, genera recordación, aprendizaje y fácil comprensión para cualquier tipo de público. Los videos cortos invitan a la conformación de instancias de participación y la movilización social en fechas conmemorativas. Importante mencionar que estas acciones permanecerán en el tiempo, dado que pueden ser visualizadas en redes sociales como  YouTube, Instagram, Facebook, Twitter y el Portal de Mis Manos te Enseñan.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715D1C-7B99-4097-8D34-ED7E5E2D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1" t="27260" r="27583" b="25333"/>
          <a:stretch/>
        </p:blipFill>
        <p:spPr>
          <a:xfrm>
            <a:off x="6164227" y="4403001"/>
            <a:ext cx="3811086" cy="20653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BD2F28-28EA-731E-FE32-313249363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46" y="21905"/>
            <a:ext cx="1930998" cy="19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61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10281</TotalTime>
  <Words>832</Words>
  <Application>Microsoft Office PowerPoint</Application>
  <PresentationFormat>Panorámica</PresentationFormat>
  <Paragraphs>49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Elizabeth Espinosa Taborda</cp:lastModifiedBy>
  <cp:revision>46</cp:revision>
  <dcterms:created xsi:type="dcterms:W3CDTF">2020-06-04T22:15:26Z</dcterms:created>
  <dcterms:modified xsi:type="dcterms:W3CDTF">2023-04-16T21:16:32Z</dcterms:modified>
</cp:coreProperties>
</file>