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58" r:id="rId4"/>
    <p:sldId id="300" r:id="rId5"/>
    <p:sldId id="260" r:id="rId6"/>
    <p:sldId id="299" r:id="rId7"/>
    <p:sldId id="264" r:id="rId8"/>
    <p:sldId id="297" r:id="rId9"/>
    <p:sldId id="302" r:id="rId10"/>
    <p:sldId id="303" r:id="rId11"/>
    <p:sldId id="301" r:id="rId12"/>
    <p:sldId id="266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B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97EF6-FD37-4530-92BF-2CEB26E73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D32565-E69B-43D0-A602-D8A1BADE5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74AE2-8797-4A1A-A213-CAF30BB0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CC1DBE-4FBB-486B-9F86-C84AAFDE7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45D4D0-01E7-41BE-9EEE-47ABFF1E4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1944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F89F8A-5E52-4004-9B09-6BD6F6A31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2A9436-76CF-4D63-93F4-5D049964C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C00523-8394-4430-A1A6-3CF9D6AB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A7E2A9-3CA0-4511-B3A2-59DE2384C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B5330D-999E-461A-9DB3-FB4C2E7A1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616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72359BD-9179-4808-8193-332F6F5A9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2DB5E09-7B42-4617-8B3F-0E8FBDFFF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D5834B-1A6E-481E-9BBE-63DE39A41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90942C-56FE-4FBD-89EA-126732A4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A6A47A-CE63-4E1A-BD7B-ADD3258D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7908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E6ABAD-2F3D-4699-BEA8-89CACF666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3CC6FC-64DD-4E9F-BCDF-A19CCAE77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583E68-5149-4F9E-BAF5-8D3CED890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D5EF95-517F-4E12-9AE9-BB475DF92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D43EC4-BA46-467F-B3DB-A34C362E4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801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2F6A3-4BE6-4A3B-B736-2E3F246A0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137407-CF0B-415E-8CE8-B6E723BED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EF78C1-9D14-4DF0-9AD2-D710BF391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B89414-3540-44FB-86DB-8D9FE53F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1DF9BD-BCC4-47D8-AD7D-2DDB93CB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0209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60D34-993A-4F47-A561-255C7466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4B0396-9488-4DBD-899D-921796869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320C3AC-86F5-4D26-94C3-F58E5B109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B47807-E878-4469-AF8B-5537BAFB1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FA9763-7E95-4D0B-ACAE-B17786BAE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1B658BB-3C4B-4C64-A792-A08084612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362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1D0FD-A003-48C8-B41B-D82998877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B130BE-2ABB-4A72-8B9C-3217D8833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F2A482-968D-4511-8D8E-633FADDFF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4F575EB-6063-4C88-85C4-CE28E6C88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848020-4BF9-40D4-A3DF-E9C280E02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2F0CCCA-5713-434C-A357-A0D1411BE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107065-3C5B-4CFC-B5B1-ABE665F9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5E29629-B3E7-4603-BA7D-C3C5F131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037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56EB1-ACC5-44B6-87DB-D4A73C4A6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750DD0-48AA-4243-981D-368F8C3A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23B82B0-61D5-4221-8B07-5919F3E7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CD3BC5-E1F2-42E4-8F4F-C68EAC0F8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306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76FB4D-AEBC-434C-A927-C05211D5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B9F7E7C-720D-4748-920D-235F8095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67A8ED-20BD-40CD-A117-41E13A48C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892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68097C-B518-4994-BE4A-8E902EAB3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CB632A-DCFF-4D51-89C4-1C2753B07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86DDB2-0C39-4BC2-853D-9CC4E12B2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4A97D5-8B76-4D94-99C6-B9E223C4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1D86F6-032A-4456-BE63-3BB99301E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48C23E-E779-4269-A6CC-6AABE15A5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497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A182BC-6CAC-4FFE-BF35-DD7C51292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63B0C67-78C6-4E17-8140-488C9A5C4E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6B1B48-85B6-4314-AE1B-AEEF938A2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BB5899-018B-41A6-A1D8-2CA2A5D25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2BB0AB-D15C-44FA-AAAD-842A99E86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90619A-2C59-4467-B42A-A6C49E8C2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585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F61107-59BF-4B0B-9CFE-18E15CB2E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33DCA6-66A4-457F-B986-6D44187D7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CB5B6C-FEB0-4BDA-A965-30D9ECF74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C664F6-2007-4F43-9A11-6DC99A037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5F16ED-F187-4FF1-9A40-240EF7665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92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4.sv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sv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0A903A3-490A-405E-B91E-D300C4A65B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F85CDB68-076C-434F-90A7-F613655091DF}"/>
              </a:ext>
            </a:extLst>
          </p:cNvPr>
          <p:cNvSpPr txBox="1"/>
          <p:nvPr/>
        </p:nvSpPr>
        <p:spPr>
          <a:xfrm>
            <a:off x="67639" y="6505183"/>
            <a:ext cx="838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50" charset="0"/>
              </a:rPr>
              <a:t>PÚBLICA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1D5D3C2B-4479-4A30-9200-3841884BF535}"/>
              </a:ext>
            </a:extLst>
          </p:cNvPr>
          <p:cNvSpPr txBox="1"/>
          <p:nvPr/>
        </p:nvSpPr>
        <p:spPr>
          <a:xfrm>
            <a:off x="6565846" y="3946164"/>
            <a:ext cx="3777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Montserrat Medium" panose="00000600000000000000" pitchFamily="50" charset="0"/>
              </a:rPr>
              <a:t>Dirección de Gestión Humana 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4EAE4A67-B52A-467F-AFEE-FE8BEE8962D1}"/>
              </a:ext>
            </a:extLst>
          </p:cNvPr>
          <p:cNvSpPr txBox="1"/>
          <p:nvPr/>
        </p:nvSpPr>
        <p:spPr>
          <a:xfrm>
            <a:off x="6565846" y="2311045"/>
            <a:ext cx="4544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rgbClr val="77B728"/>
                </a:solidFill>
                <a:latin typeface="Montserrat" panose="02000505000000020004" pitchFamily="2" charset="0"/>
              </a:rPr>
              <a:t>Plataforma Virtual ICBF</a:t>
            </a:r>
          </a:p>
        </p:txBody>
      </p:sp>
    </p:spTree>
    <p:extLst>
      <p:ext uri="{BB962C8B-B14F-4D97-AF65-F5344CB8AC3E}">
        <p14:creationId xmlns:p14="http://schemas.microsoft.com/office/powerpoint/2010/main" val="2428812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0ECFC2B-8CE8-4DBA-A79B-1E19AD428DDB}"/>
              </a:ext>
            </a:extLst>
          </p:cNvPr>
          <p:cNvSpPr txBox="1"/>
          <p:nvPr/>
        </p:nvSpPr>
        <p:spPr>
          <a:xfrm>
            <a:off x="510462" y="432186"/>
            <a:ext cx="602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Montserrat Medium" panose="00000600000000000000" pitchFamily="50" charset="0"/>
              </a:rPr>
              <a:t>Curso Virtualizado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0ED84EE7-BC58-4D94-AC82-86A8757BB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354" y="893851"/>
            <a:ext cx="579818" cy="63024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AA9C8906-1C2F-4B24-89FF-FFF9F13FF7C3}"/>
              </a:ext>
            </a:extLst>
          </p:cNvPr>
          <p:cNvSpPr txBox="1"/>
          <p:nvPr/>
        </p:nvSpPr>
        <p:spPr>
          <a:xfrm>
            <a:off x="67639" y="6505183"/>
            <a:ext cx="838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65000"/>
                  </a:schemeClr>
                </a:solidFill>
                <a:latin typeface="Montserrat Medium" panose="00000600000000000000" pitchFamily="50" charset="0"/>
              </a:rPr>
              <a:t>PÚBLICA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C08AEB-C08D-DA25-D5F9-2DEBA19B0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823" y="956875"/>
            <a:ext cx="4850570" cy="309788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93E0C65-461E-AD0F-0A9A-DF0E2DADF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232" y="1154237"/>
            <a:ext cx="3798946" cy="24455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06AF991-AA97-6966-3C98-EEF417FAF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815" y="3817173"/>
            <a:ext cx="4005541" cy="256566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47C86B1-5185-7EF1-884B-4DBC83AC7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0167" y="4529823"/>
            <a:ext cx="3085324" cy="1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21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0ED84EE7-BC58-4D94-AC82-86A8757BB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354" y="893851"/>
            <a:ext cx="579818" cy="63024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AA9C8906-1C2F-4B24-89FF-FFF9F13FF7C3}"/>
              </a:ext>
            </a:extLst>
          </p:cNvPr>
          <p:cNvSpPr txBox="1"/>
          <p:nvPr/>
        </p:nvSpPr>
        <p:spPr>
          <a:xfrm>
            <a:off x="67639" y="6505183"/>
            <a:ext cx="838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65000"/>
                  </a:schemeClr>
                </a:solidFill>
                <a:latin typeface="Montserrat Medium" panose="00000600000000000000" pitchFamily="50" charset="0"/>
              </a:rPr>
              <a:t>PÚBLICA</a:t>
            </a:r>
          </a:p>
        </p:txBody>
      </p:sp>
      <p:pic>
        <p:nvPicPr>
          <p:cNvPr id="3" name="video1">
            <a:hlinkClick r:id="" action="ppaction://media"/>
            <a:extLst>
              <a:ext uri="{FF2B5EF4-FFF2-40B4-BE49-F238E27FC236}">
                <a16:creationId xmlns:a16="http://schemas.microsoft.com/office/drawing/2014/main" id="{C64A1D62-F4B5-E0A8-288A-3C0187626D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18" y="956875"/>
            <a:ext cx="9143963" cy="514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1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AD52F61-1A2C-45D3-94D1-8740841750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77" y="0"/>
            <a:ext cx="12191238" cy="6858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60AD5179-DA35-469C-BD84-2DA4978F22D2}"/>
              </a:ext>
            </a:extLst>
          </p:cNvPr>
          <p:cNvSpPr txBox="1"/>
          <p:nvPr/>
        </p:nvSpPr>
        <p:spPr>
          <a:xfrm>
            <a:off x="67639" y="6505183"/>
            <a:ext cx="838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50" charset="0"/>
              </a:rPr>
              <a:t>PÚBLICA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05C7047A-D725-4373-B6D1-07DC8071863C}"/>
              </a:ext>
            </a:extLst>
          </p:cNvPr>
          <p:cNvSpPr txBox="1"/>
          <p:nvPr/>
        </p:nvSpPr>
        <p:spPr>
          <a:xfrm>
            <a:off x="7647023" y="3013501"/>
            <a:ext cx="4544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rgbClr val="77B728"/>
                </a:solidFill>
                <a:latin typeface="Montserrat" panose="02000505000000020004" pitchFamily="2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327999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0ECFC2B-8CE8-4DBA-A79B-1E19AD428DDB}"/>
              </a:ext>
            </a:extLst>
          </p:cNvPr>
          <p:cNvSpPr txBox="1"/>
          <p:nvPr/>
        </p:nvSpPr>
        <p:spPr>
          <a:xfrm>
            <a:off x="510462" y="432186"/>
            <a:ext cx="602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Montserrat Medium" panose="00000600000000000000" pitchFamily="50" charset="0"/>
              </a:rPr>
              <a:t>Plataforma Virtual ICBF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0ED84EE7-BC58-4D94-AC82-86A8757BB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354" y="893851"/>
            <a:ext cx="579818" cy="63024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AA9C8906-1C2F-4B24-89FF-FFF9F13FF7C3}"/>
              </a:ext>
            </a:extLst>
          </p:cNvPr>
          <p:cNvSpPr txBox="1"/>
          <p:nvPr/>
        </p:nvSpPr>
        <p:spPr>
          <a:xfrm>
            <a:off x="67639" y="6505183"/>
            <a:ext cx="838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65000"/>
                  </a:schemeClr>
                </a:solidFill>
                <a:latin typeface="Montserrat Medium" panose="00000600000000000000" pitchFamily="50" charset="0"/>
              </a:rPr>
              <a:t>PÚBLICA</a:t>
            </a:r>
          </a:p>
        </p:txBody>
      </p:sp>
      <p:pic>
        <p:nvPicPr>
          <p:cNvPr id="4" name="Plataforma virtual ICBF_free (1)">
            <a:hlinkClick r:id="" action="ppaction://media"/>
            <a:extLst>
              <a:ext uri="{FF2B5EF4-FFF2-40B4-BE49-F238E27FC236}">
                <a16:creationId xmlns:a16="http://schemas.microsoft.com/office/drawing/2014/main" id="{1C7D3C95-0CB7-EF09-19D3-7D3F254A65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5474" y="1023281"/>
            <a:ext cx="9367202" cy="526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9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CDE6367-BC3E-475B-9E5B-EE15919896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E66786D-B1D1-46A1-BE3C-D5D8BFC820BC}"/>
              </a:ext>
            </a:extLst>
          </p:cNvPr>
          <p:cNvSpPr txBox="1"/>
          <p:nvPr/>
        </p:nvSpPr>
        <p:spPr>
          <a:xfrm>
            <a:off x="67639" y="6505183"/>
            <a:ext cx="838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50" charset="0"/>
              </a:rPr>
              <a:t>PÚBLICA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B698D17-8884-4CC7-B4F3-2E5892D27619}"/>
              </a:ext>
            </a:extLst>
          </p:cNvPr>
          <p:cNvSpPr txBox="1"/>
          <p:nvPr/>
        </p:nvSpPr>
        <p:spPr>
          <a:xfrm>
            <a:off x="5886577" y="3880705"/>
            <a:ext cx="3777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Montserrat Medium" panose="00000600000000000000" pitchFamily="50" charset="0"/>
              </a:rPr>
              <a:t>Construcción pedagógica 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42EC1EE1-694C-4669-B685-F3DC30714CCB}"/>
              </a:ext>
            </a:extLst>
          </p:cNvPr>
          <p:cNvSpPr txBox="1"/>
          <p:nvPr/>
        </p:nvSpPr>
        <p:spPr>
          <a:xfrm>
            <a:off x="5682344" y="2311045"/>
            <a:ext cx="5428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rgbClr val="77B728"/>
                </a:solidFill>
                <a:latin typeface="Montserrat" panose="02000505000000020004" pitchFamily="2" charset="0"/>
              </a:rPr>
              <a:t>¿Qué es la virtualización?</a:t>
            </a:r>
          </a:p>
        </p:txBody>
      </p:sp>
    </p:spTree>
    <p:extLst>
      <p:ext uri="{BB962C8B-B14F-4D97-AF65-F5344CB8AC3E}">
        <p14:creationId xmlns:p14="http://schemas.microsoft.com/office/powerpoint/2010/main" val="4076968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0ECFC2B-8CE8-4DBA-A79B-1E19AD428DDB}"/>
              </a:ext>
            </a:extLst>
          </p:cNvPr>
          <p:cNvSpPr txBox="1"/>
          <p:nvPr/>
        </p:nvSpPr>
        <p:spPr>
          <a:xfrm>
            <a:off x="337146" y="160532"/>
            <a:ext cx="418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Montserrat Medium" panose="00000600000000000000" pitchFamily="50" charset="0"/>
              </a:rPr>
              <a:t>Construcción pedagógica 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0ED84EE7-BC58-4D94-AC82-86A8757BB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354" y="893851"/>
            <a:ext cx="420609" cy="45719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AA9C8906-1C2F-4B24-89FF-FFF9F13FF7C3}"/>
              </a:ext>
            </a:extLst>
          </p:cNvPr>
          <p:cNvSpPr txBox="1"/>
          <p:nvPr/>
        </p:nvSpPr>
        <p:spPr>
          <a:xfrm>
            <a:off x="67640" y="6505183"/>
            <a:ext cx="582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65000"/>
                  </a:schemeClr>
                </a:solidFill>
                <a:latin typeface="Montserrat Medium" panose="00000600000000000000" pitchFamily="50" charset="0"/>
              </a:rPr>
              <a:t>PÚBLICA</a:t>
            </a:r>
          </a:p>
        </p:txBody>
      </p:sp>
      <p:pic>
        <p:nvPicPr>
          <p:cNvPr id="4" name="Imagen 3" descr="Un par de 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1568BC38-1C8E-114D-16F4-DB5A97AE9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189" y="717227"/>
            <a:ext cx="1599410" cy="1480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Mujer sonriendo con lentes&#10;&#10;Descripción generada automáticamente">
            <a:extLst>
              <a:ext uri="{FF2B5EF4-FFF2-40B4-BE49-F238E27FC236}">
                <a16:creationId xmlns:a16="http://schemas.microsoft.com/office/drawing/2014/main" id="{6E01FE8D-5C12-4314-9AA9-9C7233C87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081" y="4833295"/>
            <a:ext cx="1781026" cy="1656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Una mujer sonriendo&#10;&#10;Descripción generada automáticamente">
            <a:extLst>
              <a:ext uri="{FF2B5EF4-FFF2-40B4-BE49-F238E27FC236}">
                <a16:creationId xmlns:a16="http://schemas.microsoft.com/office/drawing/2014/main" id="{A20C16C4-8AC8-5DC6-B75E-7E3CB0E8B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79" y="3813030"/>
            <a:ext cx="1722135" cy="1593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Persona con lentes de sol sonriendo&#10;&#10;Descripción generada automáticamente">
            <a:extLst>
              <a:ext uri="{FF2B5EF4-FFF2-40B4-BE49-F238E27FC236}">
                <a16:creationId xmlns:a16="http://schemas.microsoft.com/office/drawing/2014/main" id="{660E0254-89EA-5A7A-DA32-6E077A59B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01" y="428491"/>
            <a:ext cx="1599410" cy="15483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 descr="Mujer de cabello largo sonriendo&#10;&#10;Descripción generada automáticamente">
            <a:extLst>
              <a:ext uri="{FF2B5EF4-FFF2-40B4-BE49-F238E27FC236}">
                <a16:creationId xmlns:a16="http://schemas.microsoft.com/office/drawing/2014/main" id="{5F9E1D2C-736E-6D5C-566E-F3AB247FAA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309" y="802005"/>
            <a:ext cx="1186384" cy="1517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Una persona con lentes de sol sonriendo&#10;&#10;Descripción generada automáticamente">
            <a:extLst>
              <a:ext uri="{FF2B5EF4-FFF2-40B4-BE49-F238E27FC236}">
                <a16:creationId xmlns:a16="http://schemas.microsoft.com/office/drawing/2014/main" id="{23F17B86-4E59-6C8B-109E-F9D9CDD39C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131" y="2436724"/>
            <a:ext cx="1892820" cy="14265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 descr="Hombre sonriendo con lentes&#10;&#10;Descripción generada automáticamente">
            <a:extLst>
              <a:ext uri="{FF2B5EF4-FFF2-40B4-BE49-F238E27FC236}">
                <a16:creationId xmlns:a16="http://schemas.microsoft.com/office/drawing/2014/main" id="{F577D33B-1418-AE4C-02E6-A21FAEC622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754" y="4186277"/>
            <a:ext cx="1613297" cy="15483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 descr="Un hombre con un traje de color verde&#10;&#10;Descripción generada automáticamente con confianza media">
            <a:extLst>
              <a:ext uri="{FF2B5EF4-FFF2-40B4-BE49-F238E27FC236}">
                <a16:creationId xmlns:a16="http://schemas.microsoft.com/office/drawing/2014/main" id="{2CE2675A-672A-7C95-51D7-457AA933CD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4907209"/>
            <a:ext cx="1517867" cy="15937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 descr="Mujer sonriendo para la cámara delante de un cuerpo de agua&#10;&#10;Descripción generada automáticamente">
            <a:extLst>
              <a:ext uri="{FF2B5EF4-FFF2-40B4-BE49-F238E27FC236}">
                <a16:creationId xmlns:a16="http://schemas.microsoft.com/office/drawing/2014/main" id="{B1E867FE-F32D-64C9-6D48-1E174E3FC0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57" y="2141620"/>
            <a:ext cx="1531849" cy="13997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n 23" descr="Imagen que contiene persona, interior, sostener, mujer&#10;&#10;Descripción generada automáticamente">
            <a:extLst>
              <a:ext uri="{FF2B5EF4-FFF2-40B4-BE49-F238E27FC236}">
                <a16:creationId xmlns:a16="http://schemas.microsoft.com/office/drawing/2014/main" id="{31B60334-9295-8544-440E-0929030839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86" y="630287"/>
            <a:ext cx="1248520" cy="1356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id="{E718BC6D-430C-7110-D876-CF37BB02A422}"/>
              </a:ext>
            </a:extLst>
          </p:cNvPr>
          <p:cNvSpPr txBox="1"/>
          <p:nvPr/>
        </p:nvSpPr>
        <p:spPr>
          <a:xfrm>
            <a:off x="4167188" y="2522942"/>
            <a:ext cx="36881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77B728"/>
                </a:solidFill>
                <a:latin typeface="Montserrat" panose="02000505000000020004" pitchFamily="2" charset="0"/>
              </a:rPr>
              <a:t>Gestión del conocimiento e innovación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68D857BD-8159-9DDB-4438-2DE78897DE99}"/>
              </a:ext>
            </a:extLst>
          </p:cNvPr>
          <p:cNvSpPr txBox="1"/>
          <p:nvPr/>
        </p:nvSpPr>
        <p:spPr>
          <a:xfrm>
            <a:off x="504781" y="1736081"/>
            <a:ext cx="1683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accent2"/>
                </a:solidFill>
                <a:latin typeface="Montserrat Medium" panose="00000600000000000000" pitchFamily="50" charset="0"/>
              </a:rPr>
              <a:t>Vigencia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2EAFCC6E-DD87-266C-DC2D-D1EC059920E2}"/>
              </a:ext>
            </a:extLst>
          </p:cNvPr>
          <p:cNvSpPr txBox="1"/>
          <p:nvPr/>
        </p:nvSpPr>
        <p:spPr>
          <a:xfrm>
            <a:off x="521390" y="3447014"/>
            <a:ext cx="2449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accent2"/>
                </a:solidFill>
                <a:latin typeface="Montserrat Medium" panose="00000600000000000000" pitchFamily="50" charset="0"/>
              </a:rPr>
              <a:t>Temáticas </a:t>
            </a: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2DC492F3-B3F5-00DB-DF8B-07559B2F7FB8}"/>
              </a:ext>
            </a:extLst>
          </p:cNvPr>
          <p:cNvSpPr txBox="1"/>
          <p:nvPr/>
        </p:nvSpPr>
        <p:spPr>
          <a:xfrm>
            <a:off x="930675" y="5119464"/>
            <a:ext cx="1531849" cy="45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accent2"/>
                </a:solidFill>
                <a:latin typeface="Montserrat Medium" panose="00000600000000000000" pitchFamily="50" charset="0"/>
              </a:rPr>
              <a:t>Aliados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7F69D432-500C-BE6E-F365-1A4DE6F0096D}"/>
              </a:ext>
            </a:extLst>
          </p:cNvPr>
          <p:cNvSpPr txBox="1"/>
          <p:nvPr/>
        </p:nvSpPr>
        <p:spPr>
          <a:xfrm>
            <a:off x="9416062" y="1488344"/>
            <a:ext cx="2589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accent2"/>
                </a:solidFill>
                <a:latin typeface="Montserrat Medium" panose="00000600000000000000" pitchFamily="50" charset="0"/>
              </a:rPr>
              <a:t>Construcción colaborativa</a:t>
            </a: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1331C5C5-CDA2-8F0B-B858-12933D22A80F}"/>
              </a:ext>
            </a:extLst>
          </p:cNvPr>
          <p:cNvSpPr txBox="1"/>
          <p:nvPr/>
        </p:nvSpPr>
        <p:spPr>
          <a:xfrm>
            <a:off x="9739921" y="4140219"/>
            <a:ext cx="2589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accent2"/>
                </a:solidFill>
                <a:latin typeface="Montserrat Medium" panose="00000600000000000000" pitchFamily="50" charset="0"/>
              </a:rPr>
              <a:t>Información Base</a:t>
            </a:r>
          </a:p>
        </p:txBody>
      </p:sp>
    </p:spTree>
    <p:extLst>
      <p:ext uri="{BB962C8B-B14F-4D97-AF65-F5344CB8AC3E}">
        <p14:creationId xmlns:p14="http://schemas.microsoft.com/office/powerpoint/2010/main" val="130383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E2356FB-6383-4692-B392-1E079D63FB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39FB7D-9BA8-4E80-8731-D2453D67A393}"/>
              </a:ext>
            </a:extLst>
          </p:cNvPr>
          <p:cNvSpPr txBox="1"/>
          <p:nvPr/>
        </p:nvSpPr>
        <p:spPr>
          <a:xfrm>
            <a:off x="5873515" y="3908157"/>
            <a:ext cx="3777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Montserrat Medium" panose="00000600000000000000" pitchFamily="50" charset="0"/>
              </a:rPr>
              <a:t>Línea gráfica 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37BC04B-D6E3-49EE-B187-24E0F5659611}"/>
              </a:ext>
            </a:extLst>
          </p:cNvPr>
          <p:cNvSpPr txBox="1"/>
          <p:nvPr/>
        </p:nvSpPr>
        <p:spPr>
          <a:xfrm>
            <a:off x="5626155" y="2376504"/>
            <a:ext cx="7001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rgbClr val="77B728"/>
                </a:solidFill>
                <a:latin typeface="Montserrat" panose="02000505000000020004" pitchFamily="2" charset="0"/>
              </a:rPr>
              <a:t>Creación de escenarios Gráficos </a:t>
            </a:r>
          </a:p>
        </p:txBody>
      </p:sp>
    </p:spTree>
    <p:extLst>
      <p:ext uri="{BB962C8B-B14F-4D97-AF65-F5344CB8AC3E}">
        <p14:creationId xmlns:p14="http://schemas.microsoft.com/office/powerpoint/2010/main" val="3888075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0ECFC2B-8CE8-4DBA-A79B-1E19AD428DDB}"/>
              </a:ext>
            </a:extLst>
          </p:cNvPr>
          <p:cNvSpPr txBox="1"/>
          <p:nvPr/>
        </p:nvSpPr>
        <p:spPr>
          <a:xfrm>
            <a:off x="510462" y="432186"/>
            <a:ext cx="602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Montserrat Medium" panose="00000600000000000000" pitchFamily="50" charset="0"/>
              </a:rPr>
              <a:t>Línea gráfica 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0ED84EE7-BC58-4D94-AC82-86A8757BB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354" y="893851"/>
            <a:ext cx="579818" cy="63024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AA9C8906-1C2F-4B24-89FF-FFF9F13FF7C3}"/>
              </a:ext>
            </a:extLst>
          </p:cNvPr>
          <p:cNvSpPr txBox="1"/>
          <p:nvPr/>
        </p:nvSpPr>
        <p:spPr>
          <a:xfrm>
            <a:off x="67639" y="6505183"/>
            <a:ext cx="838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65000"/>
                  </a:schemeClr>
                </a:solidFill>
                <a:latin typeface="Montserrat Medium" panose="00000600000000000000" pitchFamily="50" charset="0"/>
              </a:rPr>
              <a:t>PÚBLICA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75841D4-2DDA-C847-0374-63C6D8CD3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023" y="2833604"/>
            <a:ext cx="3781953" cy="119079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AC5A45F-FEA8-3C1B-F045-7AF782BAF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743" y="1811751"/>
            <a:ext cx="3270228" cy="142380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A2A33D9-9924-07B2-90DD-12DEEC4A2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9866" y="3508127"/>
            <a:ext cx="990738" cy="2286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09E110B-400B-9150-0213-20F6F1BB98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9866" y="3871594"/>
            <a:ext cx="2062453" cy="38581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5C7C7C4-6A22-9CD3-8544-2FFBB10FB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462" y="1417504"/>
            <a:ext cx="1595020" cy="149418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E3FFCF3-1A9A-500D-ACA3-87953681E6E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38" r="12790" b="8562"/>
          <a:stretch/>
        </p:blipFill>
        <p:spPr>
          <a:xfrm>
            <a:off x="344436" y="3169425"/>
            <a:ext cx="3916533" cy="46166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2AEBBA4-E457-6761-C9BA-245EB44347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9922" y="1112875"/>
            <a:ext cx="2062453" cy="199273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DA4B23F-345C-9068-9EEE-E00800D8EF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4861" y="279235"/>
            <a:ext cx="2339648" cy="167953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AB0DABF-36C5-29C2-4A33-6751D40BC44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107" t="15247" r="17393" b="20557"/>
          <a:stretch/>
        </p:blipFill>
        <p:spPr>
          <a:xfrm>
            <a:off x="264046" y="3786299"/>
            <a:ext cx="4202141" cy="235141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E7DAAEEE-4C07-A9CA-1E65-DD4CDA2C44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5574" t="32133" r="42302" b="14268"/>
          <a:stretch/>
        </p:blipFill>
        <p:spPr>
          <a:xfrm>
            <a:off x="4793453" y="4328944"/>
            <a:ext cx="2339648" cy="219476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FBE7792-43EA-2823-21BF-6AF380C727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60367" y="4569512"/>
            <a:ext cx="3320914" cy="211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78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05075D4-2AD0-42D3-9D75-67E9657FF0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AB2A6D0B-A71A-4A59-AEFE-5CB07023178E}"/>
              </a:ext>
            </a:extLst>
          </p:cNvPr>
          <p:cNvSpPr txBox="1"/>
          <p:nvPr/>
        </p:nvSpPr>
        <p:spPr>
          <a:xfrm>
            <a:off x="67639" y="6505183"/>
            <a:ext cx="838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50" charset="0"/>
              </a:rPr>
              <a:t>PÚBLICA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1B9298CC-7FF9-4F19-B9FD-16450C79609B}"/>
              </a:ext>
            </a:extLst>
          </p:cNvPr>
          <p:cNvSpPr txBox="1"/>
          <p:nvPr/>
        </p:nvSpPr>
        <p:spPr>
          <a:xfrm>
            <a:off x="5669281" y="2297982"/>
            <a:ext cx="6003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rgbClr val="77B728"/>
                </a:solidFill>
                <a:latin typeface="Montserrat" panose="02000505000000020004" pitchFamily="2" charset="0"/>
              </a:rPr>
              <a:t>Implementación en plataforma </a:t>
            </a:r>
          </a:p>
        </p:txBody>
      </p:sp>
    </p:spTree>
    <p:extLst>
      <p:ext uri="{BB962C8B-B14F-4D97-AF65-F5344CB8AC3E}">
        <p14:creationId xmlns:p14="http://schemas.microsoft.com/office/powerpoint/2010/main" val="1817882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0ECFC2B-8CE8-4DBA-A79B-1E19AD428DDB}"/>
              </a:ext>
            </a:extLst>
          </p:cNvPr>
          <p:cNvSpPr txBox="1"/>
          <p:nvPr/>
        </p:nvSpPr>
        <p:spPr>
          <a:xfrm>
            <a:off x="510462" y="432186"/>
            <a:ext cx="602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Montserrat Medium" panose="00000600000000000000" pitchFamily="50" charset="0"/>
              </a:rPr>
              <a:t>Curso Virtualizado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0ED84EE7-BC58-4D94-AC82-86A8757BB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354" y="893851"/>
            <a:ext cx="579818" cy="63024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AA9C8906-1C2F-4B24-89FF-FFF9F13FF7C3}"/>
              </a:ext>
            </a:extLst>
          </p:cNvPr>
          <p:cNvSpPr txBox="1"/>
          <p:nvPr/>
        </p:nvSpPr>
        <p:spPr>
          <a:xfrm>
            <a:off x="67639" y="6505183"/>
            <a:ext cx="838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65000"/>
                  </a:schemeClr>
                </a:solidFill>
                <a:latin typeface="Montserrat Medium" panose="00000600000000000000" pitchFamily="50" charset="0"/>
              </a:rPr>
              <a:t>PÚBLICA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C4DACD-DB80-CE8B-D843-0039977D5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13" y="1122305"/>
            <a:ext cx="3591426" cy="21053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AED354A-670C-1B7D-5C79-C49349826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068" y="921075"/>
            <a:ext cx="5138822" cy="33644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2B3639-9891-56D8-6102-044782926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724" y="4162827"/>
            <a:ext cx="2849251" cy="180132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6288772-C2CD-853F-9C78-F8AD09158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068" y="4462770"/>
            <a:ext cx="3191949" cy="204241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5BD2383-E868-EB4A-6853-B108B072C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5592" y="4462770"/>
            <a:ext cx="3191949" cy="207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37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0ECFC2B-8CE8-4DBA-A79B-1E19AD428DDB}"/>
              </a:ext>
            </a:extLst>
          </p:cNvPr>
          <p:cNvSpPr txBox="1"/>
          <p:nvPr/>
        </p:nvSpPr>
        <p:spPr>
          <a:xfrm>
            <a:off x="510462" y="432186"/>
            <a:ext cx="602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Montserrat Medium" panose="00000600000000000000" pitchFamily="50" charset="0"/>
              </a:rPr>
              <a:t>Curso Virtualizado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0ED84EE7-BC58-4D94-AC82-86A8757BB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354" y="893851"/>
            <a:ext cx="579818" cy="63024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AA9C8906-1C2F-4B24-89FF-FFF9F13FF7C3}"/>
              </a:ext>
            </a:extLst>
          </p:cNvPr>
          <p:cNvSpPr txBox="1"/>
          <p:nvPr/>
        </p:nvSpPr>
        <p:spPr>
          <a:xfrm>
            <a:off x="67639" y="6505183"/>
            <a:ext cx="838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65000"/>
                  </a:schemeClr>
                </a:solidFill>
                <a:latin typeface="Montserrat Medium" panose="00000600000000000000" pitchFamily="50" charset="0"/>
              </a:rPr>
              <a:t>PÚBLICA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D97CA5-0D06-89CA-2DC8-1848DB1A1B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2" r="19702"/>
          <a:stretch/>
        </p:blipFill>
        <p:spPr>
          <a:xfrm>
            <a:off x="6391137" y="1181894"/>
            <a:ext cx="5064990" cy="33342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63DBC07-C3C5-EBE8-ACAB-1B388898C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729" y="1600912"/>
            <a:ext cx="2658225" cy="170102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FB483AD-125B-8097-F63D-C452B095C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342" y="4303102"/>
            <a:ext cx="3363481" cy="212271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C644D0D-42BB-5C2B-8616-EF758E5AC1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07" y="2306438"/>
            <a:ext cx="3126622" cy="199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538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61</Words>
  <Application>Microsoft Office PowerPoint</Application>
  <PresentationFormat>Panorámica</PresentationFormat>
  <Paragraphs>31</Paragraphs>
  <Slides>12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Montserrat</vt:lpstr>
      <vt:lpstr>Montserrat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Yohan Andres Pinzon Pinilla</dc:creator>
  <cp:lastModifiedBy>Jennifer Carolina Gonzalez Castillo</cp:lastModifiedBy>
  <cp:revision>19</cp:revision>
  <dcterms:created xsi:type="dcterms:W3CDTF">2022-08-29T14:52:14Z</dcterms:created>
  <dcterms:modified xsi:type="dcterms:W3CDTF">2023-04-18T16:44:48Z</dcterms:modified>
</cp:coreProperties>
</file>